
<file path=[Content_Types].xml><?xml version="1.0" encoding="utf-8"?>
<Types xmlns="http://schemas.openxmlformats.org/package/2006/content-types">
  <Default Extension="bin" ContentType="application/vnd.openxmlformats-officedocument.oleObject"/>
  <Default Extension="jfif" ContentType="image/jpeg"/>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2.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notesSlides/notesSlide4.xml" ContentType="application/vnd.openxmlformats-officedocument.presentationml.notesSlide+xml"/>
  <Override PartName="/ppt/charts/chart9.xml" ContentType="application/vnd.openxmlformats-officedocument.drawingml.chart+xml"/>
  <Override PartName="/ppt/charts/style6.xml" ContentType="application/vnd.ms-office.chartstyle+xml"/>
  <Override PartName="/ppt/charts/colors6.xml" ContentType="application/vnd.ms-office.chartcolorstyle+xml"/>
  <Override PartName="/ppt/charts/chart10.xml" ContentType="application/vnd.openxmlformats-officedocument.drawingml.chart+xml"/>
  <Override PartName="/ppt/charts/style7.xml" ContentType="application/vnd.ms-office.chartstyle+xml"/>
  <Override PartName="/ppt/charts/colors7.xml" ContentType="application/vnd.ms-office.chartcolorstyle+xml"/>
  <Override PartName="/ppt/charts/chart11.xml" ContentType="application/vnd.openxmlformats-officedocument.drawingml.chart+xml"/>
  <Override PartName="/ppt/charts/style8.xml" ContentType="application/vnd.ms-office.chartstyle+xml"/>
  <Override PartName="/ppt/charts/colors8.xml" ContentType="application/vnd.ms-office.chartcolorstyle+xml"/>
  <Override PartName="/ppt/charts/chart12.xml" ContentType="application/vnd.openxmlformats-officedocument.drawingml.chart+xml"/>
  <Override PartName="/ppt/charts/style9.xml" ContentType="application/vnd.ms-office.chartstyle+xml"/>
  <Override PartName="/ppt/charts/colors9.xml" ContentType="application/vnd.ms-office.chartcolorstyle+xml"/>
  <Override PartName="/ppt/charts/chart13.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4.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5.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8.xml" ContentType="application/vnd.openxmlformats-officedocument.themeOverride+xml"/>
  <Override PartName="/ppt/charts/chart16.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9.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4" r:id="rId4"/>
    <p:sldMasterId id="2147484129" r:id="rId5"/>
    <p:sldMasterId id="2147484176" r:id="rId6"/>
    <p:sldMasterId id="2147484231" r:id="rId7"/>
  </p:sldMasterIdLst>
  <p:notesMasterIdLst>
    <p:notesMasterId r:id="rId41"/>
  </p:notesMasterIdLst>
  <p:handoutMasterIdLst>
    <p:handoutMasterId r:id="rId42"/>
  </p:handoutMasterIdLst>
  <p:sldIdLst>
    <p:sldId id="267" r:id="rId8"/>
    <p:sldId id="2147479112" r:id="rId9"/>
    <p:sldId id="2147483635" r:id="rId10"/>
    <p:sldId id="2147479130" r:id="rId11"/>
    <p:sldId id="268" r:id="rId12"/>
    <p:sldId id="269" r:id="rId13"/>
    <p:sldId id="259" r:id="rId14"/>
    <p:sldId id="257" r:id="rId15"/>
    <p:sldId id="2147483644" r:id="rId16"/>
    <p:sldId id="260" r:id="rId17"/>
    <p:sldId id="256" r:id="rId18"/>
    <p:sldId id="261" r:id="rId19"/>
    <p:sldId id="270" r:id="rId20"/>
    <p:sldId id="2147479171" r:id="rId21"/>
    <p:sldId id="2147483647" r:id="rId22"/>
    <p:sldId id="4655" r:id="rId23"/>
    <p:sldId id="265" r:id="rId24"/>
    <p:sldId id="4896" r:id="rId25"/>
    <p:sldId id="266" r:id="rId26"/>
    <p:sldId id="2147483645" r:id="rId27"/>
    <p:sldId id="258" r:id="rId28"/>
    <p:sldId id="262" r:id="rId29"/>
    <p:sldId id="263" r:id="rId30"/>
    <p:sldId id="273" r:id="rId31"/>
    <p:sldId id="274" r:id="rId32"/>
    <p:sldId id="275" r:id="rId33"/>
    <p:sldId id="277" r:id="rId34"/>
    <p:sldId id="279" r:id="rId35"/>
    <p:sldId id="280" r:id="rId36"/>
    <p:sldId id="281" r:id="rId37"/>
    <p:sldId id="284" r:id="rId38"/>
    <p:sldId id="285" r:id="rId39"/>
    <p:sldId id="4645"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E491C25-4B44-C688-E568-56CA28D5AA9B}" name="Simphiwe Letlojane (ZA)" initials="SL(" userId="S::Simphiwe.Letlojane@absa.africa::eb747856-0b36-4396-8ecd-c6a11c44b761" providerId="AD"/>
  <p188:author id="{4741F725-EF32-573E-8C43-50BCD3B2215A}" name="Italia Anri Brink (ZA)" initials="AB" userId="S::ItaliaAnri.Brink@absa.africa::ed6fef09-2537-432c-979f-654c43e9117d" providerId="AD"/>
  <p188:author id="{CD67A567-40AF-EF36-D2F8-D653AEB411A5}" name="Masingoaneng Keitumetse Tlale (ZA)" initials="MT" userId="S::MasingoanengKeitumetse.Tlale@absa.africa::03a17e9c-1419-43e5-a517-744ff84561b3" providerId="AD"/>
  <p188:author id="{F7F6DE85-FC62-C327-FF56-579585BC6295}" name="Akrithi Bhimma (ZA)" initials="AB" userId="S::Akrithi.Bhimma@absa.africa::96b17d68-8c91-4fda-9ce4-31342d635a95" providerId="AD"/>
  <p188:author id="{303E3798-26EF-C100-E21C-A1C4D53DB5A6}" name="Lindile Malgas (ZA)" initials="LM(" userId="S::Lindile.Malgas@absa.africa::a232649e-b1f0-44d4-a0b0-85dd2576cb4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9090"/>
    <a:srgbClr val="E5E4EA"/>
    <a:srgbClr val="000000"/>
    <a:srgbClr val="DC0037"/>
    <a:srgbClr val="F9E86D"/>
    <a:srgbClr val="BB8C61"/>
    <a:srgbClr val="990099"/>
    <a:srgbClr val="F2003A"/>
    <a:srgbClr val="F85E74"/>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78" y="67"/>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handoutMaster" Target="handoutMasters/handoutMaster1.xml"/><Relationship Id="rId47"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3" Type="http://schemas.openxmlformats.org/officeDocument/2006/relationships/oleObject" Target="https://absacorp-my.sharepoint.com/personal/akrithi_bhimma_absa_africa/Documents/Desktop/Research/Transport%20Sector%20Calculations%20202604.xlsx" TargetMode="External"/><Relationship Id="rId2" Type="http://schemas.microsoft.com/office/2011/relationships/chartColorStyle" Target="colors7.xml"/><Relationship Id="rId1" Type="http://schemas.microsoft.com/office/2011/relationships/chartStyle" Target="style7.xml"/></Relationships>
</file>

<file path=ppt/charts/_rels/chart11.xml.rels><?xml version="1.0" encoding="UTF-8" standalone="yes"?>
<Relationships xmlns="http://schemas.openxmlformats.org/package/2006/relationships"><Relationship Id="rId3" Type="http://schemas.openxmlformats.org/officeDocument/2006/relationships/oleObject" Target="https://absacorp-my.sharepoint.com/personal/akrithi_bhimma_absa_africa/Documents/Desktop/Research/Transport%20Sector%20Calculations%20202604.xlsx" TargetMode="External"/><Relationship Id="rId2" Type="http://schemas.microsoft.com/office/2011/relationships/chartColorStyle" Target="colors8.xml"/><Relationship Id="rId1" Type="http://schemas.microsoft.com/office/2011/relationships/chartStyle" Target="style8.xml"/></Relationships>
</file>

<file path=ppt/charts/_rels/chart12.xml.rels><?xml version="1.0" encoding="UTF-8" standalone="yes"?>
<Relationships xmlns="http://schemas.openxmlformats.org/package/2006/relationships"><Relationship Id="rId3" Type="http://schemas.openxmlformats.org/officeDocument/2006/relationships/oleObject" Target="https://absacorp-my.sharepoint.com/personal/akrithi_bhimma_absa_africa/Documents/Desktop/Research/Transport%20Sector%20Calculations%20202604.xlsx" TargetMode="External"/><Relationship Id="rId2" Type="http://schemas.microsoft.com/office/2011/relationships/chartColorStyle" Target="colors9.xml"/><Relationship Id="rId1" Type="http://schemas.microsoft.com/office/2011/relationships/chartStyle" Target="style9.xml"/></Relationships>
</file>

<file path=ppt/charts/_rels/chart13.xml.rels><?xml version="1.0" encoding="UTF-8" standalone="yes"?>
<Relationships xmlns="http://schemas.openxmlformats.org/package/2006/relationships"><Relationship Id="rId3" Type="http://schemas.openxmlformats.org/officeDocument/2006/relationships/oleObject" Target="https://absacorp-my.sharepoint.com/personal/akrithi_bhimma_absa_africa/Documents/Desktop/Research/Transport%20Sector%20Calculations%20202604.xlsx" TargetMode="External"/><Relationship Id="rId2" Type="http://schemas.microsoft.com/office/2011/relationships/chartColorStyle" Target="colors10.xml"/><Relationship Id="rId1" Type="http://schemas.microsoft.com/office/2011/relationships/chartStyle" Target="style10.xml"/></Relationships>
</file>

<file path=ppt/charts/_rels/chart14.xml.rels><?xml version="1.0" encoding="UTF-8" standalone="yes"?>
<Relationships xmlns="http://schemas.openxmlformats.org/package/2006/relationships"><Relationship Id="rId3" Type="http://schemas.openxmlformats.org/officeDocument/2006/relationships/oleObject" Target="https://absacorp-my.sharepoint.com/personal/akrithi_bhimma_absa_africa/Documents/Desktop/Research/Transport%20Sector%202026/Transport%20Sector%20Calculations%20202604.xlsx" TargetMode="External"/><Relationship Id="rId2" Type="http://schemas.microsoft.com/office/2011/relationships/chartColorStyle" Target="colors11.xml"/><Relationship Id="rId1" Type="http://schemas.microsoft.com/office/2011/relationships/chartStyle" Target="style11.xm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3.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4.xlsx"/></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2.bin"/></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3.bin"/></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4.bin"/></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embeddings/oleObject5.bin"/></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9.xml.rels><?xml version="1.0" encoding="UTF-8" standalone="yes"?>
<Relationships xmlns="http://schemas.openxmlformats.org/package/2006/relationships"><Relationship Id="rId3" Type="http://schemas.openxmlformats.org/officeDocument/2006/relationships/oleObject" Target="https://absacorp-my.sharepoint.com/personal/akrithi_bhimma_absa_africa/Documents/Desktop/Research/Transport%20Sector%202026/Transport%20Sector%20Calculations%20202604.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areaChart>
        <c:grouping val="stacked"/>
        <c:varyColors val="0"/>
        <c:ser>
          <c:idx val="0"/>
          <c:order val="0"/>
          <c:tx>
            <c:strRef>
              <c:f>'SA 10Y Benchmark yield'!$E$47</c:f>
              <c:strCache>
                <c:ptCount val="1"/>
                <c:pt idx="0">
                  <c:v>US 10 Year (risk-free)</c:v>
                </c:pt>
              </c:strCache>
            </c:strRef>
          </c:tx>
          <c:spPr>
            <a:solidFill>
              <a:schemeClr val="accent3"/>
            </a:solidFill>
            <a:ln w="25400">
              <a:noFill/>
            </a:ln>
          </c:spPr>
          <c:cat>
            <c:numRef>
              <c:f>'SA 10Y Benchmark yield'!$C$48:$C$133</c:f>
              <c:numCache>
                <c:formatCode>d\-mmm\-yy</c:formatCode>
                <c:ptCount val="86"/>
                <c:pt idx="0">
                  <c:v>43585</c:v>
                </c:pt>
                <c:pt idx="1">
                  <c:v>43616</c:v>
                </c:pt>
                <c:pt idx="2">
                  <c:v>43644</c:v>
                </c:pt>
                <c:pt idx="3">
                  <c:v>43677</c:v>
                </c:pt>
                <c:pt idx="4">
                  <c:v>43707</c:v>
                </c:pt>
                <c:pt idx="5">
                  <c:v>43738</c:v>
                </c:pt>
                <c:pt idx="6">
                  <c:v>43769</c:v>
                </c:pt>
                <c:pt idx="7">
                  <c:v>43798</c:v>
                </c:pt>
                <c:pt idx="8">
                  <c:v>43830</c:v>
                </c:pt>
                <c:pt idx="9">
                  <c:v>43861</c:v>
                </c:pt>
                <c:pt idx="10">
                  <c:v>43889</c:v>
                </c:pt>
                <c:pt idx="11">
                  <c:v>43921</c:v>
                </c:pt>
                <c:pt idx="12">
                  <c:v>43951</c:v>
                </c:pt>
                <c:pt idx="13">
                  <c:v>43980</c:v>
                </c:pt>
                <c:pt idx="14">
                  <c:v>44012</c:v>
                </c:pt>
                <c:pt idx="15">
                  <c:v>44043</c:v>
                </c:pt>
                <c:pt idx="16">
                  <c:v>44074</c:v>
                </c:pt>
                <c:pt idx="17">
                  <c:v>44104</c:v>
                </c:pt>
                <c:pt idx="18">
                  <c:v>44134</c:v>
                </c:pt>
                <c:pt idx="19">
                  <c:v>44165</c:v>
                </c:pt>
                <c:pt idx="20">
                  <c:v>44196</c:v>
                </c:pt>
                <c:pt idx="21">
                  <c:v>44225</c:v>
                </c:pt>
                <c:pt idx="22">
                  <c:v>44253</c:v>
                </c:pt>
                <c:pt idx="23">
                  <c:v>44286</c:v>
                </c:pt>
                <c:pt idx="24">
                  <c:v>44316</c:v>
                </c:pt>
                <c:pt idx="25">
                  <c:v>44347</c:v>
                </c:pt>
                <c:pt idx="26">
                  <c:v>44377</c:v>
                </c:pt>
                <c:pt idx="27">
                  <c:v>44407</c:v>
                </c:pt>
                <c:pt idx="28">
                  <c:v>44439</c:v>
                </c:pt>
                <c:pt idx="29">
                  <c:v>44469</c:v>
                </c:pt>
                <c:pt idx="30">
                  <c:v>44498</c:v>
                </c:pt>
                <c:pt idx="31">
                  <c:v>44530</c:v>
                </c:pt>
                <c:pt idx="32">
                  <c:v>44561</c:v>
                </c:pt>
                <c:pt idx="33">
                  <c:v>44592</c:v>
                </c:pt>
                <c:pt idx="34">
                  <c:v>44620</c:v>
                </c:pt>
                <c:pt idx="35">
                  <c:v>44651</c:v>
                </c:pt>
                <c:pt idx="36">
                  <c:v>44680</c:v>
                </c:pt>
                <c:pt idx="37">
                  <c:v>44712</c:v>
                </c:pt>
                <c:pt idx="38">
                  <c:v>44742</c:v>
                </c:pt>
                <c:pt idx="39">
                  <c:v>44771</c:v>
                </c:pt>
                <c:pt idx="40">
                  <c:v>44804</c:v>
                </c:pt>
                <c:pt idx="41">
                  <c:v>44834</c:v>
                </c:pt>
                <c:pt idx="42">
                  <c:v>44865</c:v>
                </c:pt>
                <c:pt idx="43">
                  <c:v>44895</c:v>
                </c:pt>
                <c:pt idx="44">
                  <c:v>44925</c:v>
                </c:pt>
                <c:pt idx="45">
                  <c:v>44957</c:v>
                </c:pt>
                <c:pt idx="46">
                  <c:v>44985</c:v>
                </c:pt>
                <c:pt idx="47">
                  <c:v>45016</c:v>
                </c:pt>
                <c:pt idx="48">
                  <c:v>45044</c:v>
                </c:pt>
                <c:pt idx="49">
                  <c:v>45077</c:v>
                </c:pt>
                <c:pt idx="50">
                  <c:v>45107</c:v>
                </c:pt>
                <c:pt idx="51">
                  <c:v>45138</c:v>
                </c:pt>
                <c:pt idx="52">
                  <c:v>45169</c:v>
                </c:pt>
                <c:pt idx="53">
                  <c:v>45198</c:v>
                </c:pt>
                <c:pt idx="54">
                  <c:v>45230</c:v>
                </c:pt>
                <c:pt idx="55">
                  <c:v>45260</c:v>
                </c:pt>
                <c:pt idx="56">
                  <c:v>45289</c:v>
                </c:pt>
                <c:pt idx="57">
                  <c:v>45322</c:v>
                </c:pt>
                <c:pt idx="58">
                  <c:v>45351</c:v>
                </c:pt>
                <c:pt idx="59">
                  <c:v>45379</c:v>
                </c:pt>
                <c:pt idx="60">
                  <c:v>45412</c:v>
                </c:pt>
                <c:pt idx="61">
                  <c:v>45443</c:v>
                </c:pt>
                <c:pt idx="62">
                  <c:v>45471</c:v>
                </c:pt>
                <c:pt idx="63">
                  <c:v>45504</c:v>
                </c:pt>
                <c:pt idx="64">
                  <c:v>45534</c:v>
                </c:pt>
                <c:pt idx="65">
                  <c:v>45565</c:v>
                </c:pt>
                <c:pt idx="66">
                  <c:v>45596</c:v>
                </c:pt>
                <c:pt idx="67">
                  <c:v>45625</c:v>
                </c:pt>
                <c:pt idx="68">
                  <c:v>45657</c:v>
                </c:pt>
                <c:pt idx="69">
                  <c:v>45688</c:v>
                </c:pt>
                <c:pt idx="70">
                  <c:v>45716</c:v>
                </c:pt>
                <c:pt idx="71">
                  <c:v>45747</c:v>
                </c:pt>
                <c:pt idx="72">
                  <c:v>45777</c:v>
                </c:pt>
                <c:pt idx="73">
                  <c:v>45807</c:v>
                </c:pt>
                <c:pt idx="74">
                  <c:v>45838</c:v>
                </c:pt>
                <c:pt idx="75">
                  <c:v>45869</c:v>
                </c:pt>
                <c:pt idx="76">
                  <c:v>45898</c:v>
                </c:pt>
                <c:pt idx="77">
                  <c:v>45930</c:v>
                </c:pt>
                <c:pt idx="78">
                  <c:v>45961</c:v>
                </c:pt>
                <c:pt idx="79">
                  <c:v>45989</c:v>
                </c:pt>
                <c:pt idx="80">
                  <c:v>46022</c:v>
                </c:pt>
                <c:pt idx="81">
                  <c:v>46052</c:v>
                </c:pt>
                <c:pt idx="82">
                  <c:v>46080</c:v>
                </c:pt>
                <c:pt idx="83">
                  <c:v>46112</c:v>
                </c:pt>
                <c:pt idx="84">
                  <c:v>46142</c:v>
                </c:pt>
                <c:pt idx="85">
                  <c:v>46170</c:v>
                </c:pt>
              </c:numCache>
            </c:numRef>
          </c:cat>
          <c:val>
            <c:numRef>
              <c:f>'SA 10Y Benchmark yield'!$E$48:$E$133</c:f>
              <c:numCache>
                <c:formatCode>0.00%</c:formatCode>
                <c:ptCount val="86"/>
                <c:pt idx="0">
                  <c:v>2.5017999999999999E-2</c:v>
                </c:pt>
                <c:pt idx="1">
                  <c:v>2.1246000000000001E-2</c:v>
                </c:pt>
                <c:pt idx="2">
                  <c:v>2.0050999999999999E-2</c:v>
                </c:pt>
                <c:pt idx="3">
                  <c:v>2.0144000000000002E-2</c:v>
                </c:pt>
                <c:pt idx="4">
                  <c:v>1.4961E-2</c:v>
                </c:pt>
                <c:pt idx="5">
                  <c:v>1.6646000000000001E-2</c:v>
                </c:pt>
                <c:pt idx="6">
                  <c:v>1.6910000000000001E-2</c:v>
                </c:pt>
                <c:pt idx="7">
                  <c:v>1.7757999999999999E-2</c:v>
                </c:pt>
                <c:pt idx="8">
                  <c:v>1.9175000000000001E-2</c:v>
                </c:pt>
                <c:pt idx="9">
                  <c:v>1.5068E-2</c:v>
                </c:pt>
                <c:pt idx="10">
                  <c:v>1.1486000000000001E-2</c:v>
                </c:pt>
                <c:pt idx="11">
                  <c:v>6.6949999999999996E-3</c:v>
                </c:pt>
                <c:pt idx="12">
                  <c:v>6.3929999999999994E-3</c:v>
                </c:pt>
                <c:pt idx="13">
                  <c:v>6.5259999999999997E-3</c:v>
                </c:pt>
                <c:pt idx="14">
                  <c:v>6.561E-3</c:v>
                </c:pt>
                <c:pt idx="15">
                  <c:v>5.2820000000000002E-3</c:v>
                </c:pt>
                <c:pt idx="16">
                  <c:v>7.0479999999999996E-3</c:v>
                </c:pt>
                <c:pt idx="17">
                  <c:v>6.8400000000000006E-3</c:v>
                </c:pt>
                <c:pt idx="18">
                  <c:v>8.737E-3</c:v>
                </c:pt>
                <c:pt idx="19">
                  <c:v>8.3890000000000006E-3</c:v>
                </c:pt>
                <c:pt idx="20">
                  <c:v>9.1319999999999995E-3</c:v>
                </c:pt>
                <c:pt idx="21">
                  <c:v>1.0655E-2</c:v>
                </c:pt>
                <c:pt idx="22">
                  <c:v>1.4049000000000001E-2</c:v>
                </c:pt>
                <c:pt idx="23">
                  <c:v>1.7403999999999999E-2</c:v>
                </c:pt>
                <c:pt idx="24">
                  <c:v>1.6258999999999999E-2</c:v>
                </c:pt>
                <c:pt idx="25">
                  <c:v>1.5942999999999999E-2</c:v>
                </c:pt>
                <c:pt idx="26">
                  <c:v>1.468E-2</c:v>
                </c:pt>
                <c:pt idx="27">
                  <c:v>1.2222999999999999E-2</c:v>
                </c:pt>
                <c:pt idx="28">
                  <c:v>1.3087999999999999E-2</c:v>
                </c:pt>
                <c:pt idx="29">
                  <c:v>1.4873000000000001E-2</c:v>
                </c:pt>
                <c:pt idx="30">
                  <c:v>1.5521E-2</c:v>
                </c:pt>
                <c:pt idx="31">
                  <c:v>1.4442999999999999E-2</c:v>
                </c:pt>
                <c:pt idx="32">
                  <c:v>1.5101E-2</c:v>
                </c:pt>
                <c:pt idx="33">
                  <c:v>1.7766999999999998E-2</c:v>
                </c:pt>
                <c:pt idx="34">
                  <c:v>1.8249999999999999E-2</c:v>
                </c:pt>
                <c:pt idx="35">
                  <c:v>2.3380000000000001E-2</c:v>
                </c:pt>
                <c:pt idx="36">
                  <c:v>2.9336000000000001E-2</c:v>
                </c:pt>
                <c:pt idx="37">
                  <c:v>2.8441000000000001E-2</c:v>
                </c:pt>
                <c:pt idx="38">
                  <c:v>3.0129000000000003E-2</c:v>
                </c:pt>
                <c:pt idx="39">
                  <c:v>2.6486999999999997E-2</c:v>
                </c:pt>
                <c:pt idx="40">
                  <c:v>3.1926000000000003E-2</c:v>
                </c:pt>
                <c:pt idx="41">
                  <c:v>3.8286000000000001E-2</c:v>
                </c:pt>
                <c:pt idx="42">
                  <c:v>4.0477999999999993E-2</c:v>
                </c:pt>
                <c:pt idx="43">
                  <c:v>3.6054000000000003E-2</c:v>
                </c:pt>
                <c:pt idx="44">
                  <c:v>3.8747999999999998E-2</c:v>
                </c:pt>
                <c:pt idx="45">
                  <c:v>3.5068999999999996E-2</c:v>
                </c:pt>
                <c:pt idx="46">
                  <c:v>3.9199999999999999E-2</c:v>
                </c:pt>
                <c:pt idx="47">
                  <c:v>3.4675999999999998E-2</c:v>
                </c:pt>
                <c:pt idx="48">
                  <c:v>3.422E-2</c:v>
                </c:pt>
                <c:pt idx="49">
                  <c:v>3.6426E-2</c:v>
                </c:pt>
                <c:pt idx="50">
                  <c:v>3.8366999999999998E-2</c:v>
                </c:pt>
                <c:pt idx="51">
                  <c:v>3.9587999999999998E-2</c:v>
                </c:pt>
                <c:pt idx="52">
                  <c:v>4.1081000000000006E-2</c:v>
                </c:pt>
                <c:pt idx="53">
                  <c:v>4.5711000000000002E-2</c:v>
                </c:pt>
                <c:pt idx="54">
                  <c:v>4.9306999999999997E-2</c:v>
                </c:pt>
                <c:pt idx="55">
                  <c:v>4.3263999999999997E-2</c:v>
                </c:pt>
                <c:pt idx="56">
                  <c:v>3.8790999999999999E-2</c:v>
                </c:pt>
                <c:pt idx="57">
                  <c:v>3.9123999999999999E-2</c:v>
                </c:pt>
                <c:pt idx="58">
                  <c:v>4.2502000000000005E-2</c:v>
                </c:pt>
                <c:pt idx="59">
                  <c:v>4.2003000000000006E-2</c:v>
                </c:pt>
                <c:pt idx="60">
                  <c:v>4.6797999999999999E-2</c:v>
                </c:pt>
                <c:pt idx="61">
                  <c:v>4.4984999999999997E-2</c:v>
                </c:pt>
                <c:pt idx="62">
                  <c:v>4.3961E-2</c:v>
                </c:pt>
                <c:pt idx="63">
                  <c:v>4.0296000000000005E-2</c:v>
                </c:pt>
                <c:pt idx="64">
                  <c:v>3.9033999999999999E-2</c:v>
                </c:pt>
                <c:pt idx="65">
                  <c:v>3.7809000000000002E-2</c:v>
                </c:pt>
                <c:pt idx="66">
                  <c:v>4.2844E-2</c:v>
                </c:pt>
                <c:pt idx="67">
                  <c:v>4.1685E-2</c:v>
                </c:pt>
                <c:pt idx="68">
                  <c:v>4.5690000000000001E-2</c:v>
                </c:pt>
                <c:pt idx="69">
                  <c:v>4.5387000000000004E-2</c:v>
                </c:pt>
                <c:pt idx="70">
                  <c:v>4.2081999999999994E-2</c:v>
                </c:pt>
                <c:pt idx="71">
                  <c:v>4.2053E-2</c:v>
                </c:pt>
                <c:pt idx="72">
                  <c:v>4.1619000000000003E-2</c:v>
                </c:pt>
                <c:pt idx="73">
                  <c:v>4.4004000000000001E-2</c:v>
                </c:pt>
                <c:pt idx="74">
                  <c:v>4.2279999999999998E-2</c:v>
                </c:pt>
                <c:pt idx="75">
                  <c:v>4.3739999999999994E-2</c:v>
                </c:pt>
                <c:pt idx="76">
                  <c:v>4.2283999999999995E-2</c:v>
                </c:pt>
                <c:pt idx="77">
                  <c:v>4.1502999999999998E-2</c:v>
                </c:pt>
                <c:pt idx="78">
                  <c:v>4.0774999999999999E-2</c:v>
                </c:pt>
                <c:pt idx="79">
                  <c:v>4.0132000000000001E-2</c:v>
                </c:pt>
                <c:pt idx="80">
                  <c:v>4.1669999999999999E-2</c:v>
                </c:pt>
                <c:pt idx="81">
                  <c:v>4.2355000000000004E-2</c:v>
                </c:pt>
                <c:pt idx="82">
                  <c:v>3.9375E-2</c:v>
                </c:pt>
                <c:pt idx="83">
                  <c:v>4.3166000000000003E-2</c:v>
                </c:pt>
                <c:pt idx="84">
                  <c:v>4.3705999999999995E-2</c:v>
                </c:pt>
                <c:pt idx="85">
                  <c:v>4.4926000000000001E-2</c:v>
                </c:pt>
              </c:numCache>
            </c:numRef>
          </c:val>
          <c:extLst>
            <c:ext xmlns:c16="http://schemas.microsoft.com/office/drawing/2014/chart" uri="{C3380CC4-5D6E-409C-BE32-E72D297353CC}">
              <c16:uniqueId val="{00000000-B687-40E8-BB22-9EBCE22E1455}"/>
            </c:ext>
          </c:extLst>
        </c:ser>
        <c:ser>
          <c:idx val="1"/>
          <c:order val="1"/>
          <c:tx>
            <c:strRef>
              <c:f>'SA 10Y Benchmark yield'!$K$47</c:f>
              <c:strCache>
                <c:ptCount val="1"/>
                <c:pt idx="0">
                  <c:v>Inflation RP</c:v>
                </c:pt>
              </c:strCache>
            </c:strRef>
          </c:tx>
          <c:spPr>
            <a:solidFill>
              <a:schemeClr val="accent1"/>
            </a:solidFill>
            <a:ln w="25400">
              <a:noFill/>
            </a:ln>
          </c:spPr>
          <c:val>
            <c:numRef>
              <c:f>'SA 10Y Benchmark yield'!$K$48:$K$133</c:f>
              <c:numCache>
                <c:formatCode>0.00%</c:formatCode>
                <c:ptCount val="86"/>
                <c:pt idx="0">
                  <c:v>3.4228000000000001E-2</c:v>
                </c:pt>
                <c:pt idx="1">
                  <c:v>3.4724999999999999E-2</c:v>
                </c:pt>
                <c:pt idx="2">
                  <c:v>3.0931E-2</c:v>
                </c:pt>
                <c:pt idx="3">
                  <c:v>3.2021000000000001E-2</c:v>
                </c:pt>
                <c:pt idx="4">
                  <c:v>3.1642999999999998E-2</c:v>
                </c:pt>
                <c:pt idx="5">
                  <c:v>3.3327999999999997E-2</c:v>
                </c:pt>
                <c:pt idx="6">
                  <c:v>3.2902000000000001E-2</c:v>
                </c:pt>
                <c:pt idx="7">
                  <c:v>2.8626999999999993E-2</c:v>
                </c:pt>
                <c:pt idx="8">
                  <c:v>2.4833999999999995E-2</c:v>
                </c:pt>
                <c:pt idx="9">
                  <c:v>2.1123000000000003E-2</c:v>
                </c:pt>
                <c:pt idx="10">
                  <c:v>2.4953999999999997E-2</c:v>
                </c:pt>
                <c:pt idx="11">
                  <c:v>2.8073999999999998E-2</c:v>
                </c:pt>
                <c:pt idx="12">
                  <c:v>2.2842000000000001E-2</c:v>
                </c:pt>
                <c:pt idx="13">
                  <c:v>1.9912000000000003E-2</c:v>
                </c:pt>
                <c:pt idx="14">
                  <c:v>1.5797000000000002E-2</c:v>
                </c:pt>
                <c:pt idx="15">
                  <c:v>1.1836999999999999E-2</c:v>
                </c:pt>
                <c:pt idx="16">
                  <c:v>1.6328000000000002E-2</c:v>
                </c:pt>
                <c:pt idx="17">
                  <c:v>1.6667000000000001E-2</c:v>
                </c:pt>
                <c:pt idx="18">
                  <c:v>1.3684000000000002E-2</c:v>
                </c:pt>
                <c:pt idx="19">
                  <c:v>1.6491000000000002E-2</c:v>
                </c:pt>
                <c:pt idx="20">
                  <c:v>1.2434999999999998E-2</c:v>
                </c:pt>
                <c:pt idx="21">
                  <c:v>1.2309E-2</c:v>
                </c:pt>
                <c:pt idx="22">
                  <c:v>1.9369000000000001E-2</c:v>
                </c:pt>
                <c:pt idx="23">
                  <c:v>1.7984000000000007E-2</c:v>
                </c:pt>
                <c:pt idx="24">
                  <c:v>1.9029000000000004E-2</c:v>
                </c:pt>
                <c:pt idx="25">
                  <c:v>2.1045999999999999E-2</c:v>
                </c:pt>
                <c:pt idx="26">
                  <c:v>2.112E-2</c:v>
                </c:pt>
                <c:pt idx="27">
                  <c:v>1.8180999999999999E-2</c:v>
                </c:pt>
                <c:pt idx="28">
                  <c:v>2.0630000000000003E-2</c:v>
                </c:pt>
                <c:pt idx="29">
                  <c:v>2.3370999999999999E-2</c:v>
                </c:pt>
                <c:pt idx="30">
                  <c:v>2.2689000000000008E-2</c:v>
                </c:pt>
                <c:pt idx="31">
                  <c:v>2.1014000000000001E-2</c:v>
                </c:pt>
                <c:pt idx="32">
                  <c:v>2.0537E-2</c:v>
                </c:pt>
                <c:pt idx="33">
                  <c:v>1.9721000000000002E-2</c:v>
                </c:pt>
                <c:pt idx="34">
                  <c:v>2.1495E-2</c:v>
                </c:pt>
                <c:pt idx="35">
                  <c:v>2.1448000000000002E-2</c:v>
                </c:pt>
                <c:pt idx="36">
                  <c:v>2.5918999999999998E-2</c:v>
                </c:pt>
                <c:pt idx="37">
                  <c:v>3.1728000000000006E-2</c:v>
                </c:pt>
                <c:pt idx="38">
                  <c:v>3.8726999999999998E-2</c:v>
                </c:pt>
                <c:pt idx="39">
                  <c:v>3.6232E-2</c:v>
                </c:pt>
                <c:pt idx="40">
                  <c:v>4.3533000000000002E-2</c:v>
                </c:pt>
                <c:pt idx="41">
                  <c:v>4.789800000000001E-2</c:v>
                </c:pt>
                <c:pt idx="42">
                  <c:v>3.5539000000000001E-2</c:v>
                </c:pt>
                <c:pt idx="43">
                  <c:v>2.9235000000000004E-2</c:v>
                </c:pt>
                <c:pt idx="44">
                  <c:v>3.0873000000000001E-2</c:v>
                </c:pt>
                <c:pt idx="45">
                  <c:v>2.5224999999999994E-2</c:v>
                </c:pt>
                <c:pt idx="46">
                  <c:v>2.6654000000000004E-2</c:v>
                </c:pt>
                <c:pt idx="47">
                  <c:v>2.7038999999999997E-2</c:v>
                </c:pt>
                <c:pt idx="48">
                  <c:v>3.4737000000000004E-2</c:v>
                </c:pt>
                <c:pt idx="49">
                  <c:v>4.3697E-2</c:v>
                </c:pt>
                <c:pt idx="50">
                  <c:v>3.3890000000000003E-2</c:v>
                </c:pt>
                <c:pt idx="51">
                  <c:v>2.8734999999999997E-2</c:v>
                </c:pt>
                <c:pt idx="52">
                  <c:v>3.1994999999999996E-2</c:v>
                </c:pt>
                <c:pt idx="53">
                  <c:v>3.6504000000000002E-2</c:v>
                </c:pt>
                <c:pt idx="54">
                  <c:v>3.0098999999999994E-2</c:v>
                </c:pt>
                <c:pt idx="55">
                  <c:v>2.9774000000000002E-2</c:v>
                </c:pt>
                <c:pt idx="56">
                  <c:v>3.1351000000000004E-2</c:v>
                </c:pt>
                <c:pt idx="57">
                  <c:v>2.7700000000000006E-2</c:v>
                </c:pt>
                <c:pt idx="58">
                  <c:v>2.8611000000000001E-2</c:v>
                </c:pt>
                <c:pt idx="59">
                  <c:v>3.4093999999999999E-2</c:v>
                </c:pt>
                <c:pt idx="60">
                  <c:v>3.4253999999999993E-2</c:v>
                </c:pt>
                <c:pt idx="61">
                  <c:v>3.2336000000000004E-2</c:v>
                </c:pt>
                <c:pt idx="62">
                  <c:v>2.8617999999999994E-2</c:v>
                </c:pt>
                <c:pt idx="63">
                  <c:v>2.3417000000000007E-2</c:v>
                </c:pt>
                <c:pt idx="64">
                  <c:v>2.5862E-2</c:v>
                </c:pt>
                <c:pt idx="65">
                  <c:v>2.2044000000000001E-2</c:v>
                </c:pt>
                <c:pt idx="66">
                  <c:v>2.2197999999999999E-2</c:v>
                </c:pt>
                <c:pt idx="67">
                  <c:v>1.8233000000000003E-2</c:v>
                </c:pt>
                <c:pt idx="68">
                  <c:v>1.9355999999999998E-2</c:v>
                </c:pt>
                <c:pt idx="69">
                  <c:v>1.7186000000000003E-2</c:v>
                </c:pt>
                <c:pt idx="70">
                  <c:v>2.0032000000000001E-2</c:v>
                </c:pt>
                <c:pt idx="71">
                  <c:v>2.0900999999999996E-2</c:v>
                </c:pt>
                <c:pt idx="72">
                  <c:v>2.0988999999999997E-2</c:v>
                </c:pt>
                <c:pt idx="73">
                  <c:v>1.6476000000000001E-2</c:v>
                </c:pt>
                <c:pt idx="74">
                  <c:v>1.5015000000000001E-2</c:v>
                </c:pt>
                <c:pt idx="75">
                  <c:v>1.1553000000000001E-2</c:v>
                </c:pt>
                <c:pt idx="76">
                  <c:v>1.1573E-2</c:v>
                </c:pt>
                <c:pt idx="77">
                  <c:v>1.2782999999999999E-2</c:v>
                </c:pt>
                <c:pt idx="78">
                  <c:v>1.1389999999999997E-2</c:v>
                </c:pt>
                <c:pt idx="79">
                  <c:v>1.2210000000000002E-2</c:v>
                </c:pt>
                <c:pt idx="80">
                  <c:v>1.0196E-2</c:v>
                </c:pt>
                <c:pt idx="81">
                  <c:v>8.3620000000000014E-3</c:v>
                </c:pt>
                <c:pt idx="82">
                  <c:v>1.1718000000000003E-2</c:v>
                </c:pt>
                <c:pt idx="83">
                  <c:v>1.7649000000000001E-2</c:v>
                </c:pt>
                <c:pt idx="84">
                  <c:v>1.9491000000000008E-2</c:v>
                </c:pt>
                <c:pt idx="85">
                  <c:v>1.8168000000000004E-2</c:v>
                </c:pt>
              </c:numCache>
            </c:numRef>
          </c:val>
          <c:extLst>
            <c:ext xmlns:c16="http://schemas.microsoft.com/office/drawing/2014/chart" uri="{C3380CC4-5D6E-409C-BE32-E72D297353CC}">
              <c16:uniqueId val="{00000001-B687-40E8-BB22-9EBCE22E1455}"/>
            </c:ext>
          </c:extLst>
        </c:ser>
        <c:ser>
          <c:idx val="2"/>
          <c:order val="2"/>
          <c:tx>
            <c:strRef>
              <c:f>'SA 10Y Benchmark yield'!$M$47</c:f>
              <c:strCache>
                <c:ptCount val="1"/>
                <c:pt idx="0">
                  <c:v>ZAR RP</c:v>
                </c:pt>
              </c:strCache>
            </c:strRef>
          </c:tx>
          <c:spPr>
            <a:solidFill>
              <a:schemeClr val="accent6"/>
            </a:solidFill>
            <a:ln w="25400">
              <a:noFill/>
            </a:ln>
          </c:spPr>
          <c:val>
            <c:numRef>
              <c:f>'SA 10Y Benchmark yield'!$M$48:$M$133</c:f>
              <c:numCache>
                <c:formatCode>0.00%</c:formatCode>
                <c:ptCount val="86"/>
                <c:pt idx="0">
                  <c:v>1.6038003192366958E-2</c:v>
                </c:pt>
                <c:pt idx="1">
                  <c:v>1.827074105225613E-2</c:v>
                </c:pt>
                <c:pt idx="2">
                  <c:v>2.1355214871129388E-2</c:v>
                </c:pt>
                <c:pt idx="3">
                  <c:v>1.9374732133332705E-2</c:v>
                </c:pt>
                <c:pt idx="4">
                  <c:v>2.0418758393115778E-2</c:v>
                </c:pt>
                <c:pt idx="5">
                  <c:v>1.9519469902783665E-2</c:v>
                </c:pt>
                <c:pt idx="6">
                  <c:v>2.0334255823654321E-2</c:v>
                </c:pt>
                <c:pt idx="7">
                  <c:v>2.4708161975522912E-2</c:v>
                </c:pt>
                <c:pt idx="8">
                  <c:v>2.5836126160046186E-2</c:v>
                </c:pt>
                <c:pt idx="9">
                  <c:v>3.0138515652885722E-2</c:v>
                </c:pt>
                <c:pt idx="10">
                  <c:v>2.9950820790560474E-2</c:v>
                </c:pt>
                <c:pt idx="11">
                  <c:v>2.0913156416415935E-2</c:v>
                </c:pt>
                <c:pt idx="12">
                  <c:v>2.0266412284218466E-2</c:v>
                </c:pt>
                <c:pt idx="13">
                  <c:v>1.9419681730498722E-2</c:v>
                </c:pt>
                <c:pt idx="14">
                  <c:v>2.2146755488546225E-2</c:v>
                </c:pt>
                <c:pt idx="15">
                  <c:v>2.9443979688237851E-2</c:v>
                </c:pt>
                <c:pt idx="16">
                  <c:v>2.4815033793507253E-2</c:v>
                </c:pt>
                <c:pt idx="17">
                  <c:v>2.3235977472283662E-2</c:v>
                </c:pt>
                <c:pt idx="18">
                  <c:v>2.603174779058251E-2</c:v>
                </c:pt>
                <c:pt idx="19">
                  <c:v>3.0349444864875817E-2</c:v>
                </c:pt>
                <c:pt idx="20">
                  <c:v>3.088610382840937E-2</c:v>
                </c:pt>
                <c:pt idx="21">
                  <c:v>3.3590086796899357E-2</c:v>
                </c:pt>
                <c:pt idx="22">
                  <c:v>3.0931788300897236E-2</c:v>
                </c:pt>
                <c:pt idx="23">
                  <c:v>3.3153447435743104E-2</c:v>
                </c:pt>
                <c:pt idx="24">
                  <c:v>3.1542744507146739E-2</c:v>
                </c:pt>
                <c:pt idx="25">
                  <c:v>3.2493373468307843E-2</c:v>
                </c:pt>
                <c:pt idx="26">
                  <c:v>3.3428911378811127E-2</c:v>
                </c:pt>
                <c:pt idx="27">
                  <c:v>3.4682562630105274E-2</c:v>
                </c:pt>
                <c:pt idx="28">
                  <c:v>3.2278805678246293E-2</c:v>
                </c:pt>
                <c:pt idx="29">
                  <c:v>3.3628196837761443E-2</c:v>
                </c:pt>
                <c:pt idx="30">
                  <c:v>3.563998764153959E-2</c:v>
                </c:pt>
                <c:pt idx="31">
                  <c:v>3.2517613236738491E-2</c:v>
                </c:pt>
                <c:pt idx="32">
                  <c:v>3.0825218449399144E-2</c:v>
                </c:pt>
                <c:pt idx="33">
                  <c:v>3.0488958550316844E-2</c:v>
                </c:pt>
                <c:pt idx="34">
                  <c:v>2.6547181124186012E-2</c:v>
                </c:pt>
                <c:pt idx="35">
                  <c:v>2.048569330604879E-2</c:v>
                </c:pt>
                <c:pt idx="36">
                  <c:v>1.5579778595877586E-2</c:v>
                </c:pt>
                <c:pt idx="37">
                  <c:v>1.1410571542754128E-2</c:v>
                </c:pt>
                <c:pt idx="38">
                  <c:v>1.0128530363637991E-2</c:v>
                </c:pt>
                <c:pt idx="39">
                  <c:v>1.0049865452318049E-2</c:v>
                </c:pt>
                <c:pt idx="40">
                  <c:v>-1.5050767693804562E-3</c:v>
                </c:pt>
                <c:pt idx="41">
                  <c:v>-7.0590567616599792E-3</c:v>
                </c:pt>
                <c:pt idx="42">
                  <c:v>-2.071515208670785E-3</c:v>
                </c:pt>
                <c:pt idx="43">
                  <c:v>5.5572267273597056E-3</c:v>
                </c:pt>
                <c:pt idx="44">
                  <c:v>7.4028547723691655E-3</c:v>
                </c:pt>
                <c:pt idx="45">
                  <c:v>1.0461452540378172E-2</c:v>
                </c:pt>
                <c:pt idx="46">
                  <c:v>1.0064792826818443E-2</c:v>
                </c:pt>
                <c:pt idx="47">
                  <c:v>1.5414209692452368E-2</c:v>
                </c:pt>
                <c:pt idx="48">
                  <c:v>1.3119721977649559E-2</c:v>
                </c:pt>
                <c:pt idx="49">
                  <c:v>9.0801704875659167E-3</c:v>
                </c:pt>
                <c:pt idx="50">
                  <c:v>8.9781783278832517E-3</c:v>
                </c:pt>
                <c:pt idx="51">
                  <c:v>1.1719183326991581E-2</c:v>
                </c:pt>
                <c:pt idx="52">
                  <c:v>5.4483118644697015E-3</c:v>
                </c:pt>
                <c:pt idx="53">
                  <c:v>3.721496083553523E-3</c:v>
                </c:pt>
                <c:pt idx="54">
                  <c:v>6.7538449052372204E-3</c:v>
                </c:pt>
                <c:pt idx="55">
                  <c:v>6.7631676917749503E-3</c:v>
                </c:pt>
                <c:pt idx="56">
                  <c:v>1.087537770338777E-2</c:v>
                </c:pt>
                <c:pt idx="57">
                  <c:v>1.250165800584618E-2</c:v>
                </c:pt>
                <c:pt idx="58">
                  <c:v>1.0650457053195724E-2</c:v>
                </c:pt>
                <c:pt idx="59">
                  <c:v>6.8340987517133273E-3</c:v>
                </c:pt>
                <c:pt idx="60">
                  <c:v>3.6693336572162366E-3</c:v>
                </c:pt>
                <c:pt idx="61">
                  <c:v>5.460742788618328E-3</c:v>
                </c:pt>
                <c:pt idx="62">
                  <c:v>6.1161951506994265E-3</c:v>
                </c:pt>
                <c:pt idx="63">
                  <c:v>1.156415568883086E-2</c:v>
                </c:pt>
                <c:pt idx="64">
                  <c:v>1.0349114379882892E-2</c:v>
                </c:pt>
                <c:pt idx="65">
                  <c:v>1.5289348457782688E-2</c:v>
                </c:pt>
                <c:pt idx="66">
                  <c:v>1.4199266410312047E-2</c:v>
                </c:pt>
                <c:pt idx="67">
                  <c:v>1.5690421940009965E-2</c:v>
                </c:pt>
                <c:pt idx="68">
                  <c:v>1.4784697523181053E-2</c:v>
                </c:pt>
                <c:pt idx="69">
                  <c:v>1.6676074889365431E-2</c:v>
                </c:pt>
                <c:pt idx="70">
                  <c:v>1.6827584181180293E-2</c:v>
                </c:pt>
                <c:pt idx="71">
                  <c:v>1.6727957780786236E-2</c:v>
                </c:pt>
                <c:pt idx="72">
                  <c:v>1.5551167412147942E-2</c:v>
                </c:pt>
                <c:pt idx="73">
                  <c:v>1.6977908759601746E-2</c:v>
                </c:pt>
                <c:pt idx="74">
                  <c:v>1.9579196657150355E-2</c:v>
                </c:pt>
                <c:pt idx="75">
                  <c:v>2.0681610378449879E-2</c:v>
                </c:pt>
                <c:pt idx="76">
                  <c:v>2.3464218832014494E-2</c:v>
                </c:pt>
                <c:pt idx="77">
                  <c:v>1.9670243045997616E-2</c:v>
                </c:pt>
                <c:pt idx="78">
                  <c:v>1.9512137963482182E-2</c:v>
                </c:pt>
                <c:pt idx="79">
                  <c:v>1.8266463470760604E-2</c:v>
                </c:pt>
                <c:pt idx="80">
                  <c:v>1.8279022315511467E-2</c:v>
                </c:pt>
                <c:pt idx="81">
                  <c:v>1.9177333725723923E-2</c:v>
                </c:pt>
                <c:pt idx="82">
                  <c:v>1.7484183039330307E-2</c:v>
                </c:pt>
                <c:pt idx="83">
                  <c:v>1.7883181615342438E-2</c:v>
                </c:pt>
                <c:pt idx="84">
                  <c:v>1.506850890461045E-2</c:v>
                </c:pt>
                <c:pt idx="85">
                  <c:v>1.4107533338576242E-2</c:v>
                </c:pt>
              </c:numCache>
            </c:numRef>
          </c:val>
          <c:extLst>
            <c:ext xmlns:c16="http://schemas.microsoft.com/office/drawing/2014/chart" uri="{C3380CC4-5D6E-409C-BE32-E72D297353CC}">
              <c16:uniqueId val="{00000002-B687-40E8-BB22-9EBCE22E1455}"/>
            </c:ext>
          </c:extLst>
        </c:ser>
        <c:ser>
          <c:idx val="3"/>
          <c:order val="3"/>
          <c:tx>
            <c:strRef>
              <c:f>'SA 10Y Benchmark yield'!$N$47</c:f>
              <c:strCache>
                <c:ptCount val="1"/>
                <c:pt idx="0">
                  <c:v>Credit Default RP</c:v>
                </c:pt>
              </c:strCache>
            </c:strRef>
          </c:tx>
          <c:spPr>
            <a:solidFill>
              <a:schemeClr val="bg1">
                <a:lumMod val="65000"/>
              </a:schemeClr>
            </a:solidFill>
            <a:ln w="25400">
              <a:noFill/>
            </a:ln>
          </c:spPr>
          <c:val>
            <c:numRef>
              <c:f>'SA 10Y Benchmark yield'!$N$48:$N$133</c:f>
              <c:numCache>
                <c:formatCode>0.00%</c:formatCode>
                <c:ptCount val="86"/>
                <c:pt idx="0">
                  <c:v>1.596599680763304E-2</c:v>
                </c:pt>
                <c:pt idx="1">
                  <c:v>1.6988258947743862E-2</c:v>
                </c:pt>
                <c:pt idx="2">
                  <c:v>1.6012785128870624E-2</c:v>
                </c:pt>
                <c:pt idx="3">
                  <c:v>1.8150267866667291E-2</c:v>
                </c:pt>
                <c:pt idx="4">
                  <c:v>2.2347241606884213E-2</c:v>
                </c:pt>
                <c:pt idx="5">
                  <c:v>2.0586530097216338E-2</c:v>
                </c:pt>
                <c:pt idx="6">
                  <c:v>2.1913744176345673E-2</c:v>
                </c:pt>
                <c:pt idx="7">
                  <c:v>2.1096838024477094E-2</c:v>
                </c:pt>
                <c:pt idx="8">
                  <c:v>2.0444873839953817E-2</c:v>
                </c:pt>
                <c:pt idx="9">
                  <c:v>2.3470484347114282E-2</c:v>
                </c:pt>
                <c:pt idx="10">
                  <c:v>2.4799179209439526E-2</c:v>
                </c:pt>
                <c:pt idx="11">
                  <c:v>5.4347843583584077E-2</c:v>
                </c:pt>
                <c:pt idx="12">
                  <c:v>5.3498587715781545E-2</c:v>
                </c:pt>
                <c:pt idx="13">
                  <c:v>4.3402318269501278E-2</c:v>
                </c:pt>
                <c:pt idx="14">
                  <c:v>4.8085244511453781E-2</c:v>
                </c:pt>
                <c:pt idx="15">
                  <c:v>4.5957020311762159E-2</c:v>
                </c:pt>
                <c:pt idx="16">
                  <c:v>4.4668966206492737E-2</c:v>
                </c:pt>
                <c:pt idx="17">
                  <c:v>4.764702252771634E-2</c:v>
                </c:pt>
                <c:pt idx="18">
                  <c:v>4.47072522094175E-2</c:v>
                </c:pt>
                <c:pt idx="19">
                  <c:v>3.4660555135124199E-2</c:v>
                </c:pt>
                <c:pt idx="20">
                  <c:v>3.5066896171590631E-2</c:v>
                </c:pt>
                <c:pt idx="21">
                  <c:v>3.0825913203100644E-2</c:v>
                </c:pt>
                <c:pt idx="22">
                  <c:v>2.6230211699102755E-2</c:v>
                </c:pt>
                <c:pt idx="23">
                  <c:v>2.6438552564256881E-2</c:v>
                </c:pt>
                <c:pt idx="24">
                  <c:v>2.6079255492853268E-2</c:v>
                </c:pt>
                <c:pt idx="25">
                  <c:v>2.3377626531692161E-2</c:v>
                </c:pt>
                <c:pt idx="26">
                  <c:v>2.3401088621188879E-2</c:v>
                </c:pt>
                <c:pt idx="27">
                  <c:v>2.6913437369894724E-2</c:v>
                </c:pt>
                <c:pt idx="28">
                  <c:v>2.5143194321753715E-2</c:v>
                </c:pt>
                <c:pt idx="29">
                  <c:v>2.4137803162238569E-2</c:v>
                </c:pt>
                <c:pt idx="30">
                  <c:v>2.8110012358460383E-2</c:v>
                </c:pt>
                <c:pt idx="31">
                  <c:v>3.4455386763261514E-2</c:v>
                </c:pt>
                <c:pt idx="32">
                  <c:v>3.1676781550600858E-2</c:v>
                </c:pt>
                <c:pt idx="33">
                  <c:v>3.0333041449683157E-2</c:v>
                </c:pt>
                <c:pt idx="34">
                  <c:v>3.2177818875813988E-2</c:v>
                </c:pt>
                <c:pt idx="35">
                  <c:v>3.4396306693951217E-2</c:v>
                </c:pt>
                <c:pt idx="36">
                  <c:v>3.2885221404122408E-2</c:v>
                </c:pt>
                <c:pt idx="37">
                  <c:v>3.1120428457245858E-2</c:v>
                </c:pt>
                <c:pt idx="38">
                  <c:v>3.1045469636362011E-2</c:v>
                </c:pt>
                <c:pt idx="39">
                  <c:v>3.514113454768196E-2</c:v>
                </c:pt>
                <c:pt idx="40">
                  <c:v>3.5156076769380457E-2</c:v>
                </c:pt>
                <c:pt idx="41">
                  <c:v>3.4475056761659961E-2</c:v>
                </c:pt>
                <c:pt idx="42">
                  <c:v>3.9594515208670772E-2</c:v>
                </c:pt>
                <c:pt idx="43">
                  <c:v>3.7183773272640303E-2</c:v>
                </c:pt>
                <c:pt idx="44">
                  <c:v>3.1086145227630844E-2</c:v>
                </c:pt>
                <c:pt idx="45">
                  <c:v>3.2634547459621854E-2</c:v>
                </c:pt>
                <c:pt idx="46">
                  <c:v>3.5911207173181553E-2</c:v>
                </c:pt>
                <c:pt idx="47">
                  <c:v>3.346079030754763E-2</c:v>
                </c:pt>
                <c:pt idx="48">
                  <c:v>3.1823278022350437E-2</c:v>
                </c:pt>
                <c:pt idx="49">
                  <c:v>3.519682951243408E-2</c:v>
                </c:pt>
                <c:pt idx="50">
                  <c:v>3.6384821672116749E-2</c:v>
                </c:pt>
                <c:pt idx="51">
                  <c:v>3.5267816673008434E-2</c:v>
                </c:pt>
                <c:pt idx="52">
                  <c:v>3.8825688135530292E-2</c:v>
                </c:pt>
                <c:pt idx="53">
                  <c:v>3.7883503916446473E-2</c:v>
                </c:pt>
                <c:pt idx="54">
                  <c:v>3.6480155094762795E-2</c:v>
                </c:pt>
                <c:pt idx="55">
                  <c:v>3.6078832308225048E-2</c:v>
                </c:pt>
                <c:pt idx="56">
                  <c:v>3.2912622296612237E-2</c:v>
                </c:pt>
                <c:pt idx="57">
                  <c:v>3.4954341994153815E-2</c:v>
                </c:pt>
                <c:pt idx="58">
                  <c:v>3.5076542946804262E-2</c:v>
                </c:pt>
                <c:pt idx="59">
                  <c:v>4.0038901248286685E-2</c:v>
                </c:pt>
                <c:pt idx="60">
                  <c:v>3.7038666342783771E-2</c:v>
                </c:pt>
                <c:pt idx="61">
                  <c:v>3.9668257211381661E-2</c:v>
                </c:pt>
                <c:pt idx="62">
                  <c:v>3.5364804849300588E-2</c:v>
                </c:pt>
                <c:pt idx="63">
                  <c:v>3.3872844311169131E-2</c:v>
                </c:pt>
                <c:pt idx="64">
                  <c:v>3.0804885620117118E-2</c:v>
                </c:pt>
                <c:pt idx="65">
                  <c:v>2.5367651542217318E-2</c:v>
                </c:pt>
                <c:pt idx="66">
                  <c:v>2.6438733589687961E-2</c:v>
                </c:pt>
                <c:pt idx="67">
                  <c:v>2.5911578059990035E-2</c:v>
                </c:pt>
                <c:pt idx="68">
                  <c:v>2.3449302476818944E-2</c:v>
                </c:pt>
                <c:pt idx="69">
                  <c:v>2.4770925110634553E-2</c:v>
                </c:pt>
                <c:pt idx="70">
                  <c:v>2.6538415818819716E-2</c:v>
                </c:pt>
                <c:pt idx="71">
                  <c:v>2.6628042219213777E-2</c:v>
                </c:pt>
                <c:pt idx="72">
                  <c:v>2.7730832587852059E-2</c:v>
                </c:pt>
                <c:pt idx="73">
                  <c:v>2.4082091240398253E-2</c:v>
                </c:pt>
                <c:pt idx="74">
                  <c:v>2.2745803342849646E-2</c:v>
                </c:pt>
                <c:pt idx="75">
                  <c:v>2.1245389621550127E-2</c:v>
                </c:pt>
                <c:pt idx="76">
                  <c:v>1.8778781167985502E-2</c:v>
                </c:pt>
                <c:pt idx="77">
                  <c:v>1.7763756954002393E-2</c:v>
                </c:pt>
                <c:pt idx="78">
                  <c:v>1.6942862036517826E-2</c:v>
                </c:pt>
                <c:pt idx="79">
                  <c:v>1.4401536529239384E-2</c:v>
                </c:pt>
                <c:pt idx="80">
                  <c:v>1.1894977684488536E-2</c:v>
                </c:pt>
                <c:pt idx="81">
                  <c:v>1.0575666274276072E-2</c:v>
                </c:pt>
                <c:pt idx="82">
                  <c:v>1.2682816960669689E-2</c:v>
                </c:pt>
                <c:pt idx="83">
                  <c:v>1.4541818384657557E-2</c:v>
                </c:pt>
                <c:pt idx="84">
                  <c:v>1.1124491095389544E-2</c:v>
                </c:pt>
                <c:pt idx="85">
                  <c:v>9.8684666614237623E-3</c:v>
                </c:pt>
              </c:numCache>
            </c:numRef>
          </c:val>
          <c:extLst>
            <c:ext xmlns:c16="http://schemas.microsoft.com/office/drawing/2014/chart" uri="{C3380CC4-5D6E-409C-BE32-E72D297353CC}">
              <c16:uniqueId val="{00000003-B687-40E8-BB22-9EBCE22E1455}"/>
            </c:ext>
          </c:extLst>
        </c:ser>
        <c:dLbls>
          <c:showLegendKey val="0"/>
          <c:showVal val="0"/>
          <c:showCatName val="0"/>
          <c:showSerName val="0"/>
          <c:showPercent val="0"/>
          <c:showBubbleSize val="0"/>
        </c:dLbls>
        <c:axId val="540950528"/>
        <c:axId val="541073984"/>
      </c:areaChart>
      <c:lineChart>
        <c:grouping val="standard"/>
        <c:varyColors val="0"/>
        <c:ser>
          <c:idx val="4"/>
          <c:order val="4"/>
          <c:tx>
            <c:strRef>
              <c:f>'SA 10Y Benchmark yield'!$D$47</c:f>
              <c:strCache>
                <c:ptCount val="1"/>
                <c:pt idx="0">
                  <c:v>SA 10 Year</c:v>
                </c:pt>
              </c:strCache>
            </c:strRef>
          </c:tx>
          <c:spPr>
            <a:ln>
              <a:solidFill>
                <a:schemeClr val="tx1"/>
              </a:solidFill>
            </a:ln>
          </c:spPr>
          <c:marker>
            <c:symbol val="none"/>
          </c:marker>
          <c:val>
            <c:numRef>
              <c:f>'SA 10Y Benchmark yield'!$D$48:$D$133</c:f>
              <c:numCache>
                <c:formatCode>0.00%</c:formatCode>
                <c:ptCount val="86"/>
                <c:pt idx="0">
                  <c:v>9.1249999999999998E-2</c:v>
                </c:pt>
                <c:pt idx="1">
                  <c:v>9.1229999999999992E-2</c:v>
                </c:pt>
                <c:pt idx="2">
                  <c:v>8.8350000000000012E-2</c:v>
                </c:pt>
                <c:pt idx="3">
                  <c:v>8.9689999999999992E-2</c:v>
                </c:pt>
                <c:pt idx="4">
                  <c:v>8.9369999999999991E-2</c:v>
                </c:pt>
                <c:pt idx="5">
                  <c:v>9.0079999999999993E-2</c:v>
                </c:pt>
                <c:pt idx="6">
                  <c:v>9.2059999999999989E-2</c:v>
                </c:pt>
                <c:pt idx="7">
                  <c:v>9.2189999999999994E-2</c:v>
                </c:pt>
                <c:pt idx="8">
                  <c:v>9.0289999999999995E-2</c:v>
                </c:pt>
                <c:pt idx="9">
                  <c:v>8.9800000000000005E-2</c:v>
                </c:pt>
                <c:pt idx="10">
                  <c:v>9.1189999999999993E-2</c:v>
                </c:pt>
                <c:pt idx="11">
                  <c:v>0.11003</c:v>
                </c:pt>
                <c:pt idx="12">
                  <c:v>0.10300000000000001</c:v>
                </c:pt>
                <c:pt idx="13">
                  <c:v>8.9260000000000006E-2</c:v>
                </c:pt>
                <c:pt idx="14">
                  <c:v>9.2590000000000006E-2</c:v>
                </c:pt>
                <c:pt idx="15">
                  <c:v>9.2520000000000005E-2</c:v>
                </c:pt>
                <c:pt idx="16">
                  <c:v>9.2859999999999998E-2</c:v>
                </c:pt>
                <c:pt idx="17">
                  <c:v>9.4390000000000002E-2</c:v>
                </c:pt>
                <c:pt idx="18">
                  <c:v>9.3160000000000007E-2</c:v>
                </c:pt>
                <c:pt idx="19">
                  <c:v>8.9890000000000012E-2</c:v>
                </c:pt>
                <c:pt idx="20">
                  <c:v>8.7520000000000001E-2</c:v>
                </c:pt>
                <c:pt idx="21">
                  <c:v>8.7379999999999999E-2</c:v>
                </c:pt>
                <c:pt idx="22">
                  <c:v>9.0579999999999994E-2</c:v>
                </c:pt>
                <c:pt idx="23">
                  <c:v>9.4979999999999995E-2</c:v>
                </c:pt>
                <c:pt idx="24">
                  <c:v>9.2910000000000006E-2</c:v>
                </c:pt>
                <c:pt idx="25">
                  <c:v>9.2859999999999998E-2</c:v>
                </c:pt>
                <c:pt idx="26">
                  <c:v>9.2630000000000004E-2</c:v>
                </c:pt>
                <c:pt idx="27">
                  <c:v>9.1999999999999998E-2</c:v>
                </c:pt>
                <c:pt idx="28">
                  <c:v>9.1140000000000013E-2</c:v>
                </c:pt>
                <c:pt idx="29">
                  <c:v>9.6010000000000012E-2</c:v>
                </c:pt>
                <c:pt idx="30">
                  <c:v>0.10196</c:v>
                </c:pt>
                <c:pt idx="31">
                  <c:v>0.10243000000000001</c:v>
                </c:pt>
                <c:pt idx="32">
                  <c:v>9.8140000000000005E-2</c:v>
                </c:pt>
                <c:pt idx="33">
                  <c:v>9.8309999999999995E-2</c:v>
                </c:pt>
                <c:pt idx="34">
                  <c:v>9.8470000000000002E-2</c:v>
                </c:pt>
                <c:pt idx="35">
                  <c:v>9.9710000000000007E-2</c:v>
                </c:pt>
                <c:pt idx="36">
                  <c:v>0.10371999999999999</c:v>
                </c:pt>
                <c:pt idx="37">
                  <c:v>0.1027</c:v>
                </c:pt>
                <c:pt idx="38">
                  <c:v>0.11003</c:v>
                </c:pt>
                <c:pt idx="39">
                  <c:v>0.10791000000000001</c:v>
                </c:pt>
                <c:pt idx="40">
                  <c:v>0.10911</c:v>
                </c:pt>
                <c:pt idx="41">
                  <c:v>0.11359999999999999</c:v>
                </c:pt>
                <c:pt idx="42">
                  <c:v>0.11353999999999999</c:v>
                </c:pt>
                <c:pt idx="43">
                  <c:v>0.10803000000000001</c:v>
                </c:pt>
                <c:pt idx="44">
                  <c:v>0.10811</c:v>
                </c:pt>
                <c:pt idx="45">
                  <c:v>0.10339000000000001</c:v>
                </c:pt>
                <c:pt idx="46">
                  <c:v>0.11183</c:v>
                </c:pt>
                <c:pt idx="47">
                  <c:v>0.11058999999999999</c:v>
                </c:pt>
                <c:pt idx="48">
                  <c:v>0.1139</c:v>
                </c:pt>
                <c:pt idx="49">
                  <c:v>0.1244</c:v>
                </c:pt>
                <c:pt idx="50">
                  <c:v>0.11762</c:v>
                </c:pt>
                <c:pt idx="51">
                  <c:v>0.11531000000000001</c:v>
                </c:pt>
                <c:pt idx="52">
                  <c:v>0.11735</c:v>
                </c:pt>
                <c:pt idx="53">
                  <c:v>0.12382</c:v>
                </c:pt>
                <c:pt idx="54">
                  <c:v>0.12264</c:v>
                </c:pt>
                <c:pt idx="55">
                  <c:v>0.11588</c:v>
                </c:pt>
                <c:pt idx="56">
                  <c:v>0.11393</c:v>
                </c:pt>
                <c:pt idx="57">
                  <c:v>0.11428000000000001</c:v>
                </c:pt>
                <c:pt idx="58">
                  <c:v>0.11684</c:v>
                </c:pt>
                <c:pt idx="59">
                  <c:v>0.12297000000000001</c:v>
                </c:pt>
                <c:pt idx="60">
                  <c:v>0.12176000000000001</c:v>
                </c:pt>
                <c:pt idx="61">
                  <c:v>0.12244999999999999</c:v>
                </c:pt>
                <c:pt idx="62">
                  <c:v>0.11406000000000001</c:v>
                </c:pt>
                <c:pt idx="63">
                  <c:v>0.10915</c:v>
                </c:pt>
                <c:pt idx="64">
                  <c:v>0.10605000000000001</c:v>
                </c:pt>
                <c:pt idx="65">
                  <c:v>0.10051</c:v>
                </c:pt>
                <c:pt idx="66">
                  <c:v>0.10568</c:v>
                </c:pt>
                <c:pt idx="67">
                  <c:v>0.10152</c:v>
                </c:pt>
                <c:pt idx="68">
                  <c:v>0.10328</c:v>
                </c:pt>
                <c:pt idx="69">
                  <c:v>0.10401999999999999</c:v>
                </c:pt>
                <c:pt idx="70">
                  <c:v>0.10548</c:v>
                </c:pt>
                <c:pt idx="71">
                  <c:v>0.10631</c:v>
                </c:pt>
                <c:pt idx="72">
                  <c:v>0.10589</c:v>
                </c:pt>
                <c:pt idx="73">
                  <c:v>0.10154000000000001</c:v>
                </c:pt>
                <c:pt idx="74">
                  <c:v>9.962E-2</c:v>
                </c:pt>
                <c:pt idx="75">
                  <c:v>9.7220000000000001E-2</c:v>
                </c:pt>
                <c:pt idx="76">
                  <c:v>9.6099999999999991E-2</c:v>
                </c:pt>
                <c:pt idx="77">
                  <c:v>9.172000000000001E-2</c:v>
                </c:pt>
                <c:pt idx="78">
                  <c:v>8.8620000000000004E-2</c:v>
                </c:pt>
                <c:pt idx="79">
                  <c:v>8.5009999999999988E-2</c:v>
                </c:pt>
                <c:pt idx="80">
                  <c:v>8.2040000000000002E-2</c:v>
                </c:pt>
                <c:pt idx="81">
                  <c:v>8.047E-2</c:v>
                </c:pt>
                <c:pt idx="82">
                  <c:v>8.1259999999999999E-2</c:v>
                </c:pt>
                <c:pt idx="83">
                  <c:v>9.3240000000000003E-2</c:v>
                </c:pt>
                <c:pt idx="84">
                  <c:v>8.9389999999999997E-2</c:v>
                </c:pt>
                <c:pt idx="85">
                  <c:v>8.7070000000000008E-2</c:v>
                </c:pt>
              </c:numCache>
            </c:numRef>
          </c:val>
          <c:smooth val="0"/>
          <c:extLst>
            <c:ext xmlns:c16="http://schemas.microsoft.com/office/drawing/2014/chart" uri="{C3380CC4-5D6E-409C-BE32-E72D297353CC}">
              <c16:uniqueId val="{00000004-B687-40E8-BB22-9EBCE22E1455}"/>
            </c:ext>
          </c:extLst>
        </c:ser>
        <c:dLbls>
          <c:showLegendKey val="0"/>
          <c:showVal val="0"/>
          <c:showCatName val="0"/>
          <c:showSerName val="0"/>
          <c:showPercent val="0"/>
          <c:showBubbleSize val="0"/>
        </c:dLbls>
        <c:marker val="1"/>
        <c:smooth val="0"/>
        <c:axId val="540951040"/>
        <c:axId val="541074560"/>
      </c:lineChart>
      <c:dateAx>
        <c:axId val="540950528"/>
        <c:scaling>
          <c:orientation val="minMax"/>
        </c:scaling>
        <c:delete val="0"/>
        <c:axPos val="b"/>
        <c:numFmt formatCode="d\-mmm\-yy" sourceLinked="1"/>
        <c:majorTickMark val="out"/>
        <c:minorTickMark val="none"/>
        <c:tickLblPos val="nextTo"/>
        <c:crossAx val="541073984"/>
        <c:crosses val="autoZero"/>
        <c:auto val="1"/>
        <c:lblOffset val="100"/>
        <c:baseTimeUnit val="months"/>
        <c:majorUnit val="18"/>
        <c:majorTimeUnit val="months"/>
      </c:dateAx>
      <c:valAx>
        <c:axId val="541073984"/>
        <c:scaling>
          <c:orientation val="minMax"/>
        </c:scaling>
        <c:delete val="0"/>
        <c:axPos val="l"/>
        <c:numFmt formatCode="0.00%" sourceLinked="1"/>
        <c:majorTickMark val="out"/>
        <c:minorTickMark val="none"/>
        <c:tickLblPos val="nextTo"/>
        <c:crossAx val="540950528"/>
        <c:crosses val="autoZero"/>
        <c:crossBetween val="between"/>
      </c:valAx>
      <c:valAx>
        <c:axId val="541074560"/>
        <c:scaling>
          <c:orientation val="minMax"/>
        </c:scaling>
        <c:delete val="0"/>
        <c:axPos val="r"/>
        <c:numFmt formatCode="0.00%" sourceLinked="1"/>
        <c:majorTickMark val="out"/>
        <c:minorTickMark val="none"/>
        <c:tickLblPos val="nextTo"/>
        <c:crossAx val="540951040"/>
        <c:crosses val="max"/>
        <c:crossBetween val="between"/>
      </c:valAx>
      <c:catAx>
        <c:axId val="540951040"/>
        <c:scaling>
          <c:orientation val="minMax"/>
        </c:scaling>
        <c:delete val="1"/>
        <c:axPos val="b"/>
        <c:majorTickMark val="out"/>
        <c:minorTickMark val="none"/>
        <c:tickLblPos val="nextTo"/>
        <c:crossAx val="541074560"/>
        <c:crosses val="autoZero"/>
        <c:auto val="1"/>
        <c:lblAlgn val="ctr"/>
        <c:lblOffset val="100"/>
        <c:noMultiLvlLbl val="0"/>
      </c:catAx>
    </c:plotArea>
    <c:legend>
      <c:legendPos val="b"/>
      <c:overlay val="0"/>
    </c:legend>
    <c:plotVisOnly val="1"/>
    <c:dispBlanksAs val="gap"/>
    <c:showDLblsOverMax val="0"/>
  </c:chart>
  <c:spPr>
    <a:ln>
      <a:noFill/>
    </a:ln>
  </c:spPr>
  <c:txPr>
    <a:bodyPr/>
    <a:lstStyle/>
    <a:p>
      <a:pPr>
        <a:defRPr sz="800"/>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a:noFill/>
            </a:ln>
          </c:spPr>
          <c:dPt>
            <c:idx val="0"/>
            <c:bubble3D val="0"/>
            <c:spPr>
              <a:solidFill>
                <a:srgbClr val="C00000"/>
              </a:solidFill>
              <a:ln w="19050">
                <a:noFill/>
              </a:ln>
              <a:effectLst/>
            </c:spPr>
            <c:extLst>
              <c:ext xmlns:c16="http://schemas.microsoft.com/office/drawing/2014/chart" uri="{C3380CC4-5D6E-409C-BE32-E72D297353CC}">
                <c16:uniqueId val="{00000001-95F7-43B7-AD77-F07497125B45}"/>
              </c:ext>
            </c:extLst>
          </c:dPt>
          <c:dPt>
            <c:idx val="1"/>
            <c:bubble3D val="0"/>
            <c:spPr>
              <a:solidFill>
                <a:srgbClr val="4D4D4D"/>
              </a:solidFill>
              <a:ln w="19050">
                <a:noFill/>
              </a:ln>
              <a:effectLst/>
            </c:spPr>
            <c:extLst>
              <c:ext xmlns:c16="http://schemas.microsoft.com/office/drawing/2014/chart" uri="{C3380CC4-5D6E-409C-BE32-E72D297353CC}">
                <c16:uniqueId val="{00000003-95F7-43B7-AD77-F07497125B45}"/>
              </c:ext>
            </c:extLst>
          </c:dPt>
          <c:dPt>
            <c:idx val="2"/>
            <c:bubble3D val="0"/>
            <c:spPr>
              <a:solidFill>
                <a:schemeClr val="accent6">
                  <a:lumMod val="75000"/>
                  <a:lumOff val="25000"/>
                </a:schemeClr>
              </a:solidFill>
              <a:ln w="19050">
                <a:noFill/>
              </a:ln>
              <a:effectLst/>
            </c:spPr>
            <c:extLst>
              <c:ext xmlns:c16="http://schemas.microsoft.com/office/drawing/2014/chart" uri="{C3380CC4-5D6E-409C-BE32-E72D297353CC}">
                <c16:uniqueId val="{00000005-95F7-43B7-AD77-F07497125B45}"/>
              </c:ext>
            </c:extLst>
          </c:dPt>
          <c:dPt>
            <c:idx val="3"/>
            <c:bubble3D val="0"/>
            <c:spPr>
              <a:solidFill>
                <a:schemeClr val="bg1">
                  <a:lumMod val="25000"/>
                </a:schemeClr>
              </a:solidFill>
              <a:ln w="19050">
                <a:noFill/>
              </a:ln>
              <a:effectLst/>
            </c:spPr>
            <c:extLst>
              <c:ext xmlns:c16="http://schemas.microsoft.com/office/drawing/2014/chart" uri="{C3380CC4-5D6E-409C-BE32-E72D297353CC}">
                <c16:uniqueId val="{00000007-95F7-43B7-AD77-F07497125B45}"/>
              </c:ext>
            </c:extLst>
          </c:dPt>
          <c:dPt>
            <c:idx val="4"/>
            <c:bubble3D val="0"/>
            <c:spPr>
              <a:solidFill>
                <a:schemeClr val="bg2">
                  <a:lumMod val="25000"/>
                </a:schemeClr>
              </a:solidFill>
              <a:ln w="19050">
                <a:noFill/>
              </a:ln>
              <a:effectLst/>
            </c:spPr>
            <c:extLst>
              <c:ext xmlns:c16="http://schemas.microsoft.com/office/drawing/2014/chart" uri="{C3380CC4-5D6E-409C-BE32-E72D297353CC}">
                <c16:uniqueId val="{00000009-95F7-43B7-AD77-F07497125B45}"/>
              </c:ext>
            </c:extLst>
          </c:dPt>
          <c:dPt>
            <c:idx val="5"/>
            <c:bubble3D val="0"/>
            <c:spPr>
              <a:solidFill>
                <a:schemeClr val="accent6"/>
              </a:solidFill>
              <a:ln w="19050">
                <a:noFill/>
              </a:ln>
              <a:effectLst/>
            </c:spPr>
            <c:extLst>
              <c:ext xmlns:c16="http://schemas.microsoft.com/office/drawing/2014/chart" uri="{C3380CC4-5D6E-409C-BE32-E72D297353CC}">
                <c16:uniqueId val="{0000000B-95F7-43B7-AD77-F07497125B45}"/>
              </c:ext>
            </c:extLst>
          </c:dPt>
          <c:dPt>
            <c:idx val="6"/>
            <c:bubble3D val="0"/>
            <c:spPr>
              <a:solidFill>
                <a:schemeClr val="bg1">
                  <a:lumMod val="25000"/>
                </a:schemeClr>
              </a:solidFill>
              <a:ln w="19050">
                <a:noFill/>
              </a:ln>
              <a:effectLst/>
            </c:spPr>
            <c:extLst>
              <c:ext xmlns:c16="http://schemas.microsoft.com/office/drawing/2014/chart" uri="{C3380CC4-5D6E-409C-BE32-E72D297353CC}">
                <c16:uniqueId val="{0000000D-95F7-43B7-AD77-F07497125B45}"/>
              </c:ext>
            </c:extLst>
          </c:dPt>
          <c:dPt>
            <c:idx val="7"/>
            <c:bubble3D val="0"/>
            <c:spPr>
              <a:solidFill>
                <a:schemeClr val="bg2"/>
              </a:solidFill>
              <a:ln w="19050">
                <a:noFill/>
              </a:ln>
              <a:effectLst/>
            </c:spPr>
            <c:extLst>
              <c:ext xmlns:c16="http://schemas.microsoft.com/office/drawing/2014/chart" uri="{C3380CC4-5D6E-409C-BE32-E72D297353CC}">
                <c16:uniqueId val="{0000000F-95F7-43B7-AD77-F07497125B45}"/>
              </c:ext>
            </c:extLst>
          </c:dPt>
          <c:dPt>
            <c:idx val="8"/>
            <c:bubble3D val="0"/>
            <c:spPr>
              <a:solidFill>
                <a:srgbClr val="C0C0C0"/>
              </a:solidFill>
              <a:ln w="19050">
                <a:noFill/>
              </a:ln>
              <a:effectLst/>
            </c:spPr>
            <c:extLst>
              <c:ext xmlns:c16="http://schemas.microsoft.com/office/drawing/2014/chart" uri="{C3380CC4-5D6E-409C-BE32-E72D297353CC}">
                <c16:uniqueId val="{00000011-95F7-43B7-AD77-F07497125B45}"/>
              </c:ext>
            </c:extLst>
          </c:dPt>
          <c:dPt>
            <c:idx val="9"/>
            <c:bubble3D val="0"/>
            <c:spPr>
              <a:solidFill>
                <a:srgbClr val="969696"/>
              </a:solidFill>
              <a:ln w="19050">
                <a:noFill/>
              </a:ln>
              <a:effectLst/>
            </c:spPr>
            <c:extLst>
              <c:ext xmlns:c16="http://schemas.microsoft.com/office/drawing/2014/chart" uri="{C3380CC4-5D6E-409C-BE32-E72D297353CC}">
                <c16:uniqueId val="{00000013-95F7-43B7-AD77-F07497125B45}"/>
              </c:ext>
            </c:extLst>
          </c:dPt>
          <c:dLbls>
            <c:spPr>
              <a:noFill/>
              <a:ln>
                <a:noFill/>
              </a:ln>
              <a:effectLst/>
            </c:spPr>
            <c:txPr>
              <a:bodyPr rot="0" spcFirstLastPara="1" vertOverflow="ellipsis" vert="horz" wrap="square" anchor="ctr" anchorCtr="1"/>
              <a:lstStyle/>
              <a:p>
                <a:pPr>
                  <a:defRPr sz="700" b="0" i="0" u="none" strike="noStrike" kern="1200" baseline="0">
                    <a:solidFill>
                      <a:schemeClr val="accent6"/>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'Quarterly GDP contributions'!$A$14:$A$23</c:f>
              <c:strCache>
                <c:ptCount val="10"/>
                <c:pt idx="0">
                  <c:v>Agriculture, forestry and fishing</c:v>
                </c:pt>
                <c:pt idx="1">
                  <c:v>Mining and quarrying</c:v>
                </c:pt>
                <c:pt idx="2">
                  <c:v>Manufacturing</c:v>
                </c:pt>
                <c:pt idx="3">
                  <c:v>Electricity, gas and water</c:v>
                </c:pt>
                <c:pt idx="4">
                  <c:v>Construction</c:v>
                </c:pt>
                <c:pt idx="5">
                  <c:v>Trade, catering and accommodation</c:v>
                </c:pt>
                <c:pt idx="6">
                  <c:v>Transport, storage and communication</c:v>
                </c:pt>
                <c:pt idx="7">
                  <c:v>Finance, real estate and business services</c:v>
                </c:pt>
                <c:pt idx="8">
                  <c:v>General government services</c:v>
                </c:pt>
                <c:pt idx="9">
                  <c:v>Personal services</c:v>
                </c:pt>
              </c:strCache>
            </c:strRef>
          </c:cat>
          <c:val>
            <c:numRef>
              <c:f>'Quarterly GDP contributions'!$E$14:$E$23</c:f>
              <c:numCache>
                <c:formatCode>0.00%</c:formatCode>
                <c:ptCount val="10"/>
                <c:pt idx="0">
                  <c:v>2.876483999552485E-2</c:v>
                </c:pt>
                <c:pt idx="1">
                  <c:v>4.3924722267931197E-2</c:v>
                </c:pt>
                <c:pt idx="2">
                  <c:v>0.10883734414673094</c:v>
                </c:pt>
                <c:pt idx="3">
                  <c:v>1.9584885711992156E-2</c:v>
                </c:pt>
                <c:pt idx="4">
                  <c:v>2.0644678460355007E-2</c:v>
                </c:pt>
                <c:pt idx="5">
                  <c:v>0.11521295618757783</c:v>
                </c:pt>
                <c:pt idx="6">
                  <c:v>8.0474509034680508E-2</c:v>
                </c:pt>
                <c:pt idx="7">
                  <c:v>0.24695109425181477</c:v>
                </c:pt>
                <c:pt idx="8">
                  <c:v>7.9286824795610653E-2</c:v>
                </c:pt>
                <c:pt idx="9">
                  <c:v>0.15919245899518583</c:v>
                </c:pt>
              </c:numCache>
            </c:numRef>
          </c:val>
          <c:extLst>
            <c:ext xmlns:c16="http://schemas.microsoft.com/office/drawing/2014/chart" uri="{C3380CC4-5D6E-409C-BE32-E72D297353CC}">
              <c16:uniqueId val="{00000014-95F7-43B7-AD77-F07497125B45}"/>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5.8130507822398245E-2"/>
          <c:y val="0.76582466425394113"/>
          <c:w val="0.87897140390228334"/>
          <c:h val="0.21498301025832317"/>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accent6"/>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600">
          <a:solidFill>
            <a:schemeClr val="accent6"/>
          </a:solidFill>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840" b="0" i="0" u="none" strike="noStrike" kern="1200" spc="0" baseline="0">
              <a:solidFill>
                <a:schemeClr val="accent6"/>
              </a:solidFill>
              <a:latin typeface="+mn-lt"/>
              <a:ea typeface="+mn-ea"/>
              <a:cs typeface="+mn-cs"/>
            </a:defRPr>
          </a:pPr>
          <a:endParaRPr lang="en-US"/>
        </a:p>
      </c:txPr>
    </c:title>
    <c:autoTitleDeleted val="0"/>
    <c:plotArea>
      <c:layout/>
      <c:barChart>
        <c:barDir val="col"/>
        <c:grouping val="clustered"/>
        <c:varyColors val="0"/>
        <c:ser>
          <c:idx val="0"/>
          <c:order val="0"/>
          <c:tx>
            <c:strRef>
              <c:f>'Employment data'!$C$3</c:f>
              <c:strCache>
                <c:ptCount val="1"/>
              </c:strCache>
            </c:strRef>
          </c:tx>
          <c:spPr>
            <a:solidFill>
              <a:schemeClr val="bg2">
                <a:lumMod val="75000"/>
              </a:schemeClr>
            </a:solidFill>
            <a:ln>
              <a:noFill/>
            </a:ln>
            <a:effectLst/>
          </c:spPr>
          <c:invertIfNegative val="0"/>
          <c:dPt>
            <c:idx val="5"/>
            <c:invertIfNegative val="0"/>
            <c:bubble3D val="0"/>
            <c:spPr>
              <a:solidFill>
                <a:schemeClr val="bg2">
                  <a:lumMod val="75000"/>
                </a:schemeClr>
              </a:solidFill>
              <a:ln>
                <a:noFill/>
              </a:ln>
              <a:effectLst/>
            </c:spPr>
            <c:extLst>
              <c:ext xmlns:c16="http://schemas.microsoft.com/office/drawing/2014/chart" uri="{C3380CC4-5D6E-409C-BE32-E72D297353CC}">
                <c16:uniqueId val="{00000001-367A-4013-8EC8-ED99DB53F9CC}"/>
              </c:ext>
            </c:extLst>
          </c:dPt>
          <c:dPt>
            <c:idx val="7"/>
            <c:invertIfNegative val="0"/>
            <c:bubble3D val="0"/>
            <c:spPr>
              <a:solidFill>
                <a:srgbClr val="C00000"/>
              </a:solidFill>
              <a:ln>
                <a:noFill/>
              </a:ln>
              <a:effectLst/>
            </c:spPr>
            <c:extLst>
              <c:ext xmlns:c16="http://schemas.microsoft.com/office/drawing/2014/chart" uri="{C3380CC4-5D6E-409C-BE32-E72D297353CC}">
                <c16:uniqueId val="{00000000-8F98-4929-8831-3E95A334E66B}"/>
              </c:ext>
            </c:extLst>
          </c:dPt>
          <c:dLbls>
            <c:spPr>
              <a:noFill/>
              <a:ln>
                <a:noFill/>
              </a:ln>
              <a:effectLst/>
            </c:spPr>
            <c:txPr>
              <a:bodyPr rot="0" spcFirstLastPara="1" vertOverflow="ellipsis" vert="horz" wrap="square" anchor="ctr" anchorCtr="1"/>
              <a:lstStyle/>
              <a:p>
                <a:pPr>
                  <a:defRPr sz="700" b="0" i="0" u="none" strike="noStrike" kern="1200" baseline="0">
                    <a:solidFill>
                      <a:schemeClr val="accent6"/>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'Employment data'!$A$4:$A$13</c:f>
              <c:strCache>
                <c:ptCount val="10"/>
                <c:pt idx="0">
                  <c:v>Community services</c:v>
                </c:pt>
                <c:pt idx="1">
                  <c:v>Trade</c:v>
                </c:pt>
                <c:pt idx="2">
                  <c:v>Finance</c:v>
                </c:pt>
                <c:pt idx="3">
                  <c:v>Manufacturing</c:v>
                </c:pt>
                <c:pt idx="4">
                  <c:v>Construction</c:v>
                </c:pt>
                <c:pt idx="5">
                  <c:v>Transport</c:v>
                </c:pt>
                <c:pt idx="6">
                  <c:v>Private households</c:v>
                </c:pt>
                <c:pt idx="7">
                  <c:v>Agriculture</c:v>
                </c:pt>
                <c:pt idx="8">
                  <c:v>Mining</c:v>
                </c:pt>
                <c:pt idx="9">
                  <c:v>Utilities</c:v>
                </c:pt>
              </c:strCache>
            </c:strRef>
          </c:cat>
          <c:val>
            <c:numRef>
              <c:f>'Employment data'!$C$4:$C$13</c:f>
              <c:numCache>
                <c:formatCode>0.00%</c:formatCode>
                <c:ptCount val="10"/>
                <c:pt idx="0">
                  <c:v>0.23592022925317269</c:v>
                </c:pt>
                <c:pt idx="1">
                  <c:v>0.19451429908181764</c:v>
                </c:pt>
                <c:pt idx="2">
                  <c:v>0.17322650447394586</c:v>
                </c:pt>
                <c:pt idx="3">
                  <c:v>9.0531610035674601E-2</c:v>
                </c:pt>
                <c:pt idx="4">
                  <c:v>8.3338206912684953E-2</c:v>
                </c:pt>
                <c:pt idx="5">
                  <c:v>6.6670565530147968E-2</c:v>
                </c:pt>
                <c:pt idx="6">
                  <c:v>6.6027253055734259E-2</c:v>
                </c:pt>
                <c:pt idx="7">
                  <c:v>5.5558804608456636E-2</c:v>
                </c:pt>
                <c:pt idx="8">
                  <c:v>2.5966430785426049E-2</c:v>
                </c:pt>
                <c:pt idx="9">
                  <c:v>7.836715597403357E-3</c:v>
                </c:pt>
              </c:numCache>
            </c:numRef>
          </c:val>
          <c:extLst>
            <c:ext xmlns:c16="http://schemas.microsoft.com/office/drawing/2014/chart" uri="{C3380CC4-5D6E-409C-BE32-E72D297353CC}">
              <c16:uniqueId val="{00000000-367A-4013-8EC8-ED99DB53F9CC}"/>
            </c:ext>
          </c:extLst>
        </c:ser>
        <c:dLbls>
          <c:showLegendKey val="0"/>
          <c:showVal val="0"/>
          <c:showCatName val="0"/>
          <c:showSerName val="0"/>
          <c:showPercent val="0"/>
          <c:showBubbleSize val="0"/>
        </c:dLbls>
        <c:gapWidth val="219"/>
        <c:overlap val="-27"/>
        <c:axId val="609944176"/>
        <c:axId val="609944656"/>
      </c:barChart>
      <c:catAx>
        <c:axId val="609944176"/>
        <c:scaling>
          <c:orientation val="minMax"/>
        </c:scaling>
        <c:delete val="0"/>
        <c:axPos val="b"/>
        <c:numFmt formatCode="General" sourceLinked="1"/>
        <c:majorTickMark val="none"/>
        <c:minorTickMark val="none"/>
        <c:tickLblPos val="nextTo"/>
        <c:spPr>
          <a:noFill/>
          <a:ln w="9525" cap="flat" cmpd="sng" algn="ctr">
            <a:solidFill>
              <a:schemeClr val="tx1">
                <a:lumMod val="75000"/>
              </a:schemeClr>
            </a:solidFill>
            <a:round/>
          </a:ln>
          <a:effectLst/>
        </c:spPr>
        <c:txPr>
          <a:bodyPr rot="-60000000" spcFirstLastPara="1" vertOverflow="ellipsis" vert="horz" wrap="square" anchor="ctr" anchorCtr="1"/>
          <a:lstStyle/>
          <a:p>
            <a:pPr>
              <a:defRPr sz="700" b="0" i="0" u="none" strike="noStrike" kern="1200" baseline="0">
                <a:solidFill>
                  <a:schemeClr val="accent6"/>
                </a:solidFill>
                <a:latin typeface="+mn-lt"/>
                <a:ea typeface="+mn-ea"/>
                <a:cs typeface="+mn-cs"/>
              </a:defRPr>
            </a:pPr>
            <a:endParaRPr lang="en-US"/>
          </a:p>
        </c:txPr>
        <c:crossAx val="609944656"/>
        <c:crosses val="autoZero"/>
        <c:auto val="1"/>
        <c:lblAlgn val="ctr"/>
        <c:lblOffset val="100"/>
        <c:noMultiLvlLbl val="0"/>
      </c:catAx>
      <c:valAx>
        <c:axId val="60994465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solidFill>
              <a:schemeClr val="tx1">
                <a:lumMod val="75000"/>
              </a:schemeClr>
            </a:solidFill>
          </a:ln>
          <a:effectLst/>
        </c:spPr>
        <c:txPr>
          <a:bodyPr rot="-60000000" spcFirstLastPara="1" vertOverflow="ellipsis" vert="horz" wrap="square" anchor="ctr" anchorCtr="1"/>
          <a:lstStyle/>
          <a:p>
            <a:pPr>
              <a:defRPr sz="700" b="0" i="0" u="none" strike="noStrike" kern="1200" baseline="0">
                <a:solidFill>
                  <a:schemeClr val="accent6"/>
                </a:solidFill>
                <a:latin typeface="+mn-lt"/>
                <a:ea typeface="+mn-ea"/>
                <a:cs typeface="+mn-cs"/>
              </a:defRPr>
            </a:pPr>
            <a:endParaRPr lang="en-US"/>
          </a:p>
        </c:txPr>
        <c:crossAx val="6099441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700">
          <a:solidFill>
            <a:schemeClr val="accent6"/>
          </a:solidFill>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'Freight and Passenger'!$A$28</c:f>
              <c:strCache>
                <c:ptCount val="1"/>
                <c:pt idx="0">
                  <c:v>Payload for rail reight transportation</c:v>
                </c:pt>
              </c:strCache>
            </c:strRef>
          </c:tx>
          <c:spPr>
            <a:solidFill>
              <a:schemeClr val="accent6"/>
            </a:solidFill>
            <a:ln>
              <a:noFill/>
            </a:ln>
            <a:effectLst/>
          </c:spPr>
          <c:invertIfNegative val="0"/>
          <c:cat>
            <c:numRef>
              <c:f>'Freight and Passenger'!$B$27:$HJ$27</c:f>
              <c:numCache>
                <c:formatCode>mmm\-yy</c:formatCode>
                <c:ptCount val="217"/>
                <c:pt idx="0">
                  <c:v>39448</c:v>
                </c:pt>
                <c:pt idx="1">
                  <c:v>39479</c:v>
                </c:pt>
                <c:pt idx="2">
                  <c:v>39508</c:v>
                </c:pt>
                <c:pt idx="3">
                  <c:v>39539</c:v>
                </c:pt>
                <c:pt idx="4">
                  <c:v>39569</c:v>
                </c:pt>
                <c:pt idx="5">
                  <c:v>39600</c:v>
                </c:pt>
                <c:pt idx="6">
                  <c:v>39630</c:v>
                </c:pt>
                <c:pt idx="7">
                  <c:v>39661</c:v>
                </c:pt>
                <c:pt idx="8">
                  <c:v>39692</c:v>
                </c:pt>
                <c:pt idx="9">
                  <c:v>39722</c:v>
                </c:pt>
                <c:pt idx="10">
                  <c:v>39753</c:v>
                </c:pt>
                <c:pt idx="11">
                  <c:v>39783</c:v>
                </c:pt>
                <c:pt idx="12">
                  <c:v>39814</c:v>
                </c:pt>
                <c:pt idx="13">
                  <c:v>39845</c:v>
                </c:pt>
                <c:pt idx="14">
                  <c:v>39873</c:v>
                </c:pt>
                <c:pt idx="15">
                  <c:v>39904</c:v>
                </c:pt>
                <c:pt idx="16">
                  <c:v>39934</c:v>
                </c:pt>
                <c:pt idx="17">
                  <c:v>39965</c:v>
                </c:pt>
                <c:pt idx="18">
                  <c:v>39995</c:v>
                </c:pt>
                <c:pt idx="19">
                  <c:v>40026</c:v>
                </c:pt>
                <c:pt idx="20">
                  <c:v>40057</c:v>
                </c:pt>
                <c:pt idx="21">
                  <c:v>40087</c:v>
                </c:pt>
                <c:pt idx="22">
                  <c:v>40118</c:v>
                </c:pt>
                <c:pt idx="23">
                  <c:v>40148</c:v>
                </c:pt>
                <c:pt idx="24">
                  <c:v>40179</c:v>
                </c:pt>
                <c:pt idx="25">
                  <c:v>40210</c:v>
                </c:pt>
                <c:pt idx="26">
                  <c:v>40238</c:v>
                </c:pt>
                <c:pt idx="27">
                  <c:v>40269</c:v>
                </c:pt>
                <c:pt idx="28">
                  <c:v>40299</c:v>
                </c:pt>
                <c:pt idx="29">
                  <c:v>40330</c:v>
                </c:pt>
                <c:pt idx="30">
                  <c:v>40360</c:v>
                </c:pt>
                <c:pt idx="31">
                  <c:v>40391</c:v>
                </c:pt>
                <c:pt idx="32">
                  <c:v>40422</c:v>
                </c:pt>
                <c:pt idx="33">
                  <c:v>40452</c:v>
                </c:pt>
                <c:pt idx="34">
                  <c:v>40483</c:v>
                </c:pt>
                <c:pt idx="35">
                  <c:v>40513</c:v>
                </c:pt>
                <c:pt idx="36">
                  <c:v>40544</c:v>
                </c:pt>
                <c:pt idx="37">
                  <c:v>40575</c:v>
                </c:pt>
                <c:pt idx="38">
                  <c:v>40603</c:v>
                </c:pt>
                <c:pt idx="39">
                  <c:v>40634</c:v>
                </c:pt>
                <c:pt idx="40">
                  <c:v>40664</c:v>
                </c:pt>
                <c:pt idx="41">
                  <c:v>40695</c:v>
                </c:pt>
                <c:pt idx="42">
                  <c:v>40725</c:v>
                </c:pt>
                <c:pt idx="43">
                  <c:v>40756</c:v>
                </c:pt>
                <c:pt idx="44">
                  <c:v>40787</c:v>
                </c:pt>
                <c:pt idx="45">
                  <c:v>40817</c:v>
                </c:pt>
                <c:pt idx="46">
                  <c:v>40848</c:v>
                </c:pt>
                <c:pt idx="47">
                  <c:v>40878</c:v>
                </c:pt>
                <c:pt idx="48">
                  <c:v>40909</c:v>
                </c:pt>
                <c:pt idx="49">
                  <c:v>40940</c:v>
                </c:pt>
                <c:pt idx="50">
                  <c:v>40969</c:v>
                </c:pt>
                <c:pt idx="51">
                  <c:v>41000</c:v>
                </c:pt>
                <c:pt idx="52">
                  <c:v>41030</c:v>
                </c:pt>
                <c:pt idx="53">
                  <c:v>41061</c:v>
                </c:pt>
                <c:pt idx="54">
                  <c:v>41091</c:v>
                </c:pt>
                <c:pt idx="55">
                  <c:v>41122</c:v>
                </c:pt>
                <c:pt idx="56">
                  <c:v>41153</c:v>
                </c:pt>
                <c:pt idx="57">
                  <c:v>41183</c:v>
                </c:pt>
                <c:pt idx="58">
                  <c:v>41214</c:v>
                </c:pt>
                <c:pt idx="59">
                  <c:v>41244</c:v>
                </c:pt>
                <c:pt idx="60">
                  <c:v>41275</c:v>
                </c:pt>
                <c:pt idx="61">
                  <c:v>41306</c:v>
                </c:pt>
                <c:pt idx="62">
                  <c:v>41334</c:v>
                </c:pt>
                <c:pt idx="63">
                  <c:v>41365</c:v>
                </c:pt>
                <c:pt idx="64">
                  <c:v>41395</c:v>
                </c:pt>
                <c:pt idx="65">
                  <c:v>41426</c:v>
                </c:pt>
                <c:pt idx="66">
                  <c:v>41456</c:v>
                </c:pt>
                <c:pt idx="67">
                  <c:v>41487</c:v>
                </c:pt>
                <c:pt idx="68">
                  <c:v>41518</c:v>
                </c:pt>
                <c:pt idx="69">
                  <c:v>41548</c:v>
                </c:pt>
                <c:pt idx="70">
                  <c:v>41579</c:v>
                </c:pt>
                <c:pt idx="71">
                  <c:v>41609</c:v>
                </c:pt>
                <c:pt idx="72">
                  <c:v>41640</c:v>
                </c:pt>
                <c:pt idx="73">
                  <c:v>41671</c:v>
                </c:pt>
                <c:pt idx="74">
                  <c:v>41699</c:v>
                </c:pt>
                <c:pt idx="75">
                  <c:v>41730</c:v>
                </c:pt>
                <c:pt idx="76">
                  <c:v>41760</c:v>
                </c:pt>
                <c:pt idx="77">
                  <c:v>41791</c:v>
                </c:pt>
                <c:pt idx="78">
                  <c:v>41821</c:v>
                </c:pt>
                <c:pt idx="79">
                  <c:v>41852</c:v>
                </c:pt>
                <c:pt idx="80">
                  <c:v>41883</c:v>
                </c:pt>
                <c:pt idx="81">
                  <c:v>41913</c:v>
                </c:pt>
                <c:pt idx="82">
                  <c:v>41944</c:v>
                </c:pt>
                <c:pt idx="83">
                  <c:v>41974</c:v>
                </c:pt>
                <c:pt idx="84">
                  <c:v>42005</c:v>
                </c:pt>
                <c:pt idx="85">
                  <c:v>42036</c:v>
                </c:pt>
                <c:pt idx="86">
                  <c:v>42064</c:v>
                </c:pt>
                <c:pt idx="87">
                  <c:v>42095</c:v>
                </c:pt>
                <c:pt idx="88">
                  <c:v>42125</c:v>
                </c:pt>
                <c:pt idx="89">
                  <c:v>42156</c:v>
                </c:pt>
                <c:pt idx="90">
                  <c:v>42186</c:v>
                </c:pt>
                <c:pt idx="91">
                  <c:v>42217</c:v>
                </c:pt>
                <c:pt idx="92">
                  <c:v>42248</c:v>
                </c:pt>
                <c:pt idx="93">
                  <c:v>42278</c:v>
                </c:pt>
                <c:pt idx="94">
                  <c:v>42309</c:v>
                </c:pt>
                <c:pt idx="95">
                  <c:v>42339</c:v>
                </c:pt>
                <c:pt idx="96">
                  <c:v>42370</c:v>
                </c:pt>
                <c:pt idx="97">
                  <c:v>42401</c:v>
                </c:pt>
                <c:pt idx="98">
                  <c:v>42430</c:v>
                </c:pt>
                <c:pt idx="99">
                  <c:v>42461</c:v>
                </c:pt>
                <c:pt idx="100">
                  <c:v>42491</c:v>
                </c:pt>
                <c:pt idx="101">
                  <c:v>42522</c:v>
                </c:pt>
                <c:pt idx="102">
                  <c:v>42552</c:v>
                </c:pt>
                <c:pt idx="103">
                  <c:v>42583</c:v>
                </c:pt>
                <c:pt idx="104">
                  <c:v>42614</c:v>
                </c:pt>
                <c:pt idx="105">
                  <c:v>42644</c:v>
                </c:pt>
                <c:pt idx="106">
                  <c:v>42675</c:v>
                </c:pt>
                <c:pt idx="107">
                  <c:v>42705</c:v>
                </c:pt>
                <c:pt idx="108">
                  <c:v>42736</c:v>
                </c:pt>
                <c:pt idx="109">
                  <c:v>42767</c:v>
                </c:pt>
                <c:pt idx="110">
                  <c:v>42795</c:v>
                </c:pt>
                <c:pt idx="111">
                  <c:v>42826</c:v>
                </c:pt>
                <c:pt idx="112">
                  <c:v>42856</c:v>
                </c:pt>
                <c:pt idx="113">
                  <c:v>42887</c:v>
                </c:pt>
                <c:pt idx="114">
                  <c:v>42917</c:v>
                </c:pt>
                <c:pt idx="115">
                  <c:v>42948</c:v>
                </c:pt>
                <c:pt idx="116">
                  <c:v>42979</c:v>
                </c:pt>
                <c:pt idx="117">
                  <c:v>43009</c:v>
                </c:pt>
                <c:pt idx="118">
                  <c:v>43040</c:v>
                </c:pt>
                <c:pt idx="119">
                  <c:v>43070</c:v>
                </c:pt>
                <c:pt idx="120">
                  <c:v>43101</c:v>
                </c:pt>
                <c:pt idx="121">
                  <c:v>43132</c:v>
                </c:pt>
                <c:pt idx="122">
                  <c:v>43160</c:v>
                </c:pt>
                <c:pt idx="123">
                  <c:v>43191</c:v>
                </c:pt>
                <c:pt idx="124">
                  <c:v>43221</c:v>
                </c:pt>
                <c:pt idx="125">
                  <c:v>43252</c:v>
                </c:pt>
                <c:pt idx="126">
                  <c:v>43282</c:v>
                </c:pt>
                <c:pt idx="127">
                  <c:v>43313</c:v>
                </c:pt>
                <c:pt idx="128">
                  <c:v>43344</c:v>
                </c:pt>
                <c:pt idx="129">
                  <c:v>43374</c:v>
                </c:pt>
                <c:pt idx="130">
                  <c:v>43405</c:v>
                </c:pt>
                <c:pt idx="131">
                  <c:v>43435</c:v>
                </c:pt>
                <c:pt idx="132">
                  <c:v>43466</c:v>
                </c:pt>
                <c:pt idx="133">
                  <c:v>43497</c:v>
                </c:pt>
                <c:pt idx="134">
                  <c:v>43525</c:v>
                </c:pt>
                <c:pt idx="135">
                  <c:v>43556</c:v>
                </c:pt>
                <c:pt idx="136">
                  <c:v>43586</c:v>
                </c:pt>
                <c:pt idx="137">
                  <c:v>43617</c:v>
                </c:pt>
                <c:pt idx="138">
                  <c:v>43647</c:v>
                </c:pt>
                <c:pt idx="139">
                  <c:v>43678</c:v>
                </c:pt>
                <c:pt idx="140">
                  <c:v>43709</c:v>
                </c:pt>
                <c:pt idx="141">
                  <c:v>43739</c:v>
                </c:pt>
                <c:pt idx="142">
                  <c:v>43770</c:v>
                </c:pt>
                <c:pt idx="143">
                  <c:v>43800</c:v>
                </c:pt>
                <c:pt idx="144">
                  <c:v>43831</c:v>
                </c:pt>
                <c:pt idx="145">
                  <c:v>43862</c:v>
                </c:pt>
                <c:pt idx="146">
                  <c:v>43891</c:v>
                </c:pt>
                <c:pt idx="147">
                  <c:v>43922</c:v>
                </c:pt>
                <c:pt idx="148">
                  <c:v>43952</c:v>
                </c:pt>
                <c:pt idx="149">
                  <c:v>43983</c:v>
                </c:pt>
                <c:pt idx="150">
                  <c:v>44013</c:v>
                </c:pt>
                <c:pt idx="151">
                  <c:v>44044</c:v>
                </c:pt>
                <c:pt idx="152">
                  <c:v>44075</c:v>
                </c:pt>
                <c:pt idx="153">
                  <c:v>44105</c:v>
                </c:pt>
                <c:pt idx="154">
                  <c:v>44136</c:v>
                </c:pt>
                <c:pt idx="155">
                  <c:v>44166</c:v>
                </c:pt>
                <c:pt idx="156">
                  <c:v>44197</c:v>
                </c:pt>
                <c:pt idx="157">
                  <c:v>44228</c:v>
                </c:pt>
                <c:pt idx="158">
                  <c:v>44256</c:v>
                </c:pt>
                <c:pt idx="159">
                  <c:v>44287</c:v>
                </c:pt>
                <c:pt idx="160">
                  <c:v>44317</c:v>
                </c:pt>
                <c:pt idx="161">
                  <c:v>44348</c:v>
                </c:pt>
                <c:pt idx="162">
                  <c:v>44378</c:v>
                </c:pt>
                <c:pt idx="163">
                  <c:v>44409</c:v>
                </c:pt>
                <c:pt idx="164">
                  <c:v>44440</c:v>
                </c:pt>
                <c:pt idx="165">
                  <c:v>44470</c:v>
                </c:pt>
                <c:pt idx="166">
                  <c:v>44501</c:v>
                </c:pt>
                <c:pt idx="167">
                  <c:v>44531</c:v>
                </c:pt>
                <c:pt idx="168">
                  <c:v>44562</c:v>
                </c:pt>
                <c:pt idx="169">
                  <c:v>44593</c:v>
                </c:pt>
                <c:pt idx="170">
                  <c:v>44621</c:v>
                </c:pt>
                <c:pt idx="171">
                  <c:v>44652</c:v>
                </c:pt>
                <c:pt idx="172">
                  <c:v>44682</c:v>
                </c:pt>
                <c:pt idx="173">
                  <c:v>44713</c:v>
                </c:pt>
                <c:pt idx="174">
                  <c:v>44743</c:v>
                </c:pt>
                <c:pt idx="175">
                  <c:v>44774</c:v>
                </c:pt>
                <c:pt idx="176">
                  <c:v>44805</c:v>
                </c:pt>
                <c:pt idx="177">
                  <c:v>44835</c:v>
                </c:pt>
                <c:pt idx="178">
                  <c:v>44866</c:v>
                </c:pt>
                <c:pt idx="179">
                  <c:v>44896</c:v>
                </c:pt>
                <c:pt idx="180">
                  <c:v>44927</c:v>
                </c:pt>
                <c:pt idx="181">
                  <c:v>44958</c:v>
                </c:pt>
                <c:pt idx="182">
                  <c:v>44986</c:v>
                </c:pt>
                <c:pt idx="183">
                  <c:v>45017</c:v>
                </c:pt>
                <c:pt idx="184">
                  <c:v>45047</c:v>
                </c:pt>
                <c:pt idx="185">
                  <c:v>45078</c:v>
                </c:pt>
                <c:pt idx="186">
                  <c:v>45108</c:v>
                </c:pt>
                <c:pt idx="187">
                  <c:v>45139</c:v>
                </c:pt>
                <c:pt idx="188">
                  <c:v>45170</c:v>
                </c:pt>
                <c:pt idx="189">
                  <c:v>45200</c:v>
                </c:pt>
                <c:pt idx="190">
                  <c:v>45231</c:v>
                </c:pt>
                <c:pt idx="191">
                  <c:v>45261</c:v>
                </c:pt>
                <c:pt idx="192">
                  <c:v>45292</c:v>
                </c:pt>
                <c:pt idx="193">
                  <c:v>45323</c:v>
                </c:pt>
                <c:pt idx="194">
                  <c:v>45352</c:v>
                </c:pt>
                <c:pt idx="195">
                  <c:v>45383</c:v>
                </c:pt>
                <c:pt idx="196">
                  <c:v>45413</c:v>
                </c:pt>
                <c:pt idx="197">
                  <c:v>45444</c:v>
                </c:pt>
                <c:pt idx="198">
                  <c:v>45474</c:v>
                </c:pt>
                <c:pt idx="199">
                  <c:v>45505</c:v>
                </c:pt>
                <c:pt idx="200">
                  <c:v>45536</c:v>
                </c:pt>
                <c:pt idx="201">
                  <c:v>45566</c:v>
                </c:pt>
                <c:pt idx="202">
                  <c:v>45597</c:v>
                </c:pt>
                <c:pt idx="203">
                  <c:v>45627</c:v>
                </c:pt>
                <c:pt idx="204">
                  <c:v>45658</c:v>
                </c:pt>
                <c:pt idx="205">
                  <c:v>45689</c:v>
                </c:pt>
                <c:pt idx="206">
                  <c:v>45717</c:v>
                </c:pt>
                <c:pt idx="207">
                  <c:v>45748</c:v>
                </c:pt>
                <c:pt idx="208">
                  <c:v>45778</c:v>
                </c:pt>
                <c:pt idx="209">
                  <c:v>45809</c:v>
                </c:pt>
                <c:pt idx="210">
                  <c:v>45839</c:v>
                </c:pt>
                <c:pt idx="211">
                  <c:v>45870</c:v>
                </c:pt>
                <c:pt idx="212">
                  <c:v>45901</c:v>
                </c:pt>
                <c:pt idx="213">
                  <c:v>45931</c:v>
                </c:pt>
                <c:pt idx="214">
                  <c:v>45962</c:v>
                </c:pt>
                <c:pt idx="215">
                  <c:v>45992</c:v>
                </c:pt>
                <c:pt idx="216">
                  <c:v>46023</c:v>
                </c:pt>
              </c:numCache>
            </c:numRef>
          </c:cat>
          <c:val>
            <c:numRef>
              <c:f>'Freight and Passenger'!$B$28:$HJ$28</c:f>
              <c:numCache>
                <c:formatCode>General</c:formatCode>
                <c:ptCount val="217"/>
                <c:pt idx="0">
                  <c:v>13355</c:v>
                </c:pt>
                <c:pt idx="1">
                  <c:v>14645</c:v>
                </c:pt>
                <c:pt idx="2">
                  <c:v>14190</c:v>
                </c:pt>
                <c:pt idx="3">
                  <c:v>14423</c:v>
                </c:pt>
                <c:pt idx="4">
                  <c:v>13740</c:v>
                </c:pt>
                <c:pt idx="5">
                  <c:v>17080</c:v>
                </c:pt>
                <c:pt idx="6">
                  <c:v>14748</c:v>
                </c:pt>
                <c:pt idx="7">
                  <c:v>15074</c:v>
                </c:pt>
                <c:pt idx="8">
                  <c:v>14991</c:v>
                </c:pt>
                <c:pt idx="9">
                  <c:v>15731</c:v>
                </c:pt>
                <c:pt idx="10">
                  <c:v>15800</c:v>
                </c:pt>
                <c:pt idx="11">
                  <c:v>14604</c:v>
                </c:pt>
                <c:pt idx="12">
                  <c:v>13967</c:v>
                </c:pt>
                <c:pt idx="13">
                  <c:v>14490</c:v>
                </c:pt>
                <c:pt idx="14">
                  <c:v>14801</c:v>
                </c:pt>
                <c:pt idx="15">
                  <c:v>14881</c:v>
                </c:pt>
                <c:pt idx="16">
                  <c:v>12985</c:v>
                </c:pt>
                <c:pt idx="17">
                  <c:v>15520</c:v>
                </c:pt>
                <c:pt idx="18">
                  <c:v>14739</c:v>
                </c:pt>
                <c:pt idx="19">
                  <c:v>15000</c:v>
                </c:pt>
                <c:pt idx="20">
                  <c:v>16556</c:v>
                </c:pt>
                <c:pt idx="21">
                  <c:v>14997</c:v>
                </c:pt>
                <c:pt idx="22">
                  <c:v>15766</c:v>
                </c:pt>
                <c:pt idx="23">
                  <c:v>15046</c:v>
                </c:pt>
                <c:pt idx="24">
                  <c:v>14942</c:v>
                </c:pt>
                <c:pt idx="25">
                  <c:v>15699</c:v>
                </c:pt>
                <c:pt idx="26">
                  <c:v>15157</c:v>
                </c:pt>
                <c:pt idx="27">
                  <c:v>15177</c:v>
                </c:pt>
                <c:pt idx="28">
                  <c:v>11345</c:v>
                </c:pt>
                <c:pt idx="29">
                  <c:v>14325</c:v>
                </c:pt>
                <c:pt idx="30">
                  <c:v>15576</c:v>
                </c:pt>
                <c:pt idx="31">
                  <c:v>14577</c:v>
                </c:pt>
                <c:pt idx="32">
                  <c:v>16516</c:v>
                </c:pt>
                <c:pt idx="33">
                  <c:v>16419</c:v>
                </c:pt>
                <c:pt idx="34">
                  <c:v>16204</c:v>
                </c:pt>
                <c:pt idx="35">
                  <c:v>15219</c:v>
                </c:pt>
                <c:pt idx="36">
                  <c:v>13882</c:v>
                </c:pt>
                <c:pt idx="37">
                  <c:v>16591</c:v>
                </c:pt>
                <c:pt idx="38">
                  <c:v>15731</c:v>
                </c:pt>
                <c:pt idx="39">
                  <c:v>16150</c:v>
                </c:pt>
                <c:pt idx="40">
                  <c:v>16198</c:v>
                </c:pt>
                <c:pt idx="41">
                  <c:v>12804</c:v>
                </c:pt>
                <c:pt idx="42">
                  <c:v>15780</c:v>
                </c:pt>
                <c:pt idx="43">
                  <c:v>16214</c:v>
                </c:pt>
                <c:pt idx="44">
                  <c:v>17981</c:v>
                </c:pt>
                <c:pt idx="45">
                  <c:v>17778</c:v>
                </c:pt>
                <c:pt idx="46">
                  <c:v>17668</c:v>
                </c:pt>
                <c:pt idx="47">
                  <c:v>17005</c:v>
                </c:pt>
                <c:pt idx="48">
                  <c:v>16486</c:v>
                </c:pt>
                <c:pt idx="49">
                  <c:v>17333</c:v>
                </c:pt>
                <c:pt idx="50">
                  <c:v>17360</c:v>
                </c:pt>
                <c:pt idx="51">
                  <c:v>16896</c:v>
                </c:pt>
                <c:pt idx="52">
                  <c:v>15267</c:v>
                </c:pt>
                <c:pt idx="53">
                  <c:v>17610</c:v>
                </c:pt>
                <c:pt idx="54">
                  <c:v>18041</c:v>
                </c:pt>
                <c:pt idx="55">
                  <c:v>16685</c:v>
                </c:pt>
                <c:pt idx="56">
                  <c:v>18514</c:v>
                </c:pt>
                <c:pt idx="57">
                  <c:v>16164</c:v>
                </c:pt>
                <c:pt idx="58">
                  <c:v>18252</c:v>
                </c:pt>
                <c:pt idx="59">
                  <c:v>16820</c:v>
                </c:pt>
                <c:pt idx="60">
                  <c:v>16968</c:v>
                </c:pt>
                <c:pt idx="61">
                  <c:v>18747</c:v>
                </c:pt>
                <c:pt idx="62">
                  <c:v>17047</c:v>
                </c:pt>
                <c:pt idx="63">
                  <c:v>17673</c:v>
                </c:pt>
                <c:pt idx="64">
                  <c:v>14573</c:v>
                </c:pt>
                <c:pt idx="65">
                  <c:v>18212</c:v>
                </c:pt>
                <c:pt idx="66">
                  <c:v>18476</c:v>
                </c:pt>
                <c:pt idx="67">
                  <c:v>18186</c:v>
                </c:pt>
                <c:pt idx="68">
                  <c:v>18435</c:v>
                </c:pt>
                <c:pt idx="69">
                  <c:v>18168</c:v>
                </c:pt>
                <c:pt idx="70">
                  <c:v>17875</c:v>
                </c:pt>
                <c:pt idx="71">
                  <c:v>17042</c:v>
                </c:pt>
                <c:pt idx="72">
                  <c:v>17791</c:v>
                </c:pt>
                <c:pt idx="73">
                  <c:v>16913</c:v>
                </c:pt>
                <c:pt idx="74">
                  <c:v>16657</c:v>
                </c:pt>
                <c:pt idx="75">
                  <c:v>19258</c:v>
                </c:pt>
                <c:pt idx="76">
                  <c:v>15263</c:v>
                </c:pt>
                <c:pt idx="77">
                  <c:v>18818</c:v>
                </c:pt>
                <c:pt idx="78">
                  <c:v>18489</c:v>
                </c:pt>
                <c:pt idx="79">
                  <c:v>18513</c:v>
                </c:pt>
                <c:pt idx="80">
                  <c:v>20007</c:v>
                </c:pt>
                <c:pt idx="81">
                  <c:v>19359</c:v>
                </c:pt>
                <c:pt idx="82">
                  <c:v>19965</c:v>
                </c:pt>
                <c:pt idx="83">
                  <c:v>18949</c:v>
                </c:pt>
                <c:pt idx="84">
                  <c:v>19751</c:v>
                </c:pt>
                <c:pt idx="85">
                  <c:v>19100</c:v>
                </c:pt>
                <c:pt idx="86">
                  <c:v>18763</c:v>
                </c:pt>
                <c:pt idx="87">
                  <c:v>18596</c:v>
                </c:pt>
                <c:pt idx="88">
                  <c:v>16009</c:v>
                </c:pt>
                <c:pt idx="89">
                  <c:v>18441</c:v>
                </c:pt>
                <c:pt idx="90">
                  <c:v>17766</c:v>
                </c:pt>
                <c:pt idx="91">
                  <c:v>18015</c:v>
                </c:pt>
                <c:pt idx="92">
                  <c:v>19311</c:v>
                </c:pt>
                <c:pt idx="93">
                  <c:v>16073</c:v>
                </c:pt>
                <c:pt idx="94">
                  <c:v>19206</c:v>
                </c:pt>
                <c:pt idx="95">
                  <c:v>17995</c:v>
                </c:pt>
                <c:pt idx="96">
                  <c:v>16291</c:v>
                </c:pt>
                <c:pt idx="97">
                  <c:v>18030</c:v>
                </c:pt>
                <c:pt idx="98">
                  <c:v>17558</c:v>
                </c:pt>
                <c:pt idx="99">
                  <c:v>17708</c:v>
                </c:pt>
                <c:pt idx="100">
                  <c:v>16942</c:v>
                </c:pt>
                <c:pt idx="101">
                  <c:v>18496</c:v>
                </c:pt>
                <c:pt idx="102">
                  <c:v>14739</c:v>
                </c:pt>
                <c:pt idx="103">
                  <c:v>19478</c:v>
                </c:pt>
                <c:pt idx="104">
                  <c:v>19529</c:v>
                </c:pt>
                <c:pt idx="105">
                  <c:v>17112</c:v>
                </c:pt>
                <c:pt idx="106">
                  <c:v>19923</c:v>
                </c:pt>
                <c:pt idx="107">
                  <c:v>19206</c:v>
                </c:pt>
                <c:pt idx="108">
                  <c:v>18008</c:v>
                </c:pt>
                <c:pt idx="109">
                  <c:v>19319</c:v>
                </c:pt>
                <c:pt idx="110">
                  <c:v>17748</c:v>
                </c:pt>
                <c:pt idx="111">
                  <c:v>18889</c:v>
                </c:pt>
                <c:pt idx="112">
                  <c:v>17839</c:v>
                </c:pt>
                <c:pt idx="113">
                  <c:v>19239</c:v>
                </c:pt>
                <c:pt idx="114">
                  <c:v>17198</c:v>
                </c:pt>
                <c:pt idx="115">
                  <c:v>20239</c:v>
                </c:pt>
                <c:pt idx="116">
                  <c:v>19705</c:v>
                </c:pt>
                <c:pt idx="117">
                  <c:v>18786</c:v>
                </c:pt>
                <c:pt idx="118">
                  <c:v>19427</c:v>
                </c:pt>
                <c:pt idx="119">
                  <c:v>18831</c:v>
                </c:pt>
                <c:pt idx="120">
                  <c:v>17517</c:v>
                </c:pt>
                <c:pt idx="121">
                  <c:v>19714</c:v>
                </c:pt>
                <c:pt idx="122">
                  <c:v>18078</c:v>
                </c:pt>
                <c:pt idx="123">
                  <c:v>18385</c:v>
                </c:pt>
                <c:pt idx="124">
                  <c:v>17997</c:v>
                </c:pt>
                <c:pt idx="125">
                  <c:v>18155</c:v>
                </c:pt>
                <c:pt idx="126">
                  <c:v>15657</c:v>
                </c:pt>
                <c:pt idx="127">
                  <c:v>19274</c:v>
                </c:pt>
                <c:pt idx="128">
                  <c:v>19713</c:v>
                </c:pt>
                <c:pt idx="129">
                  <c:v>16976</c:v>
                </c:pt>
                <c:pt idx="130">
                  <c:v>19616</c:v>
                </c:pt>
                <c:pt idx="131">
                  <c:v>15460</c:v>
                </c:pt>
                <c:pt idx="132">
                  <c:v>18503</c:v>
                </c:pt>
                <c:pt idx="133">
                  <c:v>18390</c:v>
                </c:pt>
                <c:pt idx="134">
                  <c:v>16883</c:v>
                </c:pt>
                <c:pt idx="135">
                  <c:v>18849</c:v>
                </c:pt>
                <c:pt idx="136">
                  <c:v>18176</c:v>
                </c:pt>
                <c:pt idx="137">
                  <c:v>18842</c:v>
                </c:pt>
                <c:pt idx="138">
                  <c:v>15145</c:v>
                </c:pt>
                <c:pt idx="139">
                  <c:v>19012</c:v>
                </c:pt>
                <c:pt idx="140">
                  <c:v>19302</c:v>
                </c:pt>
                <c:pt idx="141">
                  <c:v>15978</c:v>
                </c:pt>
                <c:pt idx="142">
                  <c:v>18537</c:v>
                </c:pt>
                <c:pt idx="143">
                  <c:v>16413</c:v>
                </c:pt>
                <c:pt idx="144">
                  <c:v>17083</c:v>
                </c:pt>
                <c:pt idx="145">
                  <c:v>17411</c:v>
                </c:pt>
                <c:pt idx="146">
                  <c:v>17690</c:v>
                </c:pt>
                <c:pt idx="147">
                  <c:v>10804</c:v>
                </c:pt>
                <c:pt idx="148">
                  <c:v>14027</c:v>
                </c:pt>
                <c:pt idx="149">
                  <c:v>15669</c:v>
                </c:pt>
                <c:pt idx="150">
                  <c:v>15959</c:v>
                </c:pt>
                <c:pt idx="151">
                  <c:v>17525</c:v>
                </c:pt>
                <c:pt idx="152">
                  <c:v>17570</c:v>
                </c:pt>
                <c:pt idx="153">
                  <c:v>14608</c:v>
                </c:pt>
                <c:pt idx="154">
                  <c:v>16589</c:v>
                </c:pt>
                <c:pt idx="155">
                  <c:v>15332</c:v>
                </c:pt>
                <c:pt idx="156">
                  <c:v>13044</c:v>
                </c:pt>
                <c:pt idx="157">
                  <c:v>14974</c:v>
                </c:pt>
                <c:pt idx="158">
                  <c:v>15248</c:v>
                </c:pt>
                <c:pt idx="159">
                  <c:v>15592</c:v>
                </c:pt>
                <c:pt idx="160">
                  <c:v>14746</c:v>
                </c:pt>
                <c:pt idx="161">
                  <c:v>16215</c:v>
                </c:pt>
                <c:pt idx="162">
                  <c:v>12278</c:v>
                </c:pt>
                <c:pt idx="163">
                  <c:v>16368</c:v>
                </c:pt>
                <c:pt idx="164">
                  <c:v>16138</c:v>
                </c:pt>
                <c:pt idx="165">
                  <c:v>12968</c:v>
                </c:pt>
                <c:pt idx="166">
                  <c:v>14477</c:v>
                </c:pt>
                <c:pt idx="167">
                  <c:v>15107</c:v>
                </c:pt>
                <c:pt idx="168">
                  <c:v>13972</c:v>
                </c:pt>
                <c:pt idx="169">
                  <c:v>14754</c:v>
                </c:pt>
                <c:pt idx="170">
                  <c:v>13205</c:v>
                </c:pt>
                <c:pt idx="171">
                  <c:v>14407</c:v>
                </c:pt>
                <c:pt idx="172">
                  <c:v>13727</c:v>
                </c:pt>
                <c:pt idx="173">
                  <c:v>13238</c:v>
                </c:pt>
                <c:pt idx="174">
                  <c:v>12250</c:v>
                </c:pt>
                <c:pt idx="175">
                  <c:v>14490</c:v>
                </c:pt>
                <c:pt idx="176">
                  <c:v>14775</c:v>
                </c:pt>
                <c:pt idx="177">
                  <c:v>9980</c:v>
                </c:pt>
                <c:pt idx="178">
                  <c:v>9117</c:v>
                </c:pt>
                <c:pt idx="179">
                  <c:v>11998</c:v>
                </c:pt>
                <c:pt idx="180">
                  <c:v>13219</c:v>
                </c:pt>
                <c:pt idx="181">
                  <c:v>12939</c:v>
                </c:pt>
                <c:pt idx="182">
                  <c:v>11944</c:v>
                </c:pt>
                <c:pt idx="183">
                  <c:v>13529</c:v>
                </c:pt>
                <c:pt idx="184">
                  <c:v>12075</c:v>
                </c:pt>
                <c:pt idx="185">
                  <c:v>13259</c:v>
                </c:pt>
                <c:pt idx="186">
                  <c:v>11228</c:v>
                </c:pt>
                <c:pt idx="187">
                  <c:v>13817</c:v>
                </c:pt>
                <c:pt idx="188">
                  <c:v>18938</c:v>
                </c:pt>
                <c:pt idx="189">
                  <c:v>11819</c:v>
                </c:pt>
                <c:pt idx="190">
                  <c:v>13315</c:v>
                </c:pt>
                <c:pt idx="191">
                  <c:v>14018</c:v>
                </c:pt>
                <c:pt idx="192">
                  <c:v>12751</c:v>
                </c:pt>
                <c:pt idx="193">
                  <c:v>13831</c:v>
                </c:pt>
                <c:pt idx="194">
                  <c:v>13270</c:v>
                </c:pt>
                <c:pt idx="195">
                  <c:v>13738</c:v>
                </c:pt>
                <c:pt idx="196">
                  <c:v>13198</c:v>
                </c:pt>
                <c:pt idx="197">
                  <c:v>13341</c:v>
                </c:pt>
                <c:pt idx="198">
                  <c:v>13019</c:v>
                </c:pt>
                <c:pt idx="199">
                  <c:v>13572</c:v>
                </c:pt>
                <c:pt idx="200">
                  <c:v>14044</c:v>
                </c:pt>
                <c:pt idx="201">
                  <c:v>12504</c:v>
                </c:pt>
                <c:pt idx="202">
                  <c:v>13140</c:v>
                </c:pt>
                <c:pt idx="203">
                  <c:v>14337</c:v>
                </c:pt>
                <c:pt idx="204">
                  <c:v>13681</c:v>
                </c:pt>
                <c:pt idx="205">
                  <c:v>14794</c:v>
                </c:pt>
                <c:pt idx="206">
                  <c:v>13854</c:v>
                </c:pt>
                <c:pt idx="207">
                  <c:v>14839</c:v>
                </c:pt>
                <c:pt idx="208">
                  <c:v>13464</c:v>
                </c:pt>
                <c:pt idx="209">
                  <c:v>13897</c:v>
                </c:pt>
                <c:pt idx="210">
                  <c:v>11570</c:v>
                </c:pt>
                <c:pt idx="211">
                  <c:v>14526</c:v>
                </c:pt>
                <c:pt idx="212">
                  <c:v>15125</c:v>
                </c:pt>
                <c:pt idx="213">
                  <c:v>13213</c:v>
                </c:pt>
                <c:pt idx="214">
                  <c:v>14518</c:v>
                </c:pt>
                <c:pt idx="215">
                  <c:v>14778</c:v>
                </c:pt>
                <c:pt idx="216">
                  <c:v>15513</c:v>
                </c:pt>
              </c:numCache>
            </c:numRef>
          </c:val>
          <c:extLst>
            <c:ext xmlns:c16="http://schemas.microsoft.com/office/drawing/2014/chart" uri="{C3380CC4-5D6E-409C-BE32-E72D297353CC}">
              <c16:uniqueId val="{00000000-B341-4CDE-A2D3-20F23602C43F}"/>
            </c:ext>
          </c:extLst>
        </c:ser>
        <c:ser>
          <c:idx val="2"/>
          <c:order val="2"/>
          <c:tx>
            <c:strRef>
              <c:f>'Freight and Passenger'!$A$30</c:f>
              <c:strCache>
                <c:ptCount val="1"/>
                <c:pt idx="0">
                  <c:v>Payload for road freight transportation</c:v>
                </c:pt>
              </c:strCache>
            </c:strRef>
          </c:tx>
          <c:spPr>
            <a:solidFill>
              <a:schemeClr val="tx2">
                <a:lumMod val="60000"/>
                <a:lumOff val="40000"/>
              </a:schemeClr>
            </a:solidFill>
            <a:ln>
              <a:noFill/>
            </a:ln>
            <a:effectLst/>
          </c:spPr>
          <c:invertIfNegative val="0"/>
          <c:cat>
            <c:numRef>
              <c:f>'Freight and Passenger'!$B$27:$HJ$27</c:f>
              <c:numCache>
                <c:formatCode>mmm\-yy</c:formatCode>
                <c:ptCount val="217"/>
                <c:pt idx="0">
                  <c:v>39448</c:v>
                </c:pt>
                <c:pt idx="1">
                  <c:v>39479</c:v>
                </c:pt>
                <c:pt idx="2">
                  <c:v>39508</c:v>
                </c:pt>
                <c:pt idx="3">
                  <c:v>39539</c:v>
                </c:pt>
                <c:pt idx="4">
                  <c:v>39569</c:v>
                </c:pt>
                <c:pt idx="5">
                  <c:v>39600</c:v>
                </c:pt>
                <c:pt idx="6">
                  <c:v>39630</c:v>
                </c:pt>
                <c:pt idx="7">
                  <c:v>39661</c:v>
                </c:pt>
                <c:pt idx="8">
                  <c:v>39692</c:v>
                </c:pt>
                <c:pt idx="9">
                  <c:v>39722</c:v>
                </c:pt>
                <c:pt idx="10">
                  <c:v>39753</c:v>
                </c:pt>
                <c:pt idx="11">
                  <c:v>39783</c:v>
                </c:pt>
                <c:pt idx="12">
                  <c:v>39814</c:v>
                </c:pt>
                <c:pt idx="13">
                  <c:v>39845</c:v>
                </c:pt>
                <c:pt idx="14">
                  <c:v>39873</c:v>
                </c:pt>
                <c:pt idx="15">
                  <c:v>39904</c:v>
                </c:pt>
                <c:pt idx="16">
                  <c:v>39934</c:v>
                </c:pt>
                <c:pt idx="17">
                  <c:v>39965</c:v>
                </c:pt>
                <c:pt idx="18">
                  <c:v>39995</c:v>
                </c:pt>
                <c:pt idx="19">
                  <c:v>40026</c:v>
                </c:pt>
                <c:pt idx="20">
                  <c:v>40057</c:v>
                </c:pt>
                <c:pt idx="21">
                  <c:v>40087</c:v>
                </c:pt>
                <c:pt idx="22">
                  <c:v>40118</c:v>
                </c:pt>
                <c:pt idx="23">
                  <c:v>40148</c:v>
                </c:pt>
                <c:pt idx="24">
                  <c:v>40179</c:v>
                </c:pt>
                <c:pt idx="25">
                  <c:v>40210</c:v>
                </c:pt>
                <c:pt idx="26">
                  <c:v>40238</c:v>
                </c:pt>
                <c:pt idx="27">
                  <c:v>40269</c:v>
                </c:pt>
                <c:pt idx="28">
                  <c:v>40299</c:v>
                </c:pt>
                <c:pt idx="29">
                  <c:v>40330</c:v>
                </c:pt>
                <c:pt idx="30">
                  <c:v>40360</c:v>
                </c:pt>
                <c:pt idx="31">
                  <c:v>40391</c:v>
                </c:pt>
                <c:pt idx="32">
                  <c:v>40422</c:v>
                </c:pt>
                <c:pt idx="33">
                  <c:v>40452</c:v>
                </c:pt>
                <c:pt idx="34">
                  <c:v>40483</c:v>
                </c:pt>
                <c:pt idx="35">
                  <c:v>40513</c:v>
                </c:pt>
                <c:pt idx="36">
                  <c:v>40544</c:v>
                </c:pt>
                <c:pt idx="37">
                  <c:v>40575</c:v>
                </c:pt>
                <c:pt idx="38">
                  <c:v>40603</c:v>
                </c:pt>
                <c:pt idx="39">
                  <c:v>40634</c:v>
                </c:pt>
                <c:pt idx="40">
                  <c:v>40664</c:v>
                </c:pt>
                <c:pt idx="41">
                  <c:v>40695</c:v>
                </c:pt>
                <c:pt idx="42">
                  <c:v>40725</c:v>
                </c:pt>
                <c:pt idx="43">
                  <c:v>40756</c:v>
                </c:pt>
                <c:pt idx="44">
                  <c:v>40787</c:v>
                </c:pt>
                <c:pt idx="45">
                  <c:v>40817</c:v>
                </c:pt>
                <c:pt idx="46">
                  <c:v>40848</c:v>
                </c:pt>
                <c:pt idx="47">
                  <c:v>40878</c:v>
                </c:pt>
                <c:pt idx="48">
                  <c:v>40909</c:v>
                </c:pt>
                <c:pt idx="49">
                  <c:v>40940</c:v>
                </c:pt>
                <c:pt idx="50">
                  <c:v>40969</c:v>
                </c:pt>
                <c:pt idx="51">
                  <c:v>41000</c:v>
                </c:pt>
                <c:pt idx="52">
                  <c:v>41030</c:v>
                </c:pt>
                <c:pt idx="53">
                  <c:v>41061</c:v>
                </c:pt>
                <c:pt idx="54">
                  <c:v>41091</c:v>
                </c:pt>
                <c:pt idx="55">
                  <c:v>41122</c:v>
                </c:pt>
                <c:pt idx="56">
                  <c:v>41153</c:v>
                </c:pt>
                <c:pt idx="57">
                  <c:v>41183</c:v>
                </c:pt>
                <c:pt idx="58">
                  <c:v>41214</c:v>
                </c:pt>
                <c:pt idx="59">
                  <c:v>41244</c:v>
                </c:pt>
                <c:pt idx="60">
                  <c:v>41275</c:v>
                </c:pt>
                <c:pt idx="61">
                  <c:v>41306</c:v>
                </c:pt>
                <c:pt idx="62">
                  <c:v>41334</c:v>
                </c:pt>
                <c:pt idx="63">
                  <c:v>41365</c:v>
                </c:pt>
                <c:pt idx="64">
                  <c:v>41395</c:v>
                </c:pt>
                <c:pt idx="65">
                  <c:v>41426</c:v>
                </c:pt>
                <c:pt idx="66">
                  <c:v>41456</c:v>
                </c:pt>
                <c:pt idx="67">
                  <c:v>41487</c:v>
                </c:pt>
                <c:pt idx="68">
                  <c:v>41518</c:v>
                </c:pt>
                <c:pt idx="69">
                  <c:v>41548</c:v>
                </c:pt>
                <c:pt idx="70">
                  <c:v>41579</c:v>
                </c:pt>
                <c:pt idx="71">
                  <c:v>41609</c:v>
                </c:pt>
                <c:pt idx="72">
                  <c:v>41640</c:v>
                </c:pt>
                <c:pt idx="73">
                  <c:v>41671</c:v>
                </c:pt>
                <c:pt idx="74">
                  <c:v>41699</c:v>
                </c:pt>
                <c:pt idx="75">
                  <c:v>41730</c:v>
                </c:pt>
                <c:pt idx="76">
                  <c:v>41760</c:v>
                </c:pt>
                <c:pt idx="77">
                  <c:v>41791</c:v>
                </c:pt>
                <c:pt idx="78">
                  <c:v>41821</c:v>
                </c:pt>
                <c:pt idx="79">
                  <c:v>41852</c:v>
                </c:pt>
                <c:pt idx="80">
                  <c:v>41883</c:v>
                </c:pt>
                <c:pt idx="81">
                  <c:v>41913</c:v>
                </c:pt>
                <c:pt idx="82">
                  <c:v>41944</c:v>
                </c:pt>
                <c:pt idx="83">
                  <c:v>41974</c:v>
                </c:pt>
                <c:pt idx="84">
                  <c:v>42005</c:v>
                </c:pt>
                <c:pt idx="85">
                  <c:v>42036</c:v>
                </c:pt>
                <c:pt idx="86">
                  <c:v>42064</c:v>
                </c:pt>
                <c:pt idx="87">
                  <c:v>42095</c:v>
                </c:pt>
                <c:pt idx="88">
                  <c:v>42125</c:v>
                </c:pt>
                <c:pt idx="89">
                  <c:v>42156</c:v>
                </c:pt>
                <c:pt idx="90">
                  <c:v>42186</c:v>
                </c:pt>
                <c:pt idx="91">
                  <c:v>42217</c:v>
                </c:pt>
                <c:pt idx="92">
                  <c:v>42248</c:v>
                </c:pt>
                <c:pt idx="93">
                  <c:v>42278</c:v>
                </c:pt>
                <c:pt idx="94">
                  <c:v>42309</c:v>
                </c:pt>
                <c:pt idx="95">
                  <c:v>42339</c:v>
                </c:pt>
                <c:pt idx="96">
                  <c:v>42370</c:v>
                </c:pt>
                <c:pt idx="97">
                  <c:v>42401</c:v>
                </c:pt>
                <c:pt idx="98">
                  <c:v>42430</c:v>
                </c:pt>
                <c:pt idx="99">
                  <c:v>42461</c:v>
                </c:pt>
                <c:pt idx="100">
                  <c:v>42491</c:v>
                </c:pt>
                <c:pt idx="101">
                  <c:v>42522</c:v>
                </c:pt>
                <c:pt idx="102">
                  <c:v>42552</c:v>
                </c:pt>
                <c:pt idx="103">
                  <c:v>42583</c:v>
                </c:pt>
                <c:pt idx="104">
                  <c:v>42614</c:v>
                </c:pt>
                <c:pt idx="105">
                  <c:v>42644</c:v>
                </c:pt>
                <c:pt idx="106">
                  <c:v>42675</c:v>
                </c:pt>
                <c:pt idx="107">
                  <c:v>42705</c:v>
                </c:pt>
                <c:pt idx="108">
                  <c:v>42736</c:v>
                </c:pt>
                <c:pt idx="109">
                  <c:v>42767</c:v>
                </c:pt>
                <c:pt idx="110">
                  <c:v>42795</c:v>
                </c:pt>
                <c:pt idx="111">
                  <c:v>42826</c:v>
                </c:pt>
                <c:pt idx="112">
                  <c:v>42856</c:v>
                </c:pt>
                <c:pt idx="113">
                  <c:v>42887</c:v>
                </c:pt>
                <c:pt idx="114">
                  <c:v>42917</c:v>
                </c:pt>
                <c:pt idx="115">
                  <c:v>42948</c:v>
                </c:pt>
                <c:pt idx="116">
                  <c:v>42979</c:v>
                </c:pt>
                <c:pt idx="117">
                  <c:v>43009</c:v>
                </c:pt>
                <c:pt idx="118">
                  <c:v>43040</c:v>
                </c:pt>
                <c:pt idx="119">
                  <c:v>43070</c:v>
                </c:pt>
                <c:pt idx="120">
                  <c:v>43101</c:v>
                </c:pt>
                <c:pt idx="121">
                  <c:v>43132</c:v>
                </c:pt>
                <c:pt idx="122">
                  <c:v>43160</c:v>
                </c:pt>
                <c:pt idx="123">
                  <c:v>43191</c:v>
                </c:pt>
                <c:pt idx="124">
                  <c:v>43221</c:v>
                </c:pt>
                <c:pt idx="125">
                  <c:v>43252</c:v>
                </c:pt>
                <c:pt idx="126">
                  <c:v>43282</c:v>
                </c:pt>
                <c:pt idx="127">
                  <c:v>43313</c:v>
                </c:pt>
                <c:pt idx="128">
                  <c:v>43344</c:v>
                </c:pt>
                <c:pt idx="129">
                  <c:v>43374</c:v>
                </c:pt>
                <c:pt idx="130">
                  <c:v>43405</c:v>
                </c:pt>
                <c:pt idx="131">
                  <c:v>43435</c:v>
                </c:pt>
                <c:pt idx="132">
                  <c:v>43466</c:v>
                </c:pt>
                <c:pt idx="133">
                  <c:v>43497</c:v>
                </c:pt>
                <c:pt idx="134">
                  <c:v>43525</c:v>
                </c:pt>
                <c:pt idx="135">
                  <c:v>43556</c:v>
                </c:pt>
                <c:pt idx="136">
                  <c:v>43586</c:v>
                </c:pt>
                <c:pt idx="137">
                  <c:v>43617</c:v>
                </c:pt>
                <c:pt idx="138">
                  <c:v>43647</c:v>
                </c:pt>
                <c:pt idx="139">
                  <c:v>43678</c:v>
                </c:pt>
                <c:pt idx="140">
                  <c:v>43709</c:v>
                </c:pt>
                <c:pt idx="141">
                  <c:v>43739</c:v>
                </c:pt>
                <c:pt idx="142">
                  <c:v>43770</c:v>
                </c:pt>
                <c:pt idx="143">
                  <c:v>43800</c:v>
                </c:pt>
                <c:pt idx="144">
                  <c:v>43831</c:v>
                </c:pt>
                <c:pt idx="145">
                  <c:v>43862</c:v>
                </c:pt>
                <c:pt idx="146">
                  <c:v>43891</c:v>
                </c:pt>
                <c:pt idx="147">
                  <c:v>43922</c:v>
                </c:pt>
                <c:pt idx="148">
                  <c:v>43952</c:v>
                </c:pt>
                <c:pt idx="149">
                  <c:v>43983</c:v>
                </c:pt>
                <c:pt idx="150">
                  <c:v>44013</c:v>
                </c:pt>
                <c:pt idx="151">
                  <c:v>44044</c:v>
                </c:pt>
                <c:pt idx="152">
                  <c:v>44075</c:v>
                </c:pt>
                <c:pt idx="153">
                  <c:v>44105</c:v>
                </c:pt>
                <c:pt idx="154">
                  <c:v>44136</c:v>
                </c:pt>
                <c:pt idx="155">
                  <c:v>44166</c:v>
                </c:pt>
                <c:pt idx="156">
                  <c:v>44197</c:v>
                </c:pt>
                <c:pt idx="157">
                  <c:v>44228</c:v>
                </c:pt>
                <c:pt idx="158">
                  <c:v>44256</c:v>
                </c:pt>
                <c:pt idx="159">
                  <c:v>44287</c:v>
                </c:pt>
                <c:pt idx="160">
                  <c:v>44317</c:v>
                </c:pt>
                <c:pt idx="161">
                  <c:v>44348</c:v>
                </c:pt>
                <c:pt idx="162">
                  <c:v>44378</c:v>
                </c:pt>
                <c:pt idx="163">
                  <c:v>44409</c:v>
                </c:pt>
                <c:pt idx="164">
                  <c:v>44440</c:v>
                </c:pt>
                <c:pt idx="165">
                  <c:v>44470</c:v>
                </c:pt>
                <c:pt idx="166">
                  <c:v>44501</c:v>
                </c:pt>
                <c:pt idx="167">
                  <c:v>44531</c:v>
                </c:pt>
                <c:pt idx="168">
                  <c:v>44562</c:v>
                </c:pt>
                <c:pt idx="169">
                  <c:v>44593</c:v>
                </c:pt>
                <c:pt idx="170">
                  <c:v>44621</c:v>
                </c:pt>
                <c:pt idx="171">
                  <c:v>44652</c:v>
                </c:pt>
                <c:pt idx="172">
                  <c:v>44682</c:v>
                </c:pt>
                <c:pt idx="173">
                  <c:v>44713</c:v>
                </c:pt>
                <c:pt idx="174">
                  <c:v>44743</c:v>
                </c:pt>
                <c:pt idx="175">
                  <c:v>44774</c:v>
                </c:pt>
                <c:pt idx="176">
                  <c:v>44805</c:v>
                </c:pt>
                <c:pt idx="177">
                  <c:v>44835</c:v>
                </c:pt>
                <c:pt idx="178">
                  <c:v>44866</c:v>
                </c:pt>
                <c:pt idx="179">
                  <c:v>44896</c:v>
                </c:pt>
                <c:pt idx="180">
                  <c:v>44927</c:v>
                </c:pt>
                <c:pt idx="181">
                  <c:v>44958</c:v>
                </c:pt>
                <c:pt idx="182">
                  <c:v>44986</c:v>
                </c:pt>
                <c:pt idx="183">
                  <c:v>45017</c:v>
                </c:pt>
                <c:pt idx="184">
                  <c:v>45047</c:v>
                </c:pt>
                <c:pt idx="185">
                  <c:v>45078</c:v>
                </c:pt>
                <c:pt idx="186">
                  <c:v>45108</c:v>
                </c:pt>
                <c:pt idx="187">
                  <c:v>45139</c:v>
                </c:pt>
                <c:pt idx="188">
                  <c:v>45170</c:v>
                </c:pt>
                <c:pt idx="189">
                  <c:v>45200</c:v>
                </c:pt>
                <c:pt idx="190">
                  <c:v>45231</c:v>
                </c:pt>
                <c:pt idx="191">
                  <c:v>45261</c:v>
                </c:pt>
                <c:pt idx="192">
                  <c:v>45292</c:v>
                </c:pt>
                <c:pt idx="193">
                  <c:v>45323</c:v>
                </c:pt>
                <c:pt idx="194">
                  <c:v>45352</c:v>
                </c:pt>
                <c:pt idx="195">
                  <c:v>45383</c:v>
                </c:pt>
                <c:pt idx="196">
                  <c:v>45413</c:v>
                </c:pt>
                <c:pt idx="197">
                  <c:v>45444</c:v>
                </c:pt>
                <c:pt idx="198">
                  <c:v>45474</c:v>
                </c:pt>
                <c:pt idx="199">
                  <c:v>45505</c:v>
                </c:pt>
                <c:pt idx="200">
                  <c:v>45536</c:v>
                </c:pt>
                <c:pt idx="201">
                  <c:v>45566</c:v>
                </c:pt>
                <c:pt idx="202">
                  <c:v>45597</c:v>
                </c:pt>
                <c:pt idx="203">
                  <c:v>45627</c:v>
                </c:pt>
                <c:pt idx="204">
                  <c:v>45658</c:v>
                </c:pt>
                <c:pt idx="205">
                  <c:v>45689</c:v>
                </c:pt>
                <c:pt idx="206">
                  <c:v>45717</c:v>
                </c:pt>
                <c:pt idx="207">
                  <c:v>45748</c:v>
                </c:pt>
                <c:pt idx="208">
                  <c:v>45778</c:v>
                </c:pt>
                <c:pt idx="209">
                  <c:v>45809</c:v>
                </c:pt>
                <c:pt idx="210">
                  <c:v>45839</c:v>
                </c:pt>
                <c:pt idx="211">
                  <c:v>45870</c:v>
                </c:pt>
                <c:pt idx="212">
                  <c:v>45901</c:v>
                </c:pt>
                <c:pt idx="213">
                  <c:v>45931</c:v>
                </c:pt>
                <c:pt idx="214">
                  <c:v>45962</c:v>
                </c:pt>
                <c:pt idx="215">
                  <c:v>45992</c:v>
                </c:pt>
                <c:pt idx="216">
                  <c:v>46023</c:v>
                </c:pt>
              </c:numCache>
            </c:numRef>
          </c:cat>
          <c:val>
            <c:numRef>
              <c:f>'Freight and Passenger'!$B$30:$HJ$30</c:f>
              <c:numCache>
                <c:formatCode>General</c:formatCode>
                <c:ptCount val="217"/>
                <c:pt idx="0">
                  <c:v>48102</c:v>
                </c:pt>
                <c:pt idx="1">
                  <c:v>54065</c:v>
                </c:pt>
                <c:pt idx="2">
                  <c:v>53547</c:v>
                </c:pt>
                <c:pt idx="3">
                  <c:v>58932</c:v>
                </c:pt>
                <c:pt idx="4">
                  <c:v>58251</c:v>
                </c:pt>
                <c:pt idx="5">
                  <c:v>61488</c:v>
                </c:pt>
                <c:pt idx="6">
                  <c:v>63556</c:v>
                </c:pt>
                <c:pt idx="7">
                  <c:v>60935</c:v>
                </c:pt>
                <c:pt idx="8">
                  <c:v>60645</c:v>
                </c:pt>
                <c:pt idx="9">
                  <c:v>62279</c:v>
                </c:pt>
                <c:pt idx="10">
                  <c:v>59065</c:v>
                </c:pt>
                <c:pt idx="11">
                  <c:v>49773</c:v>
                </c:pt>
                <c:pt idx="12">
                  <c:v>47767</c:v>
                </c:pt>
                <c:pt idx="13">
                  <c:v>50362</c:v>
                </c:pt>
                <c:pt idx="14">
                  <c:v>51292</c:v>
                </c:pt>
                <c:pt idx="15">
                  <c:v>47461</c:v>
                </c:pt>
                <c:pt idx="16">
                  <c:v>50575</c:v>
                </c:pt>
                <c:pt idx="17">
                  <c:v>51520</c:v>
                </c:pt>
                <c:pt idx="18">
                  <c:v>54602</c:v>
                </c:pt>
                <c:pt idx="19">
                  <c:v>51675</c:v>
                </c:pt>
                <c:pt idx="20">
                  <c:v>52993</c:v>
                </c:pt>
                <c:pt idx="21">
                  <c:v>53610</c:v>
                </c:pt>
                <c:pt idx="22">
                  <c:v>54891</c:v>
                </c:pt>
                <c:pt idx="23">
                  <c:v>48858</c:v>
                </c:pt>
                <c:pt idx="24">
                  <c:v>48011</c:v>
                </c:pt>
                <c:pt idx="25">
                  <c:v>51088</c:v>
                </c:pt>
                <c:pt idx="26">
                  <c:v>55653</c:v>
                </c:pt>
                <c:pt idx="27">
                  <c:v>50727</c:v>
                </c:pt>
                <c:pt idx="28">
                  <c:v>55756</c:v>
                </c:pt>
                <c:pt idx="29">
                  <c:v>56420</c:v>
                </c:pt>
                <c:pt idx="30">
                  <c:v>57542</c:v>
                </c:pt>
                <c:pt idx="31">
                  <c:v>57140</c:v>
                </c:pt>
                <c:pt idx="32">
                  <c:v>55684</c:v>
                </c:pt>
                <c:pt idx="33">
                  <c:v>56300</c:v>
                </c:pt>
                <c:pt idx="34">
                  <c:v>58822</c:v>
                </c:pt>
                <c:pt idx="35">
                  <c:v>49781</c:v>
                </c:pt>
                <c:pt idx="36">
                  <c:v>48085</c:v>
                </c:pt>
                <c:pt idx="37">
                  <c:v>52374</c:v>
                </c:pt>
                <c:pt idx="38">
                  <c:v>60442</c:v>
                </c:pt>
                <c:pt idx="39">
                  <c:v>56199</c:v>
                </c:pt>
                <c:pt idx="40">
                  <c:v>58369</c:v>
                </c:pt>
                <c:pt idx="41">
                  <c:v>59808</c:v>
                </c:pt>
                <c:pt idx="42">
                  <c:v>61171</c:v>
                </c:pt>
                <c:pt idx="43">
                  <c:v>63042</c:v>
                </c:pt>
                <c:pt idx="44">
                  <c:v>64050</c:v>
                </c:pt>
                <c:pt idx="45">
                  <c:v>62926</c:v>
                </c:pt>
                <c:pt idx="46">
                  <c:v>65357</c:v>
                </c:pt>
                <c:pt idx="47">
                  <c:v>55015</c:v>
                </c:pt>
                <c:pt idx="48">
                  <c:v>53774</c:v>
                </c:pt>
                <c:pt idx="49">
                  <c:v>58264</c:v>
                </c:pt>
                <c:pt idx="50">
                  <c:v>57783</c:v>
                </c:pt>
                <c:pt idx="51">
                  <c:v>54648</c:v>
                </c:pt>
                <c:pt idx="52">
                  <c:v>61232</c:v>
                </c:pt>
                <c:pt idx="53">
                  <c:v>60865</c:v>
                </c:pt>
                <c:pt idx="54">
                  <c:v>59193</c:v>
                </c:pt>
                <c:pt idx="55">
                  <c:v>60950</c:v>
                </c:pt>
                <c:pt idx="56">
                  <c:v>56383</c:v>
                </c:pt>
                <c:pt idx="57">
                  <c:v>60507</c:v>
                </c:pt>
                <c:pt idx="58">
                  <c:v>68849</c:v>
                </c:pt>
                <c:pt idx="59">
                  <c:v>54892</c:v>
                </c:pt>
                <c:pt idx="60">
                  <c:v>56673</c:v>
                </c:pt>
                <c:pt idx="61">
                  <c:v>59423</c:v>
                </c:pt>
                <c:pt idx="62">
                  <c:v>58522</c:v>
                </c:pt>
                <c:pt idx="63">
                  <c:v>60166</c:v>
                </c:pt>
                <c:pt idx="64">
                  <c:v>61659</c:v>
                </c:pt>
                <c:pt idx="65">
                  <c:v>57684</c:v>
                </c:pt>
                <c:pt idx="66">
                  <c:v>62365</c:v>
                </c:pt>
                <c:pt idx="67">
                  <c:v>61937</c:v>
                </c:pt>
                <c:pt idx="68">
                  <c:v>61042</c:v>
                </c:pt>
                <c:pt idx="69">
                  <c:v>60980</c:v>
                </c:pt>
                <c:pt idx="70">
                  <c:v>63715</c:v>
                </c:pt>
                <c:pt idx="71">
                  <c:v>54688</c:v>
                </c:pt>
                <c:pt idx="72">
                  <c:v>56919</c:v>
                </c:pt>
                <c:pt idx="73">
                  <c:v>60320</c:v>
                </c:pt>
                <c:pt idx="74">
                  <c:v>61861</c:v>
                </c:pt>
                <c:pt idx="75">
                  <c:v>64661</c:v>
                </c:pt>
                <c:pt idx="76">
                  <c:v>66358</c:v>
                </c:pt>
                <c:pt idx="77">
                  <c:v>65266</c:v>
                </c:pt>
                <c:pt idx="78">
                  <c:v>66697</c:v>
                </c:pt>
                <c:pt idx="79">
                  <c:v>66006</c:v>
                </c:pt>
                <c:pt idx="80">
                  <c:v>66611</c:v>
                </c:pt>
                <c:pt idx="81">
                  <c:v>68220</c:v>
                </c:pt>
                <c:pt idx="82">
                  <c:v>68395</c:v>
                </c:pt>
                <c:pt idx="83">
                  <c:v>58874</c:v>
                </c:pt>
                <c:pt idx="84">
                  <c:v>58739</c:v>
                </c:pt>
                <c:pt idx="85">
                  <c:v>59337</c:v>
                </c:pt>
                <c:pt idx="86">
                  <c:v>61763</c:v>
                </c:pt>
                <c:pt idx="87">
                  <c:v>59791</c:v>
                </c:pt>
                <c:pt idx="88">
                  <c:v>59339</c:v>
                </c:pt>
                <c:pt idx="89">
                  <c:v>60234</c:v>
                </c:pt>
                <c:pt idx="90">
                  <c:v>62867</c:v>
                </c:pt>
                <c:pt idx="91">
                  <c:v>61530</c:v>
                </c:pt>
                <c:pt idx="92">
                  <c:v>66139</c:v>
                </c:pt>
                <c:pt idx="93">
                  <c:v>67385</c:v>
                </c:pt>
                <c:pt idx="94">
                  <c:v>64692</c:v>
                </c:pt>
                <c:pt idx="95">
                  <c:v>58055</c:v>
                </c:pt>
                <c:pt idx="96">
                  <c:v>53062</c:v>
                </c:pt>
                <c:pt idx="97">
                  <c:v>55128</c:v>
                </c:pt>
                <c:pt idx="98">
                  <c:v>59720</c:v>
                </c:pt>
                <c:pt idx="99">
                  <c:v>60504</c:v>
                </c:pt>
                <c:pt idx="100">
                  <c:v>64130</c:v>
                </c:pt>
                <c:pt idx="101">
                  <c:v>67086</c:v>
                </c:pt>
                <c:pt idx="102">
                  <c:v>67861</c:v>
                </c:pt>
                <c:pt idx="103">
                  <c:v>68533</c:v>
                </c:pt>
                <c:pt idx="104">
                  <c:v>69839</c:v>
                </c:pt>
                <c:pt idx="105">
                  <c:v>68506</c:v>
                </c:pt>
                <c:pt idx="106">
                  <c:v>70538</c:v>
                </c:pt>
                <c:pt idx="107">
                  <c:v>62323</c:v>
                </c:pt>
                <c:pt idx="108">
                  <c:v>62785</c:v>
                </c:pt>
                <c:pt idx="109">
                  <c:v>61862</c:v>
                </c:pt>
                <c:pt idx="110">
                  <c:v>67168</c:v>
                </c:pt>
                <c:pt idx="111">
                  <c:v>64081</c:v>
                </c:pt>
                <c:pt idx="112">
                  <c:v>73346</c:v>
                </c:pt>
                <c:pt idx="113">
                  <c:v>77978</c:v>
                </c:pt>
                <c:pt idx="114">
                  <c:v>72252</c:v>
                </c:pt>
                <c:pt idx="115">
                  <c:v>73697</c:v>
                </c:pt>
                <c:pt idx="116">
                  <c:v>73836</c:v>
                </c:pt>
                <c:pt idx="117">
                  <c:v>76869</c:v>
                </c:pt>
                <c:pt idx="118">
                  <c:v>76546</c:v>
                </c:pt>
                <c:pt idx="119">
                  <c:v>64679</c:v>
                </c:pt>
                <c:pt idx="120">
                  <c:v>68014</c:v>
                </c:pt>
                <c:pt idx="121">
                  <c:v>71813</c:v>
                </c:pt>
                <c:pt idx="122">
                  <c:v>73314</c:v>
                </c:pt>
                <c:pt idx="123">
                  <c:v>70540</c:v>
                </c:pt>
                <c:pt idx="124">
                  <c:v>74226</c:v>
                </c:pt>
                <c:pt idx="125">
                  <c:v>74038</c:v>
                </c:pt>
                <c:pt idx="126">
                  <c:v>80575</c:v>
                </c:pt>
                <c:pt idx="127">
                  <c:v>81884</c:v>
                </c:pt>
                <c:pt idx="128">
                  <c:v>77826</c:v>
                </c:pt>
                <c:pt idx="129">
                  <c:v>85777</c:v>
                </c:pt>
                <c:pt idx="130">
                  <c:v>89781</c:v>
                </c:pt>
                <c:pt idx="131">
                  <c:v>73324</c:v>
                </c:pt>
                <c:pt idx="132">
                  <c:v>70939</c:v>
                </c:pt>
                <c:pt idx="133">
                  <c:v>72141</c:v>
                </c:pt>
                <c:pt idx="134">
                  <c:v>75063</c:v>
                </c:pt>
                <c:pt idx="135">
                  <c:v>73999</c:v>
                </c:pt>
                <c:pt idx="136">
                  <c:v>76891</c:v>
                </c:pt>
                <c:pt idx="137">
                  <c:v>76422</c:v>
                </c:pt>
                <c:pt idx="138">
                  <c:v>78593</c:v>
                </c:pt>
                <c:pt idx="139">
                  <c:v>80102</c:v>
                </c:pt>
                <c:pt idx="140">
                  <c:v>74347</c:v>
                </c:pt>
                <c:pt idx="141">
                  <c:v>79073</c:v>
                </c:pt>
                <c:pt idx="142">
                  <c:v>75542</c:v>
                </c:pt>
                <c:pt idx="143">
                  <c:v>62387</c:v>
                </c:pt>
                <c:pt idx="144">
                  <c:v>65934</c:v>
                </c:pt>
                <c:pt idx="145">
                  <c:v>68697</c:v>
                </c:pt>
                <c:pt idx="146">
                  <c:v>68835</c:v>
                </c:pt>
                <c:pt idx="147">
                  <c:v>46289</c:v>
                </c:pt>
                <c:pt idx="148">
                  <c:v>58774</c:v>
                </c:pt>
                <c:pt idx="149">
                  <c:v>61763</c:v>
                </c:pt>
                <c:pt idx="150">
                  <c:v>67279</c:v>
                </c:pt>
                <c:pt idx="151">
                  <c:v>69819</c:v>
                </c:pt>
                <c:pt idx="152">
                  <c:v>70335</c:v>
                </c:pt>
                <c:pt idx="153">
                  <c:v>72935</c:v>
                </c:pt>
                <c:pt idx="154">
                  <c:v>72521</c:v>
                </c:pt>
                <c:pt idx="155">
                  <c:v>65928</c:v>
                </c:pt>
                <c:pt idx="156">
                  <c:v>60980</c:v>
                </c:pt>
                <c:pt idx="157">
                  <c:v>64634</c:v>
                </c:pt>
                <c:pt idx="158">
                  <c:v>72946</c:v>
                </c:pt>
                <c:pt idx="159">
                  <c:v>70615</c:v>
                </c:pt>
                <c:pt idx="160">
                  <c:v>75037</c:v>
                </c:pt>
                <c:pt idx="161">
                  <c:v>72311</c:v>
                </c:pt>
                <c:pt idx="162">
                  <c:v>71968</c:v>
                </c:pt>
                <c:pt idx="163">
                  <c:v>77411</c:v>
                </c:pt>
                <c:pt idx="164">
                  <c:v>74263</c:v>
                </c:pt>
                <c:pt idx="165">
                  <c:v>74113</c:v>
                </c:pt>
                <c:pt idx="166">
                  <c:v>75932</c:v>
                </c:pt>
                <c:pt idx="167">
                  <c:v>70339</c:v>
                </c:pt>
                <c:pt idx="168">
                  <c:v>72608</c:v>
                </c:pt>
                <c:pt idx="169">
                  <c:v>71961</c:v>
                </c:pt>
                <c:pt idx="170">
                  <c:v>81126</c:v>
                </c:pt>
                <c:pt idx="171">
                  <c:v>76112</c:v>
                </c:pt>
                <c:pt idx="172">
                  <c:v>89183</c:v>
                </c:pt>
                <c:pt idx="173">
                  <c:v>89134</c:v>
                </c:pt>
                <c:pt idx="174">
                  <c:v>95551</c:v>
                </c:pt>
                <c:pt idx="175">
                  <c:v>101757</c:v>
                </c:pt>
                <c:pt idx="176">
                  <c:v>92435</c:v>
                </c:pt>
                <c:pt idx="177">
                  <c:v>97699</c:v>
                </c:pt>
                <c:pt idx="178">
                  <c:v>96861</c:v>
                </c:pt>
                <c:pt idx="179">
                  <c:v>84120</c:v>
                </c:pt>
                <c:pt idx="180">
                  <c:v>87303</c:v>
                </c:pt>
                <c:pt idx="181">
                  <c:v>81022</c:v>
                </c:pt>
                <c:pt idx="182">
                  <c:v>87313</c:v>
                </c:pt>
                <c:pt idx="183">
                  <c:v>87549</c:v>
                </c:pt>
                <c:pt idx="184">
                  <c:v>92776</c:v>
                </c:pt>
                <c:pt idx="185">
                  <c:v>86439</c:v>
                </c:pt>
                <c:pt idx="186">
                  <c:v>91334</c:v>
                </c:pt>
                <c:pt idx="187">
                  <c:v>90641</c:v>
                </c:pt>
                <c:pt idx="188">
                  <c:v>87692</c:v>
                </c:pt>
                <c:pt idx="189">
                  <c:v>94261</c:v>
                </c:pt>
                <c:pt idx="190">
                  <c:v>95193</c:v>
                </c:pt>
                <c:pt idx="191">
                  <c:v>78896</c:v>
                </c:pt>
                <c:pt idx="192">
                  <c:v>80951</c:v>
                </c:pt>
                <c:pt idx="193">
                  <c:v>79782</c:v>
                </c:pt>
                <c:pt idx="194">
                  <c:v>81531</c:v>
                </c:pt>
                <c:pt idx="195">
                  <c:v>80388</c:v>
                </c:pt>
                <c:pt idx="196">
                  <c:v>82703</c:v>
                </c:pt>
                <c:pt idx="197">
                  <c:v>82385</c:v>
                </c:pt>
                <c:pt idx="198">
                  <c:v>83945</c:v>
                </c:pt>
                <c:pt idx="199">
                  <c:v>85171</c:v>
                </c:pt>
                <c:pt idx="200">
                  <c:v>80486</c:v>
                </c:pt>
                <c:pt idx="201">
                  <c:v>83586</c:v>
                </c:pt>
                <c:pt idx="202">
                  <c:v>85173</c:v>
                </c:pt>
                <c:pt idx="203">
                  <c:v>73697</c:v>
                </c:pt>
                <c:pt idx="204">
                  <c:v>78224</c:v>
                </c:pt>
                <c:pt idx="205">
                  <c:v>76687</c:v>
                </c:pt>
                <c:pt idx="206">
                  <c:v>80466</c:v>
                </c:pt>
                <c:pt idx="207">
                  <c:v>75630</c:v>
                </c:pt>
                <c:pt idx="208">
                  <c:v>83975</c:v>
                </c:pt>
                <c:pt idx="209">
                  <c:v>85345</c:v>
                </c:pt>
                <c:pt idx="210">
                  <c:v>86114</c:v>
                </c:pt>
                <c:pt idx="211">
                  <c:v>84185</c:v>
                </c:pt>
                <c:pt idx="212">
                  <c:v>82960</c:v>
                </c:pt>
                <c:pt idx="213">
                  <c:v>85799</c:v>
                </c:pt>
                <c:pt idx="214">
                  <c:v>82167</c:v>
                </c:pt>
                <c:pt idx="215">
                  <c:v>73624</c:v>
                </c:pt>
                <c:pt idx="216">
                  <c:v>73902</c:v>
                </c:pt>
              </c:numCache>
            </c:numRef>
          </c:val>
          <c:extLst>
            <c:ext xmlns:c16="http://schemas.microsoft.com/office/drawing/2014/chart" uri="{C3380CC4-5D6E-409C-BE32-E72D297353CC}">
              <c16:uniqueId val="{00000001-B341-4CDE-A2D3-20F23602C43F}"/>
            </c:ext>
          </c:extLst>
        </c:ser>
        <c:dLbls>
          <c:showLegendKey val="0"/>
          <c:showVal val="0"/>
          <c:showCatName val="0"/>
          <c:showSerName val="0"/>
          <c:showPercent val="0"/>
          <c:showBubbleSize val="0"/>
        </c:dLbls>
        <c:gapWidth val="219"/>
        <c:axId val="938751600"/>
        <c:axId val="938764560"/>
      </c:barChart>
      <c:lineChart>
        <c:grouping val="standard"/>
        <c:varyColors val="0"/>
        <c:ser>
          <c:idx val="1"/>
          <c:order val="1"/>
          <c:tx>
            <c:strRef>
              <c:f>'Freight and Passenger'!$A$29</c:f>
              <c:strCache>
                <c:ptCount val="1"/>
                <c:pt idx="0">
                  <c:v>Income for rail freight transportation</c:v>
                </c:pt>
              </c:strCache>
            </c:strRef>
          </c:tx>
          <c:spPr>
            <a:ln w="12700" cap="rnd">
              <a:solidFill>
                <a:schemeClr val="accent2"/>
              </a:solidFill>
              <a:round/>
            </a:ln>
            <a:effectLst/>
          </c:spPr>
          <c:marker>
            <c:symbol val="none"/>
          </c:marker>
          <c:cat>
            <c:numRef>
              <c:f>'Freight and Passenger'!$B$27:$HJ$27</c:f>
              <c:numCache>
                <c:formatCode>mmm\-yy</c:formatCode>
                <c:ptCount val="217"/>
                <c:pt idx="0">
                  <c:v>39448</c:v>
                </c:pt>
                <c:pt idx="1">
                  <c:v>39479</c:v>
                </c:pt>
                <c:pt idx="2">
                  <c:v>39508</c:v>
                </c:pt>
                <c:pt idx="3">
                  <c:v>39539</c:v>
                </c:pt>
                <c:pt idx="4">
                  <c:v>39569</c:v>
                </c:pt>
                <c:pt idx="5">
                  <c:v>39600</c:v>
                </c:pt>
                <c:pt idx="6">
                  <c:v>39630</c:v>
                </c:pt>
                <c:pt idx="7">
                  <c:v>39661</c:v>
                </c:pt>
                <c:pt idx="8">
                  <c:v>39692</c:v>
                </c:pt>
                <c:pt idx="9">
                  <c:v>39722</c:v>
                </c:pt>
                <c:pt idx="10">
                  <c:v>39753</c:v>
                </c:pt>
                <c:pt idx="11">
                  <c:v>39783</c:v>
                </c:pt>
                <c:pt idx="12">
                  <c:v>39814</c:v>
                </c:pt>
                <c:pt idx="13">
                  <c:v>39845</c:v>
                </c:pt>
                <c:pt idx="14">
                  <c:v>39873</c:v>
                </c:pt>
                <c:pt idx="15">
                  <c:v>39904</c:v>
                </c:pt>
                <c:pt idx="16">
                  <c:v>39934</c:v>
                </c:pt>
                <c:pt idx="17">
                  <c:v>39965</c:v>
                </c:pt>
                <c:pt idx="18">
                  <c:v>39995</c:v>
                </c:pt>
                <c:pt idx="19">
                  <c:v>40026</c:v>
                </c:pt>
                <c:pt idx="20">
                  <c:v>40057</c:v>
                </c:pt>
                <c:pt idx="21">
                  <c:v>40087</c:v>
                </c:pt>
                <c:pt idx="22">
                  <c:v>40118</c:v>
                </c:pt>
                <c:pt idx="23">
                  <c:v>40148</c:v>
                </c:pt>
                <c:pt idx="24">
                  <c:v>40179</c:v>
                </c:pt>
                <c:pt idx="25">
                  <c:v>40210</c:v>
                </c:pt>
                <c:pt idx="26">
                  <c:v>40238</c:v>
                </c:pt>
                <c:pt idx="27">
                  <c:v>40269</c:v>
                </c:pt>
                <c:pt idx="28">
                  <c:v>40299</c:v>
                </c:pt>
                <c:pt idx="29">
                  <c:v>40330</c:v>
                </c:pt>
                <c:pt idx="30">
                  <c:v>40360</c:v>
                </c:pt>
                <c:pt idx="31">
                  <c:v>40391</c:v>
                </c:pt>
                <c:pt idx="32">
                  <c:v>40422</c:v>
                </c:pt>
                <c:pt idx="33">
                  <c:v>40452</c:v>
                </c:pt>
                <c:pt idx="34">
                  <c:v>40483</c:v>
                </c:pt>
                <c:pt idx="35">
                  <c:v>40513</c:v>
                </c:pt>
                <c:pt idx="36">
                  <c:v>40544</c:v>
                </c:pt>
                <c:pt idx="37">
                  <c:v>40575</c:v>
                </c:pt>
                <c:pt idx="38">
                  <c:v>40603</c:v>
                </c:pt>
                <c:pt idx="39">
                  <c:v>40634</c:v>
                </c:pt>
                <c:pt idx="40">
                  <c:v>40664</c:v>
                </c:pt>
                <c:pt idx="41">
                  <c:v>40695</c:v>
                </c:pt>
                <c:pt idx="42">
                  <c:v>40725</c:v>
                </c:pt>
                <c:pt idx="43">
                  <c:v>40756</c:v>
                </c:pt>
                <c:pt idx="44">
                  <c:v>40787</c:v>
                </c:pt>
                <c:pt idx="45">
                  <c:v>40817</c:v>
                </c:pt>
                <c:pt idx="46">
                  <c:v>40848</c:v>
                </c:pt>
                <c:pt idx="47">
                  <c:v>40878</c:v>
                </c:pt>
                <c:pt idx="48">
                  <c:v>40909</c:v>
                </c:pt>
                <c:pt idx="49">
                  <c:v>40940</c:v>
                </c:pt>
                <c:pt idx="50">
                  <c:v>40969</c:v>
                </c:pt>
                <c:pt idx="51">
                  <c:v>41000</c:v>
                </c:pt>
                <c:pt idx="52">
                  <c:v>41030</c:v>
                </c:pt>
                <c:pt idx="53">
                  <c:v>41061</c:v>
                </c:pt>
                <c:pt idx="54">
                  <c:v>41091</c:v>
                </c:pt>
                <c:pt idx="55">
                  <c:v>41122</c:v>
                </c:pt>
                <c:pt idx="56">
                  <c:v>41153</c:v>
                </c:pt>
                <c:pt idx="57">
                  <c:v>41183</c:v>
                </c:pt>
                <c:pt idx="58">
                  <c:v>41214</c:v>
                </c:pt>
                <c:pt idx="59">
                  <c:v>41244</c:v>
                </c:pt>
                <c:pt idx="60">
                  <c:v>41275</c:v>
                </c:pt>
                <c:pt idx="61">
                  <c:v>41306</c:v>
                </c:pt>
                <c:pt idx="62">
                  <c:v>41334</c:v>
                </c:pt>
                <c:pt idx="63">
                  <c:v>41365</c:v>
                </c:pt>
                <c:pt idx="64">
                  <c:v>41395</c:v>
                </c:pt>
                <c:pt idx="65">
                  <c:v>41426</c:v>
                </c:pt>
                <c:pt idx="66">
                  <c:v>41456</c:v>
                </c:pt>
                <c:pt idx="67">
                  <c:v>41487</c:v>
                </c:pt>
                <c:pt idx="68">
                  <c:v>41518</c:v>
                </c:pt>
                <c:pt idx="69">
                  <c:v>41548</c:v>
                </c:pt>
                <c:pt idx="70">
                  <c:v>41579</c:v>
                </c:pt>
                <c:pt idx="71">
                  <c:v>41609</c:v>
                </c:pt>
                <c:pt idx="72">
                  <c:v>41640</c:v>
                </c:pt>
                <c:pt idx="73">
                  <c:v>41671</c:v>
                </c:pt>
                <c:pt idx="74">
                  <c:v>41699</c:v>
                </c:pt>
                <c:pt idx="75">
                  <c:v>41730</c:v>
                </c:pt>
                <c:pt idx="76">
                  <c:v>41760</c:v>
                </c:pt>
                <c:pt idx="77">
                  <c:v>41791</c:v>
                </c:pt>
                <c:pt idx="78">
                  <c:v>41821</c:v>
                </c:pt>
                <c:pt idx="79">
                  <c:v>41852</c:v>
                </c:pt>
                <c:pt idx="80">
                  <c:v>41883</c:v>
                </c:pt>
                <c:pt idx="81">
                  <c:v>41913</c:v>
                </c:pt>
                <c:pt idx="82">
                  <c:v>41944</c:v>
                </c:pt>
                <c:pt idx="83">
                  <c:v>41974</c:v>
                </c:pt>
                <c:pt idx="84">
                  <c:v>42005</c:v>
                </c:pt>
                <c:pt idx="85">
                  <c:v>42036</c:v>
                </c:pt>
                <c:pt idx="86">
                  <c:v>42064</c:v>
                </c:pt>
                <c:pt idx="87">
                  <c:v>42095</c:v>
                </c:pt>
                <c:pt idx="88">
                  <c:v>42125</c:v>
                </c:pt>
                <c:pt idx="89">
                  <c:v>42156</c:v>
                </c:pt>
                <c:pt idx="90">
                  <c:v>42186</c:v>
                </c:pt>
                <c:pt idx="91">
                  <c:v>42217</c:v>
                </c:pt>
                <c:pt idx="92">
                  <c:v>42248</c:v>
                </c:pt>
                <c:pt idx="93">
                  <c:v>42278</c:v>
                </c:pt>
                <c:pt idx="94">
                  <c:v>42309</c:v>
                </c:pt>
                <c:pt idx="95">
                  <c:v>42339</c:v>
                </c:pt>
                <c:pt idx="96">
                  <c:v>42370</c:v>
                </c:pt>
                <c:pt idx="97">
                  <c:v>42401</c:v>
                </c:pt>
                <c:pt idx="98">
                  <c:v>42430</c:v>
                </c:pt>
                <c:pt idx="99">
                  <c:v>42461</c:v>
                </c:pt>
                <c:pt idx="100">
                  <c:v>42491</c:v>
                </c:pt>
                <c:pt idx="101">
                  <c:v>42522</c:v>
                </c:pt>
                <c:pt idx="102">
                  <c:v>42552</c:v>
                </c:pt>
                <c:pt idx="103">
                  <c:v>42583</c:v>
                </c:pt>
                <c:pt idx="104">
                  <c:v>42614</c:v>
                </c:pt>
                <c:pt idx="105">
                  <c:v>42644</c:v>
                </c:pt>
                <c:pt idx="106">
                  <c:v>42675</c:v>
                </c:pt>
                <c:pt idx="107">
                  <c:v>42705</c:v>
                </c:pt>
                <c:pt idx="108">
                  <c:v>42736</c:v>
                </c:pt>
                <c:pt idx="109">
                  <c:v>42767</c:v>
                </c:pt>
                <c:pt idx="110">
                  <c:v>42795</c:v>
                </c:pt>
                <c:pt idx="111">
                  <c:v>42826</c:v>
                </c:pt>
                <c:pt idx="112">
                  <c:v>42856</c:v>
                </c:pt>
                <c:pt idx="113">
                  <c:v>42887</c:v>
                </c:pt>
                <c:pt idx="114">
                  <c:v>42917</c:v>
                </c:pt>
                <c:pt idx="115">
                  <c:v>42948</c:v>
                </c:pt>
                <c:pt idx="116">
                  <c:v>42979</c:v>
                </c:pt>
                <c:pt idx="117">
                  <c:v>43009</c:v>
                </c:pt>
                <c:pt idx="118">
                  <c:v>43040</c:v>
                </c:pt>
                <c:pt idx="119">
                  <c:v>43070</c:v>
                </c:pt>
                <c:pt idx="120">
                  <c:v>43101</c:v>
                </c:pt>
                <c:pt idx="121">
                  <c:v>43132</c:v>
                </c:pt>
                <c:pt idx="122">
                  <c:v>43160</c:v>
                </c:pt>
                <c:pt idx="123">
                  <c:v>43191</c:v>
                </c:pt>
                <c:pt idx="124">
                  <c:v>43221</c:v>
                </c:pt>
                <c:pt idx="125">
                  <c:v>43252</c:v>
                </c:pt>
                <c:pt idx="126">
                  <c:v>43282</c:v>
                </c:pt>
                <c:pt idx="127">
                  <c:v>43313</c:v>
                </c:pt>
                <c:pt idx="128">
                  <c:v>43344</c:v>
                </c:pt>
                <c:pt idx="129">
                  <c:v>43374</c:v>
                </c:pt>
                <c:pt idx="130">
                  <c:v>43405</c:v>
                </c:pt>
                <c:pt idx="131">
                  <c:v>43435</c:v>
                </c:pt>
                <c:pt idx="132">
                  <c:v>43466</c:v>
                </c:pt>
                <c:pt idx="133">
                  <c:v>43497</c:v>
                </c:pt>
                <c:pt idx="134">
                  <c:v>43525</c:v>
                </c:pt>
                <c:pt idx="135">
                  <c:v>43556</c:v>
                </c:pt>
                <c:pt idx="136">
                  <c:v>43586</c:v>
                </c:pt>
                <c:pt idx="137">
                  <c:v>43617</c:v>
                </c:pt>
                <c:pt idx="138">
                  <c:v>43647</c:v>
                </c:pt>
                <c:pt idx="139">
                  <c:v>43678</c:v>
                </c:pt>
                <c:pt idx="140">
                  <c:v>43709</c:v>
                </c:pt>
                <c:pt idx="141">
                  <c:v>43739</c:v>
                </c:pt>
                <c:pt idx="142">
                  <c:v>43770</c:v>
                </c:pt>
                <c:pt idx="143">
                  <c:v>43800</c:v>
                </c:pt>
                <c:pt idx="144">
                  <c:v>43831</c:v>
                </c:pt>
                <c:pt idx="145">
                  <c:v>43862</c:v>
                </c:pt>
                <c:pt idx="146">
                  <c:v>43891</c:v>
                </c:pt>
                <c:pt idx="147">
                  <c:v>43922</c:v>
                </c:pt>
                <c:pt idx="148">
                  <c:v>43952</c:v>
                </c:pt>
                <c:pt idx="149">
                  <c:v>43983</c:v>
                </c:pt>
                <c:pt idx="150">
                  <c:v>44013</c:v>
                </c:pt>
                <c:pt idx="151">
                  <c:v>44044</c:v>
                </c:pt>
                <c:pt idx="152">
                  <c:v>44075</c:v>
                </c:pt>
                <c:pt idx="153">
                  <c:v>44105</c:v>
                </c:pt>
                <c:pt idx="154">
                  <c:v>44136</c:v>
                </c:pt>
                <c:pt idx="155">
                  <c:v>44166</c:v>
                </c:pt>
                <c:pt idx="156">
                  <c:v>44197</c:v>
                </c:pt>
                <c:pt idx="157">
                  <c:v>44228</c:v>
                </c:pt>
                <c:pt idx="158">
                  <c:v>44256</c:v>
                </c:pt>
                <c:pt idx="159">
                  <c:v>44287</c:v>
                </c:pt>
                <c:pt idx="160">
                  <c:v>44317</c:v>
                </c:pt>
                <c:pt idx="161">
                  <c:v>44348</c:v>
                </c:pt>
                <c:pt idx="162">
                  <c:v>44378</c:v>
                </c:pt>
                <c:pt idx="163">
                  <c:v>44409</c:v>
                </c:pt>
                <c:pt idx="164">
                  <c:v>44440</c:v>
                </c:pt>
                <c:pt idx="165">
                  <c:v>44470</c:v>
                </c:pt>
                <c:pt idx="166">
                  <c:v>44501</c:v>
                </c:pt>
                <c:pt idx="167">
                  <c:v>44531</c:v>
                </c:pt>
                <c:pt idx="168">
                  <c:v>44562</c:v>
                </c:pt>
                <c:pt idx="169">
                  <c:v>44593</c:v>
                </c:pt>
                <c:pt idx="170">
                  <c:v>44621</c:v>
                </c:pt>
                <c:pt idx="171">
                  <c:v>44652</c:v>
                </c:pt>
                <c:pt idx="172">
                  <c:v>44682</c:v>
                </c:pt>
                <c:pt idx="173">
                  <c:v>44713</c:v>
                </c:pt>
                <c:pt idx="174">
                  <c:v>44743</c:v>
                </c:pt>
                <c:pt idx="175">
                  <c:v>44774</c:v>
                </c:pt>
                <c:pt idx="176">
                  <c:v>44805</c:v>
                </c:pt>
                <c:pt idx="177">
                  <c:v>44835</c:v>
                </c:pt>
                <c:pt idx="178">
                  <c:v>44866</c:v>
                </c:pt>
                <c:pt idx="179">
                  <c:v>44896</c:v>
                </c:pt>
                <c:pt idx="180">
                  <c:v>44927</c:v>
                </c:pt>
                <c:pt idx="181">
                  <c:v>44958</c:v>
                </c:pt>
                <c:pt idx="182">
                  <c:v>44986</c:v>
                </c:pt>
                <c:pt idx="183">
                  <c:v>45017</c:v>
                </c:pt>
                <c:pt idx="184">
                  <c:v>45047</c:v>
                </c:pt>
                <c:pt idx="185">
                  <c:v>45078</c:v>
                </c:pt>
                <c:pt idx="186">
                  <c:v>45108</c:v>
                </c:pt>
                <c:pt idx="187">
                  <c:v>45139</c:v>
                </c:pt>
                <c:pt idx="188">
                  <c:v>45170</c:v>
                </c:pt>
                <c:pt idx="189">
                  <c:v>45200</c:v>
                </c:pt>
                <c:pt idx="190">
                  <c:v>45231</c:v>
                </c:pt>
                <c:pt idx="191">
                  <c:v>45261</c:v>
                </c:pt>
                <c:pt idx="192">
                  <c:v>45292</c:v>
                </c:pt>
                <c:pt idx="193">
                  <c:v>45323</c:v>
                </c:pt>
                <c:pt idx="194">
                  <c:v>45352</c:v>
                </c:pt>
                <c:pt idx="195">
                  <c:v>45383</c:v>
                </c:pt>
                <c:pt idx="196">
                  <c:v>45413</c:v>
                </c:pt>
                <c:pt idx="197">
                  <c:v>45444</c:v>
                </c:pt>
                <c:pt idx="198">
                  <c:v>45474</c:v>
                </c:pt>
                <c:pt idx="199">
                  <c:v>45505</c:v>
                </c:pt>
                <c:pt idx="200">
                  <c:v>45536</c:v>
                </c:pt>
                <c:pt idx="201">
                  <c:v>45566</c:v>
                </c:pt>
                <c:pt idx="202">
                  <c:v>45597</c:v>
                </c:pt>
                <c:pt idx="203">
                  <c:v>45627</c:v>
                </c:pt>
                <c:pt idx="204">
                  <c:v>45658</c:v>
                </c:pt>
                <c:pt idx="205">
                  <c:v>45689</c:v>
                </c:pt>
                <c:pt idx="206">
                  <c:v>45717</c:v>
                </c:pt>
                <c:pt idx="207">
                  <c:v>45748</c:v>
                </c:pt>
                <c:pt idx="208">
                  <c:v>45778</c:v>
                </c:pt>
                <c:pt idx="209">
                  <c:v>45809</c:v>
                </c:pt>
                <c:pt idx="210">
                  <c:v>45839</c:v>
                </c:pt>
                <c:pt idx="211">
                  <c:v>45870</c:v>
                </c:pt>
                <c:pt idx="212">
                  <c:v>45901</c:v>
                </c:pt>
                <c:pt idx="213">
                  <c:v>45931</c:v>
                </c:pt>
                <c:pt idx="214">
                  <c:v>45962</c:v>
                </c:pt>
                <c:pt idx="215">
                  <c:v>45992</c:v>
                </c:pt>
                <c:pt idx="216">
                  <c:v>46023</c:v>
                </c:pt>
              </c:numCache>
            </c:numRef>
          </c:cat>
          <c:val>
            <c:numRef>
              <c:f>'Freight and Passenger'!$B$29:$HJ$29</c:f>
              <c:numCache>
                <c:formatCode>General</c:formatCode>
                <c:ptCount val="217"/>
                <c:pt idx="0">
                  <c:v>1218</c:v>
                </c:pt>
                <c:pt idx="1">
                  <c:v>1317</c:v>
                </c:pt>
                <c:pt idx="2">
                  <c:v>1271</c:v>
                </c:pt>
                <c:pt idx="3">
                  <c:v>1443</c:v>
                </c:pt>
                <c:pt idx="4">
                  <c:v>1359</c:v>
                </c:pt>
                <c:pt idx="5">
                  <c:v>1498</c:v>
                </c:pt>
                <c:pt idx="6">
                  <c:v>1478</c:v>
                </c:pt>
                <c:pt idx="7">
                  <c:v>1535</c:v>
                </c:pt>
                <c:pt idx="8">
                  <c:v>1546</c:v>
                </c:pt>
                <c:pt idx="9">
                  <c:v>1534</c:v>
                </c:pt>
                <c:pt idx="10">
                  <c:v>1491</c:v>
                </c:pt>
                <c:pt idx="11">
                  <c:v>1264</c:v>
                </c:pt>
                <c:pt idx="12">
                  <c:v>1185</c:v>
                </c:pt>
                <c:pt idx="13">
                  <c:v>1426</c:v>
                </c:pt>
                <c:pt idx="14">
                  <c:v>1385</c:v>
                </c:pt>
                <c:pt idx="15">
                  <c:v>1565</c:v>
                </c:pt>
                <c:pt idx="16">
                  <c:v>1380</c:v>
                </c:pt>
                <c:pt idx="17">
                  <c:v>1644</c:v>
                </c:pt>
                <c:pt idx="18">
                  <c:v>1567</c:v>
                </c:pt>
                <c:pt idx="19">
                  <c:v>1603</c:v>
                </c:pt>
                <c:pt idx="20">
                  <c:v>1773</c:v>
                </c:pt>
                <c:pt idx="21">
                  <c:v>1747</c:v>
                </c:pt>
                <c:pt idx="22">
                  <c:v>1824</c:v>
                </c:pt>
                <c:pt idx="23">
                  <c:v>1661</c:v>
                </c:pt>
                <c:pt idx="24">
                  <c:v>1671</c:v>
                </c:pt>
                <c:pt idx="25">
                  <c:v>1812</c:v>
                </c:pt>
                <c:pt idx="26">
                  <c:v>1816</c:v>
                </c:pt>
                <c:pt idx="27">
                  <c:v>1788</c:v>
                </c:pt>
                <c:pt idx="28">
                  <c:v>1372</c:v>
                </c:pt>
                <c:pt idx="29">
                  <c:v>1769</c:v>
                </c:pt>
                <c:pt idx="30">
                  <c:v>1891</c:v>
                </c:pt>
                <c:pt idx="31">
                  <c:v>1886</c:v>
                </c:pt>
                <c:pt idx="32">
                  <c:v>1901</c:v>
                </c:pt>
                <c:pt idx="33">
                  <c:v>1884</c:v>
                </c:pt>
                <c:pt idx="34">
                  <c:v>1881</c:v>
                </c:pt>
                <c:pt idx="35">
                  <c:v>1768</c:v>
                </c:pt>
                <c:pt idx="36">
                  <c:v>1630</c:v>
                </c:pt>
                <c:pt idx="37">
                  <c:v>2328</c:v>
                </c:pt>
                <c:pt idx="38">
                  <c:v>1900</c:v>
                </c:pt>
                <c:pt idx="39">
                  <c:v>2139</c:v>
                </c:pt>
                <c:pt idx="40">
                  <c:v>2197</c:v>
                </c:pt>
                <c:pt idx="41">
                  <c:v>1841</c:v>
                </c:pt>
                <c:pt idx="42">
                  <c:v>2082</c:v>
                </c:pt>
                <c:pt idx="43">
                  <c:v>2281</c:v>
                </c:pt>
                <c:pt idx="44">
                  <c:v>2398</c:v>
                </c:pt>
                <c:pt idx="45">
                  <c:v>2381</c:v>
                </c:pt>
                <c:pt idx="46">
                  <c:v>2427</c:v>
                </c:pt>
                <c:pt idx="47">
                  <c:v>2285</c:v>
                </c:pt>
                <c:pt idx="48">
                  <c:v>2213</c:v>
                </c:pt>
                <c:pt idx="49">
                  <c:v>2408</c:v>
                </c:pt>
                <c:pt idx="50">
                  <c:v>2355</c:v>
                </c:pt>
                <c:pt idx="51">
                  <c:v>2380</c:v>
                </c:pt>
                <c:pt idx="52">
                  <c:v>2155</c:v>
                </c:pt>
                <c:pt idx="53">
                  <c:v>2443</c:v>
                </c:pt>
                <c:pt idx="54">
                  <c:v>2556</c:v>
                </c:pt>
                <c:pt idx="55">
                  <c:v>2633</c:v>
                </c:pt>
                <c:pt idx="56">
                  <c:v>2852</c:v>
                </c:pt>
                <c:pt idx="57">
                  <c:v>2463</c:v>
                </c:pt>
                <c:pt idx="58">
                  <c:v>2644</c:v>
                </c:pt>
                <c:pt idx="59">
                  <c:v>2524</c:v>
                </c:pt>
                <c:pt idx="60">
                  <c:v>2505</c:v>
                </c:pt>
                <c:pt idx="61">
                  <c:v>2756</c:v>
                </c:pt>
                <c:pt idx="62">
                  <c:v>2477</c:v>
                </c:pt>
                <c:pt idx="63">
                  <c:v>2780</c:v>
                </c:pt>
                <c:pt idx="64">
                  <c:v>2426</c:v>
                </c:pt>
                <c:pt idx="65">
                  <c:v>2874</c:v>
                </c:pt>
                <c:pt idx="66">
                  <c:v>2864</c:v>
                </c:pt>
                <c:pt idx="67">
                  <c:v>2943</c:v>
                </c:pt>
                <c:pt idx="68">
                  <c:v>2962</c:v>
                </c:pt>
                <c:pt idx="69">
                  <c:v>2791</c:v>
                </c:pt>
                <c:pt idx="70">
                  <c:v>2937</c:v>
                </c:pt>
                <c:pt idx="71">
                  <c:v>2650</c:v>
                </c:pt>
                <c:pt idx="72">
                  <c:v>2872</c:v>
                </c:pt>
                <c:pt idx="73">
                  <c:v>2715</c:v>
                </c:pt>
                <c:pt idx="74">
                  <c:v>2610</c:v>
                </c:pt>
                <c:pt idx="75">
                  <c:v>3229</c:v>
                </c:pt>
                <c:pt idx="76">
                  <c:v>2608</c:v>
                </c:pt>
                <c:pt idx="77">
                  <c:v>3101</c:v>
                </c:pt>
                <c:pt idx="78">
                  <c:v>3059</c:v>
                </c:pt>
                <c:pt idx="79">
                  <c:v>3221</c:v>
                </c:pt>
                <c:pt idx="80">
                  <c:v>3358</c:v>
                </c:pt>
                <c:pt idx="81">
                  <c:v>3050</c:v>
                </c:pt>
                <c:pt idx="82">
                  <c:v>3259</c:v>
                </c:pt>
                <c:pt idx="83">
                  <c:v>3055</c:v>
                </c:pt>
                <c:pt idx="84">
                  <c:v>3147</c:v>
                </c:pt>
                <c:pt idx="85">
                  <c:v>3156</c:v>
                </c:pt>
                <c:pt idx="86">
                  <c:v>3020</c:v>
                </c:pt>
                <c:pt idx="87">
                  <c:v>3097</c:v>
                </c:pt>
                <c:pt idx="88">
                  <c:v>2802</c:v>
                </c:pt>
                <c:pt idx="89">
                  <c:v>3239</c:v>
                </c:pt>
                <c:pt idx="90">
                  <c:v>3071</c:v>
                </c:pt>
                <c:pt idx="91">
                  <c:v>3080</c:v>
                </c:pt>
                <c:pt idx="92">
                  <c:v>3332</c:v>
                </c:pt>
                <c:pt idx="93">
                  <c:v>2880</c:v>
                </c:pt>
                <c:pt idx="94">
                  <c:v>3194</c:v>
                </c:pt>
                <c:pt idx="95">
                  <c:v>2914</c:v>
                </c:pt>
                <c:pt idx="96">
                  <c:v>2686</c:v>
                </c:pt>
                <c:pt idx="97">
                  <c:v>3086</c:v>
                </c:pt>
                <c:pt idx="98">
                  <c:v>2963</c:v>
                </c:pt>
                <c:pt idx="99">
                  <c:v>3105</c:v>
                </c:pt>
                <c:pt idx="100">
                  <c:v>3054</c:v>
                </c:pt>
                <c:pt idx="101">
                  <c:v>3266</c:v>
                </c:pt>
                <c:pt idx="102">
                  <c:v>2618</c:v>
                </c:pt>
                <c:pt idx="103">
                  <c:v>3391</c:v>
                </c:pt>
                <c:pt idx="104">
                  <c:v>3335</c:v>
                </c:pt>
                <c:pt idx="105">
                  <c:v>3163</c:v>
                </c:pt>
                <c:pt idx="106">
                  <c:v>3472</c:v>
                </c:pt>
                <c:pt idx="107">
                  <c:v>3388</c:v>
                </c:pt>
                <c:pt idx="108">
                  <c:v>3225</c:v>
                </c:pt>
                <c:pt idx="109">
                  <c:v>3446</c:v>
                </c:pt>
                <c:pt idx="110">
                  <c:v>3146</c:v>
                </c:pt>
                <c:pt idx="111">
                  <c:v>3468</c:v>
                </c:pt>
                <c:pt idx="112">
                  <c:v>3316</c:v>
                </c:pt>
                <c:pt idx="113">
                  <c:v>3708</c:v>
                </c:pt>
                <c:pt idx="114">
                  <c:v>3301</c:v>
                </c:pt>
                <c:pt idx="115">
                  <c:v>3769</c:v>
                </c:pt>
                <c:pt idx="116">
                  <c:v>3781</c:v>
                </c:pt>
                <c:pt idx="117">
                  <c:v>3577</c:v>
                </c:pt>
                <c:pt idx="118">
                  <c:v>3675</c:v>
                </c:pt>
                <c:pt idx="119">
                  <c:v>3506</c:v>
                </c:pt>
                <c:pt idx="120">
                  <c:v>3364</c:v>
                </c:pt>
                <c:pt idx="121">
                  <c:v>3714</c:v>
                </c:pt>
                <c:pt idx="122">
                  <c:v>3350</c:v>
                </c:pt>
                <c:pt idx="123">
                  <c:v>3623</c:v>
                </c:pt>
                <c:pt idx="124">
                  <c:v>3572</c:v>
                </c:pt>
                <c:pt idx="125">
                  <c:v>3608</c:v>
                </c:pt>
                <c:pt idx="126">
                  <c:v>3121</c:v>
                </c:pt>
                <c:pt idx="127">
                  <c:v>3725</c:v>
                </c:pt>
                <c:pt idx="128">
                  <c:v>3883</c:v>
                </c:pt>
                <c:pt idx="129">
                  <c:v>3456</c:v>
                </c:pt>
                <c:pt idx="130">
                  <c:v>3911</c:v>
                </c:pt>
                <c:pt idx="131">
                  <c:v>3111</c:v>
                </c:pt>
                <c:pt idx="132">
                  <c:v>3630</c:v>
                </c:pt>
                <c:pt idx="133">
                  <c:v>3658</c:v>
                </c:pt>
                <c:pt idx="134">
                  <c:v>3306</c:v>
                </c:pt>
                <c:pt idx="135">
                  <c:v>3859</c:v>
                </c:pt>
                <c:pt idx="136">
                  <c:v>3766</c:v>
                </c:pt>
                <c:pt idx="137">
                  <c:v>3816</c:v>
                </c:pt>
                <c:pt idx="138">
                  <c:v>3195</c:v>
                </c:pt>
                <c:pt idx="139">
                  <c:v>3833</c:v>
                </c:pt>
                <c:pt idx="140">
                  <c:v>3980</c:v>
                </c:pt>
                <c:pt idx="141">
                  <c:v>3456</c:v>
                </c:pt>
                <c:pt idx="142">
                  <c:v>3850</c:v>
                </c:pt>
                <c:pt idx="143">
                  <c:v>3444</c:v>
                </c:pt>
                <c:pt idx="144">
                  <c:v>3534</c:v>
                </c:pt>
                <c:pt idx="145">
                  <c:v>3582</c:v>
                </c:pt>
                <c:pt idx="146">
                  <c:v>3585</c:v>
                </c:pt>
                <c:pt idx="147">
                  <c:v>2049</c:v>
                </c:pt>
                <c:pt idx="148">
                  <c:v>2905</c:v>
                </c:pt>
                <c:pt idx="149">
                  <c:v>3317</c:v>
                </c:pt>
                <c:pt idx="150">
                  <c:v>3364</c:v>
                </c:pt>
                <c:pt idx="151">
                  <c:v>3737</c:v>
                </c:pt>
                <c:pt idx="152">
                  <c:v>3597</c:v>
                </c:pt>
                <c:pt idx="153">
                  <c:v>3260</c:v>
                </c:pt>
                <c:pt idx="154">
                  <c:v>3591</c:v>
                </c:pt>
                <c:pt idx="155">
                  <c:v>3110</c:v>
                </c:pt>
                <c:pt idx="156">
                  <c:v>2776</c:v>
                </c:pt>
                <c:pt idx="157">
                  <c:v>3144</c:v>
                </c:pt>
                <c:pt idx="158">
                  <c:v>3305</c:v>
                </c:pt>
                <c:pt idx="159">
                  <c:v>3353</c:v>
                </c:pt>
                <c:pt idx="160">
                  <c:v>3128</c:v>
                </c:pt>
                <c:pt idx="161">
                  <c:v>3415</c:v>
                </c:pt>
                <c:pt idx="162">
                  <c:v>2599</c:v>
                </c:pt>
                <c:pt idx="163">
                  <c:v>3454</c:v>
                </c:pt>
                <c:pt idx="164">
                  <c:v>3430</c:v>
                </c:pt>
                <c:pt idx="165">
                  <c:v>2855</c:v>
                </c:pt>
                <c:pt idx="166">
                  <c:v>3023</c:v>
                </c:pt>
                <c:pt idx="167">
                  <c:v>3107</c:v>
                </c:pt>
                <c:pt idx="168">
                  <c:v>2887</c:v>
                </c:pt>
                <c:pt idx="169">
                  <c:v>3048</c:v>
                </c:pt>
                <c:pt idx="170">
                  <c:v>2759</c:v>
                </c:pt>
                <c:pt idx="171">
                  <c:v>3120</c:v>
                </c:pt>
                <c:pt idx="172">
                  <c:v>2970</c:v>
                </c:pt>
                <c:pt idx="173">
                  <c:v>3054</c:v>
                </c:pt>
                <c:pt idx="174">
                  <c:v>2844</c:v>
                </c:pt>
                <c:pt idx="175">
                  <c:v>3296</c:v>
                </c:pt>
                <c:pt idx="176">
                  <c:v>3489</c:v>
                </c:pt>
                <c:pt idx="177">
                  <c:v>2071</c:v>
                </c:pt>
                <c:pt idx="178">
                  <c:v>2291</c:v>
                </c:pt>
                <c:pt idx="179">
                  <c:v>2779</c:v>
                </c:pt>
                <c:pt idx="180">
                  <c:v>2980</c:v>
                </c:pt>
                <c:pt idx="181">
                  <c:v>2970</c:v>
                </c:pt>
                <c:pt idx="182">
                  <c:v>2847</c:v>
                </c:pt>
                <c:pt idx="183">
                  <c:v>3276</c:v>
                </c:pt>
                <c:pt idx="184">
                  <c:v>3054</c:v>
                </c:pt>
                <c:pt idx="185">
                  <c:v>3492</c:v>
                </c:pt>
                <c:pt idx="186">
                  <c:v>2850</c:v>
                </c:pt>
                <c:pt idx="187">
                  <c:v>3477</c:v>
                </c:pt>
                <c:pt idx="188">
                  <c:v>4815</c:v>
                </c:pt>
                <c:pt idx="189">
                  <c:v>3046</c:v>
                </c:pt>
                <c:pt idx="190">
                  <c:v>3450</c:v>
                </c:pt>
                <c:pt idx="191">
                  <c:v>3814</c:v>
                </c:pt>
                <c:pt idx="192">
                  <c:v>3336</c:v>
                </c:pt>
                <c:pt idx="193">
                  <c:v>3609</c:v>
                </c:pt>
                <c:pt idx="194">
                  <c:v>3520</c:v>
                </c:pt>
                <c:pt idx="195">
                  <c:v>3651</c:v>
                </c:pt>
                <c:pt idx="196">
                  <c:v>3692</c:v>
                </c:pt>
                <c:pt idx="197">
                  <c:v>3635</c:v>
                </c:pt>
                <c:pt idx="198">
                  <c:v>3510</c:v>
                </c:pt>
                <c:pt idx="199">
                  <c:v>3750</c:v>
                </c:pt>
                <c:pt idx="200">
                  <c:v>3732</c:v>
                </c:pt>
                <c:pt idx="201">
                  <c:v>3422</c:v>
                </c:pt>
                <c:pt idx="202">
                  <c:v>3531</c:v>
                </c:pt>
                <c:pt idx="203">
                  <c:v>3810</c:v>
                </c:pt>
                <c:pt idx="204">
                  <c:v>3560</c:v>
                </c:pt>
                <c:pt idx="205">
                  <c:v>3859</c:v>
                </c:pt>
                <c:pt idx="206">
                  <c:v>3664</c:v>
                </c:pt>
                <c:pt idx="207">
                  <c:v>4070</c:v>
                </c:pt>
                <c:pt idx="208">
                  <c:v>3856</c:v>
                </c:pt>
                <c:pt idx="209">
                  <c:v>3781</c:v>
                </c:pt>
                <c:pt idx="210">
                  <c:v>3296</c:v>
                </c:pt>
                <c:pt idx="211">
                  <c:v>4008</c:v>
                </c:pt>
                <c:pt idx="212">
                  <c:v>3995</c:v>
                </c:pt>
                <c:pt idx="213">
                  <c:v>3687</c:v>
                </c:pt>
                <c:pt idx="214">
                  <c:v>3957</c:v>
                </c:pt>
                <c:pt idx="215">
                  <c:v>4029</c:v>
                </c:pt>
                <c:pt idx="216">
                  <c:v>4165</c:v>
                </c:pt>
              </c:numCache>
            </c:numRef>
          </c:val>
          <c:smooth val="0"/>
          <c:extLst>
            <c:ext xmlns:c16="http://schemas.microsoft.com/office/drawing/2014/chart" uri="{C3380CC4-5D6E-409C-BE32-E72D297353CC}">
              <c16:uniqueId val="{00000002-B341-4CDE-A2D3-20F23602C43F}"/>
            </c:ext>
          </c:extLst>
        </c:ser>
        <c:ser>
          <c:idx val="3"/>
          <c:order val="3"/>
          <c:tx>
            <c:strRef>
              <c:f>'Freight and Passenger'!$A$31</c:f>
              <c:strCache>
                <c:ptCount val="1"/>
                <c:pt idx="0">
                  <c:v>Income for road frieght transportation</c:v>
                </c:pt>
              </c:strCache>
            </c:strRef>
          </c:tx>
          <c:spPr>
            <a:ln w="12700" cap="rnd">
              <a:solidFill>
                <a:schemeClr val="accent4"/>
              </a:solidFill>
              <a:round/>
            </a:ln>
            <a:effectLst/>
          </c:spPr>
          <c:marker>
            <c:symbol val="none"/>
          </c:marker>
          <c:cat>
            <c:numRef>
              <c:f>'Freight and Passenger'!$B$27:$HJ$27</c:f>
              <c:numCache>
                <c:formatCode>mmm\-yy</c:formatCode>
                <c:ptCount val="217"/>
                <c:pt idx="0">
                  <c:v>39448</c:v>
                </c:pt>
                <c:pt idx="1">
                  <c:v>39479</c:v>
                </c:pt>
                <c:pt idx="2">
                  <c:v>39508</c:v>
                </c:pt>
                <c:pt idx="3">
                  <c:v>39539</c:v>
                </c:pt>
                <c:pt idx="4">
                  <c:v>39569</c:v>
                </c:pt>
                <c:pt idx="5">
                  <c:v>39600</c:v>
                </c:pt>
                <c:pt idx="6">
                  <c:v>39630</c:v>
                </c:pt>
                <c:pt idx="7">
                  <c:v>39661</c:v>
                </c:pt>
                <c:pt idx="8">
                  <c:v>39692</c:v>
                </c:pt>
                <c:pt idx="9">
                  <c:v>39722</c:v>
                </c:pt>
                <c:pt idx="10">
                  <c:v>39753</c:v>
                </c:pt>
                <c:pt idx="11">
                  <c:v>39783</c:v>
                </c:pt>
                <c:pt idx="12">
                  <c:v>39814</c:v>
                </c:pt>
                <c:pt idx="13">
                  <c:v>39845</c:v>
                </c:pt>
                <c:pt idx="14">
                  <c:v>39873</c:v>
                </c:pt>
                <c:pt idx="15">
                  <c:v>39904</c:v>
                </c:pt>
                <c:pt idx="16">
                  <c:v>39934</c:v>
                </c:pt>
                <c:pt idx="17">
                  <c:v>39965</c:v>
                </c:pt>
                <c:pt idx="18">
                  <c:v>39995</c:v>
                </c:pt>
                <c:pt idx="19">
                  <c:v>40026</c:v>
                </c:pt>
                <c:pt idx="20">
                  <c:v>40057</c:v>
                </c:pt>
                <c:pt idx="21">
                  <c:v>40087</c:v>
                </c:pt>
                <c:pt idx="22">
                  <c:v>40118</c:v>
                </c:pt>
                <c:pt idx="23">
                  <c:v>40148</c:v>
                </c:pt>
                <c:pt idx="24">
                  <c:v>40179</c:v>
                </c:pt>
                <c:pt idx="25">
                  <c:v>40210</c:v>
                </c:pt>
                <c:pt idx="26">
                  <c:v>40238</c:v>
                </c:pt>
                <c:pt idx="27">
                  <c:v>40269</c:v>
                </c:pt>
                <c:pt idx="28">
                  <c:v>40299</c:v>
                </c:pt>
                <c:pt idx="29">
                  <c:v>40330</c:v>
                </c:pt>
                <c:pt idx="30">
                  <c:v>40360</c:v>
                </c:pt>
                <c:pt idx="31">
                  <c:v>40391</c:v>
                </c:pt>
                <c:pt idx="32">
                  <c:v>40422</c:v>
                </c:pt>
                <c:pt idx="33">
                  <c:v>40452</c:v>
                </c:pt>
                <c:pt idx="34">
                  <c:v>40483</c:v>
                </c:pt>
                <c:pt idx="35">
                  <c:v>40513</c:v>
                </c:pt>
                <c:pt idx="36">
                  <c:v>40544</c:v>
                </c:pt>
                <c:pt idx="37">
                  <c:v>40575</c:v>
                </c:pt>
                <c:pt idx="38">
                  <c:v>40603</c:v>
                </c:pt>
                <c:pt idx="39">
                  <c:v>40634</c:v>
                </c:pt>
                <c:pt idx="40">
                  <c:v>40664</c:v>
                </c:pt>
                <c:pt idx="41">
                  <c:v>40695</c:v>
                </c:pt>
                <c:pt idx="42">
                  <c:v>40725</c:v>
                </c:pt>
                <c:pt idx="43">
                  <c:v>40756</c:v>
                </c:pt>
                <c:pt idx="44">
                  <c:v>40787</c:v>
                </c:pt>
                <c:pt idx="45">
                  <c:v>40817</c:v>
                </c:pt>
                <c:pt idx="46">
                  <c:v>40848</c:v>
                </c:pt>
                <c:pt idx="47">
                  <c:v>40878</c:v>
                </c:pt>
                <c:pt idx="48">
                  <c:v>40909</c:v>
                </c:pt>
                <c:pt idx="49">
                  <c:v>40940</c:v>
                </c:pt>
                <c:pt idx="50">
                  <c:v>40969</c:v>
                </c:pt>
                <c:pt idx="51">
                  <c:v>41000</c:v>
                </c:pt>
                <c:pt idx="52">
                  <c:v>41030</c:v>
                </c:pt>
                <c:pt idx="53">
                  <c:v>41061</c:v>
                </c:pt>
                <c:pt idx="54">
                  <c:v>41091</c:v>
                </c:pt>
                <c:pt idx="55">
                  <c:v>41122</c:v>
                </c:pt>
                <c:pt idx="56">
                  <c:v>41153</c:v>
                </c:pt>
                <c:pt idx="57">
                  <c:v>41183</c:v>
                </c:pt>
                <c:pt idx="58">
                  <c:v>41214</c:v>
                </c:pt>
                <c:pt idx="59">
                  <c:v>41244</c:v>
                </c:pt>
                <c:pt idx="60">
                  <c:v>41275</c:v>
                </c:pt>
                <c:pt idx="61">
                  <c:v>41306</c:v>
                </c:pt>
                <c:pt idx="62">
                  <c:v>41334</c:v>
                </c:pt>
                <c:pt idx="63">
                  <c:v>41365</c:v>
                </c:pt>
                <c:pt idx="64">
                  <c:v>41395</c:v>
                </c:pt>
                <c:pt idx="65">
                  <c:v>41426</c:v>
                </c:pt>
                <c:pt idx="66">
                  <c:v>41456</c:v>
                </c:pt>
                <c:pt idx="67">
                  <c:v>41487</c:v>
                </c:pt>
                <c:pt idx="68">
                  <c:v>41518</c:v>
                </c:pt>
                <c:pt idx="69">
                  <c:v>41548</c:v>
                </c:pt>
                <c:pt idx="70">
                  <c:v>41579</c:v>
                </c:pt>
                <c:pt idx="71">
                  <c:v>41609</c:v>
                </c:pt>
                <c:pt idx="72">
                  <c:v>41640</c:v>
                </c:pt>
                <c:pt idx="73">
                  <c:v>41671</c:v>
                </c:pt>
                <c:pt idx="74">
                  <c:v>41699</c:v>
                </c:pt>
                <c:pt idx="75">
                  <c:v>41730</c:v>
                </c:pt>
                <c:pt idx="76">
                  <c:v>41760</c:v>
                </c:pt>
                <c:pt idx="77">
                  <c:v>41791</c:v>
                </c:pt>
                <c:pt idx="78">
                  <c:v>41821</c:v>
                </c:pt>
                <c:pt idx="79">
                  <c:v>41852</c:v>
                </c:pt>
                <c:pt idx="80">
                  <c:v>41883</c:v>
                </c:pt>
                <c:pt idx="81">
                  <c:v>41913</c:v>
                </c:pt>
                <c:pt idx="82">
                  <c:v>41944</c:v>
                </c:pt>
                <c:pt idx="83">
                  <c:v>41974</c:v>
                </c:pt>
                <c:pt idx="84">
                  <c:v>42005</c:v>
                </c:pt>
                <c:pt idx="85">
                  <c:v>42036</c:v>
                </c:pt>
                <c:pt idx="86">
                  <c:v>42064</c:v>
                </c:pt>
                <c:pt idx="87">
                  <c:v>42095</c:v>
                </c:pt>
                <c:pt idx="88">
                  <c:v>42125</c:v>
                </c:pt>
                <c:pt idx="89">
                  <c:v>42156</c:v>
                </c:pt>
                <c:pt idx="90">
                  <c:v>42186</c:v>
                </c:pt>
                <c:pt idx="91">
                  <c:v>42217</c:v>
                </c:pt>
                <c:pt idx="92">
                  <c:v>42248</c:v>
                </c:pt>
                <c:pt idx="93">
                  <c:v>42278</c:v>
                </c:pt>
                <c:pt idx="94">
                  <c:v>42309</c:v>
                </c:pt>
                <c:pt idx="95">
                  <c:v>42339</c:v>
                </c:pt>
                <c:pt idx="96">
                  <c:v>42370</c:v>
                </c:pt>
                <c:pt idx="97">
                  <c:v>42401</c:v>
                </c:pt>
                <c:pt idx="98">
                  <c:v>42430</c:v>
                </c:pt>
                <c:pt idx="99">
                  <c:v>42461</c:v>
                </c:pt>
                <c:pt idx="100">
                  <c:v>42491</c:v>
                </c:pt>
                <c:pt idx="101">
                  <c:v>42522</c:v>
                </c:pt>
                <c:pt idx="102">
                  <c:v>42552</c:v>
                </c:pt>
                <c:pt idx="103">
                  <c:v>42583</c:v>
                </c:pt>
                <c:pt idx="104">
                  <c:v>42614</c:v>
                </c:pt>
                <c:pt idx="105">
                  <c:v>42644</c:v>
                </c:pt>
                <c:pt idx="106">
                  <c:v>42675</c:v>
                </c:pt>
                <c:pt idx="107">
                  <c:v>42705</c:v>
                </c:pt>
                <c:pt idx="108">
                  <c:v>42736</c:v>
                </c:pt>
                <c:pt idx="109">
                  <c:v>42767</c:v>
                </c:pt>
                <c:pt idx="110">
                  <c:v>42795</c:v>
                </c:pt>
                <c:pt idx="111">
                  <c:v>42826</c:v>
                </c:pt>
                <c:pt idx="112">
                  <c:v>42856</c:v>
                </c:pt>
                <c:pt idx="113">
                  <c:v>42887</c:v>
                </c:pt>
                <c:pt idx="114">
                  <c:v>42917</c:v>
                </c:pt>
                <c:pt idx="115">
                  <c:v>42948</c:v>
                </c:pt>
                <c:pt idx="116">
                  <c:v>42979</c:v>
                </c:pt>
                <c:pt idx="117">
                  <c:v>43009</c:v>
                </c:pt>
                <c:pt idx="118">
                  <c:v>43040</c:v>
                </c:pt>
                <c:pt idx="119">
                  <c:v>43070</c:v>
                </c:pt>
                <c:pt idx="120">
                  <c:v>43101</c:v>
                </c:pt>
                <c:pt idx="121">
                  <c:v>43132</c:v>
                </c:pt>
                <c:pt idx="122">
                  <c:v>43160</c:v>
                </c:pt>
                <c:pt idx="123">
                  <c:v>43191</c:v>
                </c:pt>
                <c:pt idx="124">
                  <c:v>43221</c:v>
                </c:pt>
                <c:pt idx="125">
                  <c:v>43252</c:v>
                </c:pt>
                <c:pt idx="126">
                  <c:v>43282</c:v>
                </c:pt>
                <c:pt idx="127">
                  <c:v>43313</c:v>
                </c:pt>
                <c:pt idx="128">
                  <c:v>43344</c:v>
                </c:pt>
                <c:pt idx="129">
                  <c:v>43374</c:v>
                </c:pt>
                <c:pt idx="130">
                  <c:v>43405</c:v>
                </c:pt>
                <c:pt idx="131">
                  <c:v>43435</c:v>
                </c:pt>
                <c:pt idx="132">
                  <c:v>43466</c:v>
                </c:pt>
                <c:pt idx="133">
                  <c:v>43497</c:v>
                </c:pt>
                <c:pt idx="134">
                  <c:v>43525</c:v>
                </c:pt>
                <c:pt idx="135">
                  <c:v>43556</c:v>
                </c:pt>
                <c:pt idx="136">
                  <c:v>43586</c:v>
                </c:pt>
                <c:pt idx="137">
                  <c:v>43617</c:v>
                </c:pt>
                <c:pt idx="138">
                  <c:v>43647</c:v>
                </c:pt>
                <c:pt idx="139">
                  <c:v>43678</c:v>
                </c:pt>
                <c:pt idx="140">
                  <c:v>43709</c:v>
                </c:pt>
                <c:pt idx="141">
                  <c:v>43739</c:v>
                </c:pt>
                <c:pt idx="142">
                  <c:v>43770</c:v>
                </c:pt>
                <c:pt idx="143">
                  <c:v>43800</c:v>
                </c:pt>
                <c:pt idx="144">
                  <c:v>43831</c:v>
                </c:pt>
                <c:pt idx="145">
                  <c:v>43862</c:v>
                </c:pt>
                <c:pt idx="146">
                  <c:v>43891</c:v>
                </c:pt>
                <c:pt idx="147">
                  <c:v>43922</c:v>
                </c:pt>
                <c:pt idx="148">
                  <c:v>43952</c:v>
                </c:pt>
                <c:pt idx="149">
                  <c:v>43983</c:v>
                </c:pt>
                <c:pt idx="150">
                  <c:v>44013</c:v>
                </c:pt>
                <c:pt idx="151">
                  <c:v>44044</c:v>
                </c:pt>
                <c:pt idx="152">
                  <c:v>44075</c:v>
                </c:pt>
                <c:pt idx="153">
                  <c:v>44105</c:v>
                </c:pt>
                <c:pt idx="154">
                  <c:v>44136</c:v>
                </c:pt>
                <c:pt idx="155">
                  <c:v>44166</c:v>
                </c:pt>
                <c:pt idx="156">
                  <c:v>44197</c:v>
                </c:pt>
                <c:pt idx="157">
                  <c:v>44228</c:v>
                </c:pt>
                <c:pt idx="158">
                  <c:v>44256</c:v>
                </c:pt>
                <c:pt idx="159">
                  <c:v>44287</c:v>
                </c:pt>
                <c:pt idx="160">
                  <c:v>44317</c:v>
                </c:pt>
                <c:pt idx="161">
                  <c:v>44348</c:v>
                </c:pt>
                <c:pt idx="162">
                  <c:v>44378</c:v>
                </c:pt>
                <c:pt idx="163">
                  <c:v>44409</c:v>
                </c:pt>
                <c:pt idx="164">
                  <c:v>44440</c:v>
                </c:pt>
                <c:pt idx="165">
                  <c:v>44470</c:v>
                </c:pt>
                <c:pt idx="166">
                  <c:v>44501</c:v>
                </c:pt>
                <c:pt idx="167">
                  <c:v>44531</c:v>
                </c:pt>
                <c:pt idx="168">
                  <c:v>44562</c:v>
                </c:pt>
                <c:pt idx="169">
                  <c:v>44593</c:v>
                </c:pt>
                <c:pt idx="170">
                  <c:v>44621</c:v>
                </c:pt>
                <c:pt idx="171">
                  <c:v>44652</c:v>
                </c:pt>
                <c:pt idx="172">
                  <c:v>44682</c:v>
                </c:pt>
                <c:pt idx="173">
                  <c:v>44713</c:v>
                </c:pt>
                <c:pt idx="174">
                  <c:v>44743</c:v>
                </c:pt>
                <c:pt idx="175">
                  <c:v>44774</c:v>
                </c:pt>
                <c:pt idx="176">
                  <c:v>44805</c:v>
                </c:pt>
                <c:pt idx="177">
                  <c:v>44835</c:v>
                </c:pt>
                <c:pt idx="178">
                  <c:v>44866</c:v>
                </c:pt>
                <c:pt idx="179">
                  <c:v>44896</c:v>
                </c:pt>
                <c:pt idx="180">
                  <c:v>44927</c:v>
                </c:pt>
                <c:pt idx="181">
                  <c:v>44958</c:v>
                </c:pt>
                <c:pt idx="182">
                  <c:v>44986</c:v>
                </c:pt>
                <c:pt idx="183">
                  <c:v>45017</c:v>
                </c:pt>
                <c:pt idx="184">
                  <c:v>45047</c:v>
                </c:pt>
                <c:pt idx="185">
                  <c:v>45078</c:v>
                </c:pt>
                <c:pt idx="186">
                  <c:v>45108</c:v>
                </c:pt>
                <c:pt idx="187">
                  <c:v>45139</c:v>
                </c:pt>
                <c:pt idx="188">
                  <c:v>45170</c:v>
                </c:pt>
                <c:pt idx="189">
                  <c:v>45200</c:v>
                </c:pt>
                <c:pt idx="190">
                  <c:v>45231</c:v>
                </c:pt>
                <c:pt idx="191">
                  <c:v>45261</c:v>
                </c:pt>
                <c:pt idx="192">
                  <c:v>45292</c:v>
                </c:pt>
                <c:pt idx="193">
                  <c:v>45323</c:v>
                </c:pt>
                <c:pt idx="194">
                  <c:v>45352</c:v>
                </c:pt>
                <c:pt idx="195">
                  <c:v>45383</c:v>
                </c:pt>
                <c:pt idx="196">
                  <c:v>45413</c:v>
                </c:pt>
                <c:pt idx="197">
                  <c:v>45444</c:v>
                </c:pt>
                <c:pt idx="198">
                  <c:v>45474</c:v>
                </c:pt>
                <c:pt idx="199">
                  <c:v>45505</c:v>
                </c:pt>
                <c:pt idx="200">
                  <c:v>45536</c:v>
                </c:pt>
                <c:pt idx="201">
                  <c:v>45566</c:v>
                </c:pt>
                <c:pt idx="202">
                  <c:v>45597</c:v>
                </c:pt>
                <c:pt idx="203">
                  <c:v>45627</c:v>
                </c:pt>
                <c:pt idx="204">
                  <c:v>45658</c:v>
                </c:pt>
                <c:pt idx="205">
                  <c:v>45689</c:v>
                </c:pt>
                <c:pt idx="206">
                  <c:v>45717</c:v>
                </c:pt>
                <c:pt idx="207">
                  <c:v>45748</c:v>
                </c:pt>
                <c:pt idx="208">
                  <c:v>45778</c:v>
                </c:pt>
                <c:pt idx="209">
                  <c:v>45809</c:v>
                </c:pt>
                <c:pt idx="210">
                  <c:v>45839</c:v>
                </c:pt>
                <c:pt idx="211">
                  <c:v>45870</c:v>
                </c:pt>
                <c:pt idx="212">
                  <c:v>45901</c:v>
                </c:pt>
                <c:pt idx="213">
                  <c:v>45931</c:v>
                </c:pt>
                <c:pt idx="214">
                  <c:v>45962</c:v>
                </c:pt>
                <c:pt idx="215">
                  <c:v>45992</c:v>
                </c:pt>
                <c:pt idx="216">
                  <c:v>46023</c:v>
                </c:pt>
              </c:numCache>
            </c:numRef>
          </c:cat>
          <c:val>
            <c:numRef>
              <c:f>'Freight and Passenger'!$B$31:$HJ$31</c:f>
              <c:numCache>
                <c:formatCode>General</c:formatCode>
                <c:ptCount val="217"/>
                <c:pt idx="0">
                  <c:v>6630</c:v>
                </c:pt>
                <c:pt idx="1">
                  <c:v>7241</c:v>
                </c:pt>
                <c:pt idx="2">
                  <c:v>7247</c:v>
                </c:pt>
                <c:pt idx="3">
                  <c:v>8124</c:v>
                </c:pt>
                <c:pt idx="4">
                  <c:v>8117</c:v>
                </c:pt>
                <c:pt idx="5">
                  <c:v>8463</c:v>
                </c:pt>
                <c:pt idx="6">
                  <c:v>9097</c:v>
                </c:pt>
                <c:pt idx="7">
                  <c:v>8677</c:v>
                </c:pt>
                <c:pt idx="8">
                  <c:v>8514</c:v>
                </c:pt>
                <c:pt idx="9">
                  <c:v>8751</c:v>
                </c:pt>
                <c:pt idx="10">
                  <c:v>8376</c:v>
                </c:pt>
                <c:pt idx="11">
                  <c:v>7247</c:v>
                </c:pt>
                <c:pt idx="12">
                  <c:v>6835</c:v>
                </c:pt>
                <c:pt idx="13">
                  <c:v>6947</c:v>
                </c:pt>
                <c:pt idx="14">
                  <c:v>7352</c:v>
                </c:pt>
                <c:pt idx="15">
                  <c:v>6826</c:v>
                </c:pt>
                <c:pt idx="16">
                  <c:v>7349</c:v>
                </c:pt>
                <c:pt idx="17">
                  <c:v>7223</c:v>
                </c:pt>
                <c:pt idx="18">
                  <c:v>7772</c:v>
                </c:pt>
                <c:pt idx="19">
                  <c:v>7296</c:v>
                </c:pt>
                <c:pt idx="20">
                  <c:v>7515</c:v>
                </c:pt>
                <c:pt idx="21">
                  <c:v>7808</c:v>
                </c:pt>
                <c:pt idx="22">
                  <c:v>7771</c:v>
                </c:pt>
                <c:pt idx="23">
                  <c:v>7228</c:v>
                </c:pt>
                <c:pt idx="24">
                  <c:v>7000</c:v>
                </c:pt>
                <c:pt idx="25">
                  <c:v>7361</c:v>
                </c:pt>
                <c:pt idx="26">
                  <c:v>7950</c:v>
                </c:pt>
                <c:pt idx="27">
                  <c:v>7302</c:v>
                </c:pt>
                <c:pt idx="28">
                  <c:v>7837</c:v>
                </c:pt>
                <c:pt idx="29">
                  <c:v>8045</c:v>
                </c:pt>
                <c:pt idx="30">
                  <c:v>8202</c:v>
                </c:pt>
                <c:pt idx="31">
                  <c:v>8202</c:v>
                </c:pt>
                <c:pt idx="32">
                  <c:v>8027</c:v>
                </c:pt>
                <c:pt idx="33">
                  <c:v>8290</c:v>
                </c:pt>
                <c:pt idx="34">
                  <c:v>8618</c:v>
                </c:pt>
                <c:pt idx="35">
                  <c:v>7627</c:v>
                </c:pt>
                <c:pt idx="36">
                  <c:v>7059</c:v>
                </c:pt>
                <c:pt idx="37">
                  <c:v>7602</c:v>
                </c:pt>
                <c:pt idx="38">
                  <c:v>8664</c:v>
                </c:pt>
                <c:pt idx="39">
                  <c:v>8397</c:v>
                </c:pt>
                <c:pt idx="40">
                  <c:v>8527</c:v>
                </c:pt>
                <c:pt idx="41">
                  <c:v>8805</c:v>
                </c:pt>
                <c:pt idx="42">
                  <c:v>8909</c:v>
                </c:pt>
                <c:pt idx="43">
                  <c:v>9306</c:v>
                </c:pt>
                <c:pt idx="44">
                  <c:v>9522</c:v>
                </c:pt>
                <c:pt idx="45">
                  <c:v>9385</c:v>
                </c:pt>
                <c:pt idx="46">
                  <c:v>9757</c:v>
                </c:pt>
                <c:pt idx="47">
                  <c:v>8548</c:v>
                </c:pt>
                <c:pt idx="48">
                  <c:v>8035</c:v>
                </c:pt>
                <c:pt idx="49">
                  <c:v>8847</c:v>
                </c:pt>
                <c:pt idx="50">
                  <c:v>8705</c:v>
                </c:pt>
                <c:pt idx="51">
                  <c:v>8371</c:v>
                </c:pt>
                <c:pt idx="52">
                  <c:v>8948</c:v>
                </c:pt>
                <c:pt idx="53">
                  <c:v>9062</c:v>
                </c:pt>
                <c:pt idx="54">
                  <c:v>8978</c:v>
                </c:pt>
                <c:pt idx="55">
                  <c:v>9306</c:v>
                </c:pt>
                <c:pt idx="56">
                  <c:v>8596</c:v>
                </c:pt>
                <c:pt idx="57">
                  <c:v>9543</c:v>
                </c:pt>
                <c:pt idx="58">
                  <c:v>10752</c:v>
                </c:pt>
                <c:pt idx="59">
                  <c:v>8648</c:v>
                </c:pt>
                <c:pt idx="60">
                  <c:v>8583</c:v>
                </c:pt>
                <c:pt idx="61">
                  <c:v>9044</c:v>
                </c:pt>
                <c:pt idx="62">
                  <c:v>8909</c:v>
                </c:pt>
                <c:pt idx="63">
                  <c:v>9966</c:v>
                </c:pt>
                <c:pt idx="64">
                  <c:v>10168</c:v>
                </c:pt>
                <c:pt idx="65">
                  <c:v>9265</c:v>
                </c:pt>
                <c:pt idx="66">
                  <c:v>10057</c:v>
                </c:pt>
                <c:pt idx="67">
                  <c:v>10128</c:v>
                </c:pt>
                <c:pt idx="68">
                  <c:v>9782</c:v>
                </c:pt>
                <c:pt idx="69">
                  <c:v>10433</c:v>
                </c:pt>
                <c:pt idx="70">
                  <c:v>11010</c:v>
                </c:pt>
                <c:pt idx="71">
                  <c:v>9415</c:v>
                </c:pt>
                <c:pt idx="72">
                  <c:v>9567</c:v>
                </c:pt>
                <c:pt idx="73">
                  <c:v>10118</c:v>
                </c:pt>
                <c:pt idx="74">
                  <c:v>10118</c:v>
                </c:pt>
                <c:pt idx="75">
                  <c:v>10588</c:v>
                </c:pt>
                <c:pt idx="76">
                  <c:v>11128</c:v>
                </c:pt>
                <c:pt idx="77">
                  <c:v>11155</c:v>
                </c:pt>
                <c:pt idx="78">
                  <c:v>11309</c:v>
                </c:pt>
                <c:pt idx="79">
                  <c:v>11087</c:v>
                </c:pt>
                <c:pt idx="80">
                  <c:v>11461</c:v>
                </c:pt>
                <c:pt idx="81">
                  <c:v>11497</c:v>
                </c:pt>
                <c:pt idx="82">
                  <c:v>11904</c:v>
                </c:pt>
                <c:pt idx="83">
                  <c:v>10067</c:v>
                </c:pt>
                <c:pt idx="84">
                  <c:v>9833</c:v>
                </c:pt>
                <c:pt idx="85">
                  <c:v>10150</c:v>
                </c:pt>
                <c:pt idx="86">
                  <c:v>10398</c:v>
                </c:pt>
                <c:pt idx="87">
                  <c:v>10132</c:v>
                </c:pt>
                <c:pt idx="88">
                  <c:v>10446</c:v>
                </c:pt>
                <c:pt idx="89">
                  <c:v>10480</c:v>
                </c:pt>
                <c:pt idx="90">
                  <c:v>10777</c:v>
                </c:pt>
                <c:pt idx="91">
                  <c:v>10401</c:v>
                </c:pt>
                <c:pt idx="92">
                  <c:v>10951</c:v>
                </c:pt>
                <c:pt idx="93">
                  <c:v>11324</c:v>
                </c:pt>
                <c:pt idx="94">
                  <c:v>11165</c:v>
                </c:pt>
                <c:pt idx="95">
                  <c:v>10109</c:v>
                </c:pt>
                <c:pt idx="96">
                  <c:v>9170</c:v>
                </c:pt>
                <c:pt idx="97">
                  <c:v>9576</c:v>
                </c:pt>
                <c:pt idx="98">
                  <c:v>10180</c:v>
                </c:pt>
                <c:pt idx="99">
                  <c:v>10557</c:v>
                </c:pt>
                <c:pt idx="100">
                  <c:v>11072</c:v>
                </c:pt>
                <c:pt idx="101">
                  <c:v>11603</c:v>
                </c:pt>
                <c:pt idx="102">
                  <c:v>11911</c:v>
                </c:pt>
                <c:pt idx="103">
                  <c:v>11932</c:v>
                </c:pt>
                <c:pt idx="104">
                  <c:v>12024</c:v>
                </c:pt>
                <c:pt idx="105">
                  <c:v>11849</c:v>
                </c:pt>
                <c:pt idx="106">
                  <c:v>12271</c:v>
                </c:pt>
                <c:pt idx="107">
                  <c:v>11323</c:v>
                </c:pt>
                <c:pt idx="108">
                  <c:v>10976</c:v>
                </c:pt>
                <c:pt idx="109">
                  <c:v>10872</c:v>
                </c:pt>
                <c:pt idx="110">
                  <c:v>11713</c:v>
                </c:pt>
                <c:pt idx="111">
                  <c:v>11342</c:v>
                </c:pt>
                <c:pt idx="112">
                  <c:v>12905</c:v>
                </c:pt>
                <c:pt idx="113">
                  <c:v>13676</c:v>
                </c:pt>
                <c:pt idx="114">
                  <c:v>13002</c:v>
                </c:pt>
                <c:pt idx="115">
                  <c:v>12888</c:v>
                </c:pt>
                <c:pt idx="116">
                  <c:v>13077</c:v>
                </c:pt>
                <c:pt idx="117">
                  <c:v>13619</c:v>
                </c:pt>
                <c:pt idx="118">
                  <c:v>13639</c:v>
                </c:pt>
                <c:pt idx="119">
                  <c:v>11713</c:v>
                </c:pt>
                <c:pt idx="120">
                  <c:v>12082</c:v>
                </c:pt>
                <c:pt idx="121">
                  <c:v>12459</c:v>
                </c:pt>
                <c:pt idx="122">
                  <c:v>12854</c:v>
                </c:pt>
                <c:pt idx="123">
                  <c:v>12555</c:v>
                </c:pt>
                <c:pt idx="124">
                  <c:v>13348</c:v>
                </c:pt>
                <c:pt idx="125">
                  <c:v>13268</c:v>
                </c:pt>
                <c:pt idx="126">
                  <c:v>14237</c:v>
                </c:pt>
                <c:pt idx="127">
                  <c:v>14462</c:v>
                </c:pt>
                <c:pt idx="128">
                  <c:v>14017</c:v>
                </c:pt>
                <c:pt idx="129">
                  <c:v>15432</c:v>
                </c:pt>
                <c:pt idx="130">
                  <c:v>16020</c:v>
                </c:pt>
                <c:pt idx="131">
                  <c:v>13280</c:v>
                </c:pt>
                <c:pt idx="132">
                  <c:v>12827</c:v>
                </c:pt>
                <c:pt idx="133">
                  <c:v>13022</c:v>
                </c:pt>
                <c:pt idx="134">
                  <c:v>13295</c:v>
                </c:pt>
                <c:pt idx="135">
                  <c:v>13388</c:v>
                </c:pt>
                <c:pt idx="136">
                  <c:v>13810</c:v>
                </c:pt>
                <c:pt idx="137">
                  <c:v>13749</c:v>
                </c:pt>
                <c:pt idx="138">
                  <c:v>14046</c:v>
                </c:pt>
                <c:pt idx="139">
                  <c:v>14421</c:v>
                </c:pt>
                <c:pt idx="140">
                  <c:v>13518</c:v>
                </c:pt>
                <c:pt idx="141">
                  <c:v>14574</c:v>
                </c:pt>
                <c:pt idx="142">
                  <c:v>14112</c:v>
                </c:pt>
                <c:pt idx="143">
                  <c:v>12046</c:v>
                </c:pt>
                <c:pt idx="144">
                  <c:v>12358</c:v>
                </c:pt>
                <c:pt idx="145">
                  <c:v>12734</c:v>
                </c:pt>
                <c:pt idx="146">
                  <c:v>12895</c:v>
                </c:pt>
                <c:pt idx="147">
                  <c:v>8020</c:v>
                </c:pt>
                <c:pt idx="148">
                  <c:v>10663</c:v>
                </c:pt>
                <c:pt idx="149">
                  <c:v>11514</c:v>
                </c:pt>
                <c:pt idx="150">
                  <c:v>12503</c:v>
                </c:pt>
                <c:pt idx="151">
                  <c:v>13071</c:v>
                </c:pt>
                <c:pt idx="152">
                  <c:v>13153</c:v>
                </c:pt>
                <c:pt idx="153">
                  <c:v>13739</c:v>
                </c:pt>
                <c:pt idx="154">
                  <c:v>13854</c:v>
                </c:pt>
                <c:pt idx="155">
                  <c:v>12486</c:v>
                </c:pt>
                <c:pt idx="156">
                  <c:v>11531</c:v>
                </c:pt>
                <c:pt idx="157">
                  <c:v>12494</c:v>
                </c:pt>
                <c:pt idx="158">
                  <c:v>13859</c:v>
                </c:pt>
                <c:pt idx="159">
                  <c:v>13401</c:v>
                </c:pt>
                <c:pt idx="160">
                  <c:v>14233</c:v>
                </c:pt>
                <c:pt idx="161">
                  <c:v>13641</c:v>
                </c:pt>
                <c:pt idx="162">
                  <c:v>13535</c:v>
                </c:pt>
                <c:pt idx="163">
                  <c:v>14774</c:v>
                </c:pt>
                <c:pt idx="164">
                  <c:v>14360</c:v>
                </c:pt>
                <c:pt idx="165">
                  <c:v>14386</c:v>
                </c:pt>
                <c:pt idx="166">
                  <c:v>14876</c:v>
                </c:pt>
                <c:pt idx="167">
                  <c:v>13774</c:v>
                </c:pt>
                <c:pt idx="168">
                  <c:v>13951</c:v>
                </c:pt>
                <c:pt idx="169">
                  <c:v>14063</c:v>
                </c:pt>
                <c:pt idx="170">
                  <c:v>15912</c:v>
                </c:pt>
                <c:pt idx="171">
                  <c:v>15090</c:v>
                </c:pt>
                <c:pt idx="172">
                  <c:v>17440</c:v>
                </c:pt>
                <c:pt idx="173">
                  <c:v>17561</c:v>
                </c:pt>
                <c:pt idx="174">
                  <c:v>18980</c:v>
                </c:pt>
                <c:pt idx="175">
                  <c:v>19523</c:v>
                </c:pt>
                <c:pt idx="176">
                  <c:v>18335</c:v>
                </c:pt>
                <c:pt idx="177">
                  <c:v>18704</c:v>
                </c:pt>
                <c:pt idx="178">
                  <c:v>19335</c:v>
                </c:pt>
                <c:pt idx="179">
                  <c:v>16638</c:v>
                </c:pt>
                <c:pt idx="180">
                  <c:v>16997</c:v>
                </c:pt>
                <c:pt idx="181">
                  <c:v>16038</c:v>
                </c:pt>
                <c:pt idx="182">
                  <c:v>17331</c:v>
                </c:pt>
                <c:pt idx="183">
                  <c:v>17025</c:v>
                </c:pt>
                <c:pt idx="184">
                  <c:v>17925</c:v>
                </c:pt>
                <c:pt idx="185">
                  <c:v>17110</c:v>
                </c:pt>
                <c:pt idx="186">
                  <c:v>18068</c:v>
                </c:pt>
                <c:pt idx="187">
                  <c:v>18229</c:v>
                </c:pt>
                <c:pt idx="188">
                  <c:v>17796</c:v>
                </c:pt>
                <c:pt idx="189">
                  <c:v>18876</c:v>
                </c:pt>
                <c:pt idx="190">
                  <c:v>18811</c:v>
                </c:pt>
                <c:pt idx="191">
                  <c:v>16192</c:v>
                </c:pt>
                <c:pt idx="192">
                  <c:v>16504</c:v>
                </c:pt>
                <c:pt idx="193">
                  <c:v>16500</c:v>
                </c:pt>
                <c:pt idx="194">
                  <c:v>16663</c:v>
                </c:pt>
                <c:pt idx="195">
                  <c:v>16619</c:v>
                </c:pt>
                <c:pt idx="196">
                  <c:v>17052</c:v>
                </c:pt>
                <c:pt idx="197">
                  <c:v>16763</c:v>
                </c:pt>
                <c:pt idx="198">
                  <c:v>17146</c:v>
                </c:pt>
                <c:pt idx="199">
                  <c:v>17305</c:v>
                </c:pt>
                <c:pt idx="200">
                  <c:v>16226</c:v>
                </c:pt>
                <c:pt idx="201">
                  <c:v>16993</c:v>
                </c:pt>
                <c:pt idx="202">
                  <c:v>17178</c:v>
                </c:pt>
                <c:pt idx="203">
                  <c:v>14850</c:v>
                </c:pt>
                <c:pt idx="204">
                  <c:v>15677</c:v>
                </c:pt>
                <c:pt idx="205">
                  <c:v>15507</c:v>
                </c:pt>
                <c:pt idx="206">
                  <c:v>16284</c:v>
                </c:pt>
                <c:pt idx="207">
                  <c:v>15600</c:v>
                </c:pt>
                <c:pt idx="208">
                  <c:v>17052</c:v>
                </c:pt>
                <c:pt idx="209">
                  <c:v>16920</c:v>
                </c:pt>
                <c:pt idx="210">
                  <c:v>17334</c:v>
                </c:pt>
                <c:pt idx="211">
                  <c:v>17161</c:v>
                </c:pt>
                <c:pt idx="212">
                  <c:v>17233</c:v>
                </c:pt>
                <c:pt idx="213">
                  <c:v>18068</c:v>
                </c:pt>
                <c:pt idx="214">
                  <c:v>17457</c:v>
                </c:pt>
                <c:pt idx="215">
                  <c:v>15560</c:v>
                </c:pt>
                <c:pt idx="216">
                  <c:v>15654</c:v>
                </c:pt>
              </c:numCache>
            </c:numRef>
          </c:val>
          <c:smooth val="0"/>
          <c:extLst>
            <c:ext xmlns:c16="http://schemas.microsoft.com/office/drawing/2014/chart" uri="{C3380CC4-5D6E-409C-BE32-E72D297353CC}">
              <c16:uniqueId val="{00000003-B341-4CDE-A2D3-20F23602C43F}"/>
            </c:ext>
          </c:extLst>
        </c:ser>
        <c:dLbls>
          <c:showLegendKey val="0"/>
          <c:showVal val="0"/>
          <c:showCatName val="0"/>
          <c:showSerName val="0"/>
          <c:showPercent val="0"/>
          <c:showBubbleSize val="0"/>
        </c:dLbls>
        <c:marker val="1"/>
        <c:smooth val="0"/>
        <c:axId val="938758320"/>
        <c:axId val="938757840"/>
      </c:lineChart>
      <c:dateAx>
        <c:axId val="938751600"/>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accent6"/>
                </a:solidFill>
                <a:latin typeface="+mn-lt"/>
                <a:ea typeface="+mn-ea"/>
                <a:cs typeface="+mn-cs"/>
              </a:defRPr>
            </a:pPr>
            <a:endParaRPr lang="en-US"/>
          </a:p>
        </c:txPr>
        <c:crossAx val="938764560"/>
        <c:crosses val="autoZero"/>
        <c:auto val="1"/>
        <c:lblOffset val="100"/>
        <c:baseTimeUnit val="months"/>
        <c:majorUnit val="12"/>
        <c:majorTimeUnit val="months"/>
      </c:dateAx>
      <c:valAx>
        <c:axId val="938764560"/>
        <c:scaling>
          <c:orientation val="minMax"/>
          <c:max val="1050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700" b="0" i="0" u="none" strike="noStrike" kern="1200" baseline="0">
                    <a:solidFill>
                      <a:schemeClr val="accent6"/>
                    </a:solidFill>
                    <a:latin typeface="+mn-lt"/>
                    <a:ea typeface="+mn-ea"/>
                    <a:cs typeface="+mn-cs"/>
                  </a:defRPr>
                </a:pPr>
                <a:r>
                  <a:rPr lang="en-ZA"/>
                  <a:t>Volume of transported goods (millions)</a:t>
                </a:r>
              </a:p>
            </c:rich>
          </c:tx>
          <c:overlay val="0"/>
          <c:spPr>
            <a:noFill/>
            <a:ln>
              <a:noFill/>
            </a:ln>
            <a:effectLst/>
          </c:spPr>
          <c:txPr>
            <a:bodyPr rot="-5400000" spcFirstLastPara="1" vertOverflow="ellipsis" vert="horz" wrap="square" anchor="ctr" anchorCtr="1"/>
            <a:lstStyle/>
            <a:p>
              <a:pPr>
                <a:defRPr sz="700" b="0" i="0" u="none" strike="noStrike" kern="1200" baseline="0">
                  <a:solidFill>
                    <a:schemeClr val="accent6"/>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accent6"/>
                </a:solidFill>
                <a:latin typeface="+mn-lt"/>
                <a:ea typeface="+mn-ea"/>
                <a:cs typeface="+mn-cs"/>
              </a:defRPr>
            </a:pPr>
            <a:endParaRPr lang="en-US"/>
          </a:p>
        </c:txPr>
        <c:crossAx val="938751600"/>
        <c:crosses val="autoZero"/>
        <c:crossBetween val="between"/>
        <c:dispUnits>
          <c:builtInUnit val="thousands"/>
        </c:dispUnits>
      </c:valAx>
      <c:valAx>
        <c:axId val="938757840"/>
        <c:scaling>
          <c:orientation val="minMax"/>
          <c:max val="22000"/>
          <c:min val="0"/>
        </c:scaling>
        <c:delete val="0"/>
        <c:axPos val="r"/>
        <c:title>
          <c:tx>
            <c:rich>
              <a:bodyPr rot="-5400000" spcFirstLastPara="1" vertOverflow="ellipsis" vert="horz" wrap="square" anchor="ctr" anchorCtr="1"/>
              <a:lstStyle/>
              <a:p>
                <a:pPr>
                  <a:defRPr sz="700" b="0" i="0" u="none" strike="noStrike" kern="1200" baseline="0">
                    <a:solidFill>
                      <a:schemeClr val="accent6"/>
                    </a:solidFill>
                    <a:latin typeface="+mn-lt"/>
                    <a:ea typeface="+mn-ea"/>
                    <a:cs typeface="+mn-cs"/>
                  </a:defRPr>
                </a:pPr>
                <a:r>
                  <a:rPr lang="en-ZA"/>
                  <a:t>Income</a:t>
                </a:r>
                <a:r>
                  <a:rPr lang="en-ZA" baseline="0"/>
                  <a:t> (R Billions)</a:t>
                </a:r>
                <a:endParaRPr lang="en-ZA"/>
              </a:p>
            </c:rich>
          </c:tx>
          <c:overlay val="0"/>
          <c:spPr>
            <a:noFill/>
            <a:ln>
              <a:noFill/>
            </a:ln>
            <a:effectLst/>
          </c:spPr>
          <c:txPr>
            <a:bodyPr rot="-5400000" spcFirstLastPara="1" vertOverflow="ellipsis" vert="horz" wrap="square" anchor="ctr" anchorCtr="1"/>
            <a:lstStyle/>
            <a:p>
              <a:pPr>
                <a:defRPr sz="700" b="0" i="0" u="none" strike="noStrike" kern="1200" baseline="0">
                  <a:solidFill>
                    <a:schemeClr val="accent6"/>
                  </a:solidFill>
                  <a:latin typeface="+mn-lt"/>
                  <a:ea typeface="+mn-ea"/>
                  <a:cs typeface="+mn-cs"/>
                </a:defRPr>
              </a:pPr>
              <a:endParaRPr lang="en-ZA"/>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accent6"/>
                </a:solidFill>
                <a:latin typeface="+mn-lt"/>
                <a:ea typeface="+mn-ea"/>
                <a:cs typeface="+mn-cs"/>
              </a:defRPr>
            </a:pPr>
            <a:endParaRPr lang="en-US"/>
          </a:p>
        </c:txPr>
        <c:crossAx val="938758320"/>
        <c:crosses val="max"/>
        <c:crossBetween val="between"/>
        <c:dispUnits>
          <c:builtInUnit val="thousands"/>
        </c:dispUnits>
      </c:valAx>
      <c:dateAx>
        <c:axId val="938758320"/>
        <c:scaling>
          <c:orientation val="minMax"/>
        </c:scaling>
        <c:delete val="1"/>
        <c:axPos val="b"/>
        <c:numFmt formatCode="mmm\-yy" sourceLinked="1"/>
        <c:majorTickMark val="out"/>
        <c:minorTickMark val="none"/>
        <c:tickLblPos val="nextTo"/>
        <c:crossAx val="938757840"/>
        <c:crosses val="autoZero"/>
        <c:auto val="1"/>
        <c:lblOffset val="100"/>
        <c:baseTimeUnit val="months"/>
      </c:dateAx>
      <c:spPr>
        <a:noFill/>
        <a:ln>
          <a:noFill/>
        </a:ln>
        <a:effectLst/>
      </c:spPr>
    </c:plotArea>
    <c:legend>
      <c:legendPos val="b"/>
      <c:overlay val="0"/>
      <c:spPr>
        <a:noFill/>
        <a:ln>
          <a:noFill/>
        </a:ln>
        <a:effectLst/>
      </c:spPr>
      <c:txPr>
        <a:bodyPr rot="0" spcFirstLastPara="1" vertOverflow="ellipsis" vert="horz" wrap="square" anchor="ctr" anchorCtr="1"/>
        <a:lstStyle/>
        <a:p>
          <a:pPr>
            <a:defRPr sz="600" b="0" i="0" u="none" strike="noStrike" kern="1200" baseline="0">
              <a:solidFill>
                <a:schemeClr val="accent6"/>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700">
          <a:solidFill>
            <a:schemeClr val="accent6"/>
          </a:solidFill>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720" b="0" i="0" u="none" strike="noStrike" kern="1200" spc="0" baseline="0">
                <a:solidFill>
                  <a:schemeClr val="accent6"/>
                </a:solidFill>
                <a:latin typeface="+mn-lt"/>
                <a:ea typeface="+mn-ea"/>
                <a:cs typeface="+mn-cs"/>
              </a:defRPr>
            </a:pPr>
            <a:r>
              <a:rPr lang="en-US"/>
              <a:t>Seasonally adjusted freight transportation income</a:t>
            </a:r>
          </a:p>
        </c:rich>
      </c:tx>
      <c:overlay val="0"/>
      <c:spPr>
        <a:noFill/>
        <a:ln>
          <a:noFill/>
        </a:ln>
        <a:effectLst/>
      </c:spPr>
      <c:txPr>
        <a:bodyPr rot="0" spcFirstLastPara="1" vertOverflow="ellipsis" vert="horz" wrap="square" anchor="ctr" anchorCtr="1"/>
        <a:lstStyle/>
        <a:p>
          <a:pPr>
            <a:defRPr sz="720" b="0" i="0" u="none" strike="noStrike" kern="1200" spc="0" baseline="0">
              <a:solidFill>
                <a:schemeClr val="accent6"/>
              </a:solidFill>
              <a:latin typeface="+mn-lt"/>
              <a:ea typeface="+mn-ea"/>
              <a:cs typeface="+mn-cs"/>
            </a:defRPr>
          </a:pPr>
          <a:endParaRPr lang="en-US"/>
        </a:p>
      </c:txPr>
    </c:title>
    <c:autoTitleDeleted val="0"/>
    <c:plotArea>
      <c:layout/>
      <c:barChart>
        <c:barDir val="col"/>
        <c:grouping val="clustered"/>
        <c:varyColors val="0"/>
        <c:ser>
          <c:idx val="0"/>
          <c:order val="0"/>
          <c:tx>
            <c:strRef>
              <c:f>'Freight and Passenger'!$A$4</c:f>
              <c:strCache>
                <c:ptCount val="1"/>
                <c:pt idx="0">
                  <c:v>Income for freight transportation</c:v>
                </c:pt>
              </c:strCache>
            </c:strRef>
          </c:tx>
          <c:spPr>
            <a:solidFill>
              <a:schemeClr val="tx2">
                <a:lumMod val="60000"/>
                <a:lumOff val="40000"/>
              </a:schemeClr>
            </a:solidFill>
            <a:ln>
              <a:noFill/>
            </a:ln>
            <a:effectLst/>
          </c:spPr>
          <c:invertIfNegative val="0"/>
          <c:cat>
            <c:numRef>
              <c:f>'Freight and Passenger'!$N$3:$HJ$3</c:f>
              <c:numCache>
                <c:formatCode>mmm\-yy</c:formatCode>
                <c:ptCount val="205"/>
                <c:pt idx="0">
                  <c:v>39814</c:v>
                </c:pt>
                <c:pt idx="1">
                  <c:v>39845</c:v>
                </c:pt>
                <c:pt idx="2">
                  <c:v>39873</c:v>
                </c:pt>
                <c:pt idx="3">
                  <c:v>39904</c:v>
                </c:pt>
                <c:pt idx="4">
                  <c:v>39934</c:v>
                </c:pt>
                <c:pt idx="5">
                  <c:v>39965</c:v>
                </c:pt>
                <c:pt idx="6">
                  <c:v>39995</c:v>
                </c:pt>
                <c:pt idx="7">
                  <c:v>40026</c:v>
                </c:pt>
                <c:pt idx="8">
                  <c:v>40057</c:v>
                </c:pt>
                <c:pt idx="9">
                  <c:v>40087</c:v>
                </c:pt>
                <c:pt idx="10">
                  <c:v>40118</c:v>
                </c:pt>
                <c:pt idx="11">
                  <c:v>40148</c:v>
                </c:pt>
                <c:pt idx="12">
                  <c:v>40179</c:v>
                </c:pt>
                <c:pt idx="13">
                  <c:v>40210</c:v>
                </c:pt>
                <c:pt idx="14">
                  <c:v>40238</c:v>
                </c:pt>
                <c:pt idx="15">
                  <c:v>40269</c:v>
                </c:pt>
                <c:pt idx="16">
                  <c:v>40299</c:v>
                </c:pt>
                <c:pt idx="17">
                  <c:v>40330</c:v>
                </c:pt>
                <c:pt idx="18">
                  <c:v>40360</c:v>
                </c:pt>
                <c:pt idx="19">
                  <c:v>40391</c:v>
                </c:pt>
                <c:pt idx="20">
                  <c:v>40422</c:v>
                </c:pt>
                <c:pt idx="21">
                  <c:v>40452</c:v>
                </c:pt>
                <c:pt idx="22">
                  <c:v>40483</c:v>
                </c:pt>
                <c:pt idx="23">
                  <c:v>40513</c:v>
                </c:pt>
                <c:pt idx="24">
                  <c:v>40544</c:v>
                </c:pt>
                <c:pt idx="25">
                  <c:v>40575</c:v>
                </c:pt>
                <c:pt idx="26">
                  <c:v>40603</c:v>
                </c:pt>
                <c:pt idx="27">
                  <c:v>40634</c:v>
                </c:pt>
                <c:pt idx="28">
                  <c:v>40664</c:v>
                </c:pt>
                <c:pt idx="29">
                  <c:v>40695</c:v>
                </c:pt>
                <c:pt idx="30">
                  <c:v>40725</c:v>
                </c:pt>
                <c:pt idx="31">
                  <c:v>40756</c:v>
                </c:pt>
                <c:pt idx="32">
                  <c:v>40787</c:v>
                </c:pt>
                <c:pt idx="33">
                  <c:v>40817</c:v>
                </c:pt>
                <c:pt idx="34">
                  <c:v>40848</c:v>
                </c:pt>
                <c:pt idx="35">
                  <c:v>40878</c:v>
                </c:pt>
                <c:pt idx="36">
                  <c:v>40909</c:v>
                </c:pt>
                <c:pt idx="37">
                  <c:v>40940</c:v>
                </c:pt>
                <c:pt idx="38">
                  <c:v>40969</c:v>
                </c:pt>
                <c:pt idx="39">
                  <c:v>41000</c:v>
                </c:pt>
                <c:pt idx="40">
                  <c:v>41030</c:v>
                </c:pt>
                <c:pt idx="41">
                  <c:v>41061</c:v>
                </c:pt>
                <c:pt idx="42">
                  <c:v>41091</c:v>
                </c:pt>
                <c:pt idx="43">
                  <c:v>41122</c:v>
                </c:pt>
                <c:pt idx="44">
                  <c:v>41153</c:v>
                </c:pt>
                <c:pt idx="45">
                  <c:v>41183</c:v>
                </c:pt>
                <c:pt idx="46">
                  <c:v>41214</c:v>
                </c:pt>
                <c:pt idx="47">
                  <c:v>41244</c:v>
                </c:pt>
                <c:pt idx="48">
                  <c:v>41275</c:v>
                </c:pt>
                <c:pt idx="49">
                  <c:v>41306</c:v>
                </c:pt>
                <c:pt idx="50">
                  <c:v>41334</c:v>
                </c:pt>
                <c:pt idx="51">
                  <c:v>41365</c:v>
                </c:pt>
                <c:pt idx="52">
                  <c:v>41395</c:v>
                </c:pt>
                <c:pt idx="53">
                  <c:v>41426</c:v>
                </c:pt>
                <c:pt idx="54">
                  <c:v>41456</c:v>
                </c:pt>
                <c:pt idx="55">
                  <c:v>41487</c:v>
                </c:pt>
                <c:pt idx="56">
                  <c:v>41518</c:v>
                </c:pt>
                <c:pt idx="57">
                  <c:v>41548</c:v>
                </c:pt>
                <c:pt idx="58">
                  <c:v>41579</c:v>
                </c:pt>
                <c:pt idx="59">
                  <c:v>41609</c:v>
                </c:pt>
                <c:pt idx="60">
                  <c:v>41640</c:v>
                </c:pt>
                <c:pt idx="61">
                  <c:v>41671</c:v>
                </c:pt>
                <c:pt idx="62">
                  <c:v>41699</c:v>
                </c:pt>
                <c:pt idx="63">
                  <c:v>41730</c:v>
                </c:pt>
                <c:pt idx="64">
                  <c:v>41760</c:v>
                </c:pt>
                <c:pt idx="65">
                  <c:v>41791</c:v>
                </c:pt>
                <c:pt idx="66">
                  <c:v>41821</c:v>
                </c:pt>
                <c:pt idx="67">
                  <c:v>41852</c:v>
                </c:pt>
                <c:pt idx="68">
                  <c:v>41883</c:v>
                </c:pt>
                <c:pt idx="69">
                  <c:v>41913</c:v>
                </c:pt>
                <c:pt idx="70">
                  <c:v>41944</c:v>
                </c:pt>
                <c:pt idx="71">
                  <c:v>41974</c:v>
                </c:pt>
                <c:pt idx="72">
                  <c:v>42005</c:v>
                </c:pt>
                <c:pt idx="73">
                  <c:v>42036</c:v>
                </c:pt>
                <c:pt idx="74">
                  <c:v>42064</c:v>
                </c:pt>
                <c:pt idx="75">
                  <c:v>42095</c:v>
                </c:pt>
                <c:pt idx="76">
                  <c:v>42125</c:v>
                </c:pt>
                <c:pt idx="77">
                  <c:v>42156</c:v>
                </c:pt>
                <c:pt idx="78">
                  <c:v>42186</c:v>
                </c:pt>
                <c:pt idx="79">
                  <c:v>42217</c:v>
                </c:pt>
                <c:pt idx="80">
                  <c:v>42248</c:v>
                </c:pt>
                <c:pt idx="81">
                  <c:v>42278</c:v>
                </c:pt>
                <c:pt idx="82">
                  <c:v>42309</c:v>
                </c:pt>
                <c:pt idx="83">
                  <c:v>42339</c:v>
                </c:pt>
                <c:pt idx="84">
                  <c:v>42370</c:v>
                </c:pt>
                <c:pt idx="85">
                  <c:v>42401</c:v>
                </c:pt>
                <c:pt idx="86">
                  <c:v>42430</c:v>
                </c:pt>
                <c:pt idx="87">
                  <c:v>42461</c:v>
                </c:pt>
                <c:pt idx="88">
                  <c:v>42491</c:v>
                </c:pt>
                <c:pt idx="89">
                  <c:v>42522</c:v>
                </c:pt>
                <c:pt idx="90">
                  <c:v>42552</c:v>
                </c:pt>
                <c:pt idx="91">
                  <c:v>42583</c:v>
                </c:pt>
                <c:pt idx="92">
                  <c:v>42614</c:v>
                </c:pt>
                <c:pt idx="93">
                  <c:v>42644</c:v>
                </c:pt>
                <c:pt idx="94">
                  <c:v>42675</c:v>
                </c:pt>
                <c:pt idx="95">
                  <c:v>42705</c:v>
                </c:pt>
                <c:pt idx="96">
                  <c:v>42736</c:v>
                </c:pt>
                <c:pt idx="97">
                  <c:v>42767</c:v>
                </c:pt>
                <c:pt idx="98">
                  <c:v>42795</c:v>
                </c:pt>
                <c:pt idx="99">
                  <c:v>42826</c:v>
                </c:pt>
                <c:pt idx="100">
                  <c:v>42856</c:v>
                </c:pt>
                <c:pt idx="101">
                  <c:v>42887</c:v>
                </c:pt>
                <c:pt idx="102">
                  <c:v>42917</c:v>
                </c:pt>
                <c:pt idx="103">
                  <c:v>42948</c:v>
                </c:pt>
                <c:pt idx="104">
                  <c:v>42979</c:v>
                </c:pt>
                <c:pt idx="105">
                  <c:v>43009</c:v>
                </c:pt>
                <c:pt idx="106">
                  <c:v>43040</c:v>
                </c:pt>
                <c:pt idx="107">
                  <c:v>43070</c:v>
                </c:pt>
                <c:pt idx="108">
                  <c:v>43101</c:v>
                </c:pt>
                <c:pt idx="109">
                  <c:v>43132</c:v>
                </c:pt>
                <c:pt idx="110">
                  <c:v>43160</c:v>
                </c:pt>
                <c:pt idx="111">
                  <c:v>43191</c:v>
                </c:pt>
                <c:pt idx="112">
                  <c:v>43221</c:v>
                </c:pt>
                <c:pt idx="113">
                  <c:v>43252</c:v>
                </c:pt>
                <c:pt idx="114">
                  <c:v>43282</c:v>
                </c:pt>
                <c:pt idx="115">
                  <c:v>43313</c:v>
                </c:pt>
                <c:pt idx="116">
                  <c:v>43344</c:v>
                </c:pt>
                <c:pt idx="117">
                  <c:v>43374</c:v>
                </c:pt>
                <c:pt idx="118">
                  <c:v>43405</c:v>
                </c:pt>
                <c:pt idx="119">
                  <c:v>43435</c:v>
                </c:pt>
                <c:pt idx="120">
                  <c:v>43466</c:v>
                </c:pt>
                <c:pt idx="121">
                  <c:v>43497</c:v>
                </c:pt>
                <c:pt idx="122">
                  <c:v>43525</c:v>
                </c:pt>
                <c:pt idx="123">
                  <c:v>43556</c:v>
                </c:pt>
                <c:pt idx="124">
                  <c:v>43586</c:v>
                </c:pt>
                <c:pt idx="125">
                  <c:v>43617</c:v>
                </c:pt>
                <c:pt idx="126">
                  <c:v>43647</c:v>
                </c:pt>
                <c:pt idx="127">
                  <c:v>43678</c:v>
                </c:pt>
                <c:pt idx="128">
                  <c:v>43709</c:v>
                </c:pt>
                <c:pt idx="129">
                  <c:v>43739</c:v>
                </c:pt>
                <c:pt idx="130">
                  <c:v>43770</c:v>
                </c:pt>
                <c:pt idx="131">
                  <c:v>43800</c:v>
                </c:pt>
                <c:pt idx="132">
                  <c:v>43831</c:v>
                </c:pt>
                <c:pt idx="133">
                  <c:v>43862</c:v>
                </c:pt>
                <c:pt idx="134">
                  <c:v>43891</c:v>
                </c:pt>
                <c:pt idx="135">
                  <c:v>43922</c:v>
                </c:pt>
                <c:pt idx="136">
                  <c:v>43952</c:v>
                </c:pt>
                <c:pt idx="137">
                  <c:v>43983</c:v>
                </c:pt>
                <c:pt idx="138">
                  <c:v>44013</c:v>
                </c:pt>
                <c:pt idx="139">
                  <c:v>44044</c:v>
                </c:pt>
                <c:pt idx="140">
                  <c:v>44075</c:v>
                </c:pt>
                <c:pt idx="141">
                  <c:v>44105</c:v>
                </c:pt>
                <c:pt idx="142">
                  <c:v>44136</c:v>
                </c:pt>
                <c:pt idx="143">
                  <c:v>44166</c:v>
                </c:pt>
                <c:pt idx="144">
                  <c:v>44197</c:v>
                </c:pt>
                <c:pt idx="145">
                  <c:v>44228</c:v>
                </c:pt>
                <c:pt idx="146">
                  <c:v>44256</c:v>
                </c:pt>
                <c:pt idx="147">
                  <c:v>44287</c:v>
                </c:pt>
                <c:pt idx="148">
                  <c:v>44317</c:v>
                </c:pt>
                <c:pt idx="149">
                  <c:v>44348</c:v>
                </c:pt>
                <c:pt idx="150">
                  <c:v>44378</c:v>
                </c:pt>
                <c:pt idx="151">
                  <c:v>44409</c:v>
                </c:pt>
                <c:pt idx="152">
                  <c:v>44440</c:v>
                </c:pt>
                <c:pt idx="153">
                  <c:v>44470</c:v>
                </c:pt>
                <c:pt idx="154">
                  <c:v>44501</c:v>
                </c:pt>
                <c:pt idx="155">
                  <c:v>44531</c:v>
                </c:pt>
                <c:pt idx="156">
                  <c:v>44562</c:v>
                </c:pt>
                <c:pt idx="157">
                  <c:v>44593</c:v>
                </c:pt>
                <c:pt idx="158">
                  <c:v>44621</c:v>
                </c:pt>
                <c:pt idx="159">
                  <c:v>44652</c:v>
                </c:pt>
                <c:pt idx="160">
                  <c:v>44682</c:v>
                </c:pt>
                <c:pt idx="161">
                  <c:v>44713</c:v>
                </c:pt>
                <c:pt idx="162">
                  <c:v>44743</c:v>
                </c:pt>
                <c:pt idx="163">
                  <c:v>44774</c:v>
                </c:pt>
                <c:pt idx="164">
                  <c:v>44805</c:v>
                </c:pt>
                <c:pt idx="165">
                  <c:v>44835</c:v>
                </c:pt>
                <c:pt idx="166">
                  <c:v>44866</c:v>
                </c:pt>
                <c:pt idx="167">
                  <c:v>44896</c:v>
                </c:pt>
                <c:pt idx="168">
                  <c:v>44927</c:v>
                </c:pt>
                <c:pt idx="169">
                  <c:v>44958</c:v>
                </c:pt>
                <c:pt idx="170">
                  <c:v>44986</c:v>
                </c:pt>
                <c:pt idx="171">
                  <c:v>45017</c:v>
                </c:pt>
                <c:pt idx="172">
                  <c:v>45047</c:v>
                </c:pt>
                <c:pt idx="173">
                  <c:v>45078</c:v>
                </c:pt>
                <c:pt idx="174">
                  <c:v>45108</c:v>
                </c:pt>
                <c:pt idx="175">
                  <c:v>45139</c:v>
                </c:pt>
                <c:pt idx="176">
                  <c:v>45170</c:v>
                </c:pt>
                <c:pt idx="177">
                  <c:v>45200</c:v>
                </c:pt>
                <c:pt idx="178">
                  <c:v>45231</c:v>
                </c:pt>
                <c:pt idx="179">
                  <c:v>45261</c:v>
                </c:pt>
                <c:pt idx="180">
                  <c:v>45292</c:v>
                </c:pt>
                <c:pt idx="181">
                  <c:v>45323</c:v>
                </c:pt>
                <c:pt idx="182">
                  <c:v>45352</c:v>
                </c:pt>
                <c:pt idx="183">
                  <c:v>45383</c:v>
                </c:pt>
                <c:pt idx="184">
                  <c:v>45413</c:v>
                </c:pt>
                <c:pt idx="185">
                  <c:v>45444</c:v>
                </c:pt>
                <c:pt idx="186">
                  <c:v>45474</c:v>
                </c:pt>
                <c:pt idx="187">
                  <c:v>45505</c:v>
                </c:pt>
                <c:pt idx="188">
                  <c:v>45536</c:v>
                </c:pt>
                <c:pt idx="189">
                  <c:v>45566</c:v>
                </c:pt>
                <c:pt idx="190">
                  <c:v>45597</c:v>
                </c:pt>
                <c:pt idx="191">
                  <c:v>45627</c:v>
                </c:pt>
                <c:pt idx="192">
                  <c:v>45658</c:v>
                </c:pt>
                <c:pt idx="193">
                  <c:v>45689</c:v>
                </c:pt>
                <c:pt idx="194">
                  <c:v>45717</c:v>
                </c:pt>
                <c:pt idx="195">
                  <c:v>45748</c:v>
                </c:pt>
                <c:pt idx="196">
                  <c:v>45778</c:v>
                </c:pt>
                <c:pt idx="197">
                  <c:v>45809</c:v>
                </c:pt>
                <c:pt idx="198">
                  <c:v>45839</c:v>
                </c:pt>
                <c:pt idx="199">
                  <c:v>45870</c:v>
                </c:pt>
                <c:pt idx="200">
                  <c:v>45901</c:v>
                </c:pt>
                <c:pt idx="201">
                  <c:v>45931</c:v>
                </c:pt>
                <c:pt idx="202">
                  <c:v>45962</c:v>
                </c:pt>
                <c:pt idx="203">
                  <c:v>45992</c:v>
                </c:pt>
                <c:pt idx="204">
                  <c:v>46023</c:v>
                </c:pt>
              </c:numCache>
            </c:numRef>
          </c:cat>
          <c:val>
            <c:numRef>
              <c:f>'Freight and Passenger'!$N$5:$HJ$5</c:f>
              <c:numCache>
                <c:formatCode>General</c:formatCode>
                <c:ptCount val="205"/>
                <c:pt idx="0">
                  <c:v>8.8759999999999994</c:v>
                </c:pt>
                <c:pt idx="1">
                  <c:v>8.8339999999999996</c:v>
                </c:pt>
                <c:pt idx="2">
                  <c:v>8.8670000000000009</c:v>
                </c:pt>
                <c:pt idx="3">
                  <c:v>8.5609999999999999</c:v>
                </c:pt>
                <c:pt idx="4">
                  <c:v>8.8680000000000003</c:v>
                </c:pt>
                <c:pt idx="5">
                  <c:v>8.6929999999999996</c:v>
                </c:pt>
                <c:pt idx="6">
                  <c:v>8.8710000000000004</c:v>
                </c:pt>
                <c:pt idx="7">
                  <c:v>8.6950000000000003</c:v>
                </c:pt>
                <c:pt idx="8">
                  <c:v>8.9269999999999996</c:v>
                </c:pt>
                <c:pt idx="9">
                  <c:v>9.0190000000000001</c:v>
                </c:pt>
                <c:pt idx="10">
                  <c:v>9.0890000000000004</c:v>
                </c:pt>
                <c:pt idx="11">
                  <c:v>9.3889999999999993</c:v>
                </c:pt>
                <c:pt idx="12">
                  <c:v>9.6769999999999996</c:v>
                </c:pt>
                <c:pt idx="13">
                  <c:v>9.6430000000000007</c:v>
                </c:pt>
                <c:pt idx="14">
                  <c:v>9.843</c:v>
                </c:pt>
                <c:pt idx="15">
                  <c:v>9.1920000000000002</c:v>
                </c:pt>
                <c:pt idx="16">
                  <c:v>9.4</c:v>
                </c:pt>
                <c:pt idx="17">
                  <c:v>9.6270000000000007</c:v>
                </c:pt>
                <c:pt idx="18">
                  <c:v>9.7040000000000006</c:v>
                </c:pt>
                <c:pt idx="19">
                  <c:v>9.7460000000000004</c:v>
                </c:pt>
                <c:pt idx="20">
                  <c:v>9.5630000000000006</c:v>
                </c:pt>
                <c:pt idx="21">
                  <c:v>9.7550000000000008</c:v>
                </c:pt>
                <c:pt idx="22">
                  <c:v>9.7769999999999992</c:v>
                </c:pt>
                <c:pt idx="23">
                  <c:v>9.8930000000000007</c:v>
                </c:pt>
                <c:pt idx="24">
                  <c:v>9.7260000000000009</c:v>
                </c:pt>
                <c:pt idx="25">
                  <c:v>10.378</c:v>
                </c:pt>
                <c:pt idx="26">
                  <c:v>10.661</c:v>
                </c:pt>
                <c:pt idx="27">
                  <c:v>10.741</c:v>
                </c:pt>
                <c:pt idx="28">
                  <c:v>10.863</c:v>
                </c:pt>
                <c:pt idx="29">
                  <c:v>10.452999999999999</c:v>
                </c:pt>
                <c:pt idx="30">
                  <c:v>10.753</c:v>
                </c:pt>
                <c:pt idx="31">
                  <c:v>11.106</c:v>
                </c:pt>
                <c:pt idx="32">
                  <c:v>11.385</c:v>
                </c:pt>
                <c:pt idx="33">
                  <c:v>11.417</c:v>
                </c:pt>
                <c:pt idx="34">
                  <c:v>11.318</c:v>
                </c:pt>
                <c:pt idx="35">
                  <c:v>11.462</c:v>
                </c:pt>
                <c:pt idx="36">
                  <c:v>11.276</c:v>
                </c:pt>
                <c:pt idx="37">
                  <c:v>11.752000000000001</c:v>
                </c:pt>
                <c:pt idx="38">
                  <c:v>11.28</c:v>
                </c:pt>
                <c:pt idx="39">
                  <c:v>11.037000000000001</c:v>
                </c:pt>
                <c:pt idx="40">
                  <c:v>11.117000000000001</c:v>
                </c:pt>
                <c:pt idx="41">
                  <c:v>11.289</c:v>
                </c:pt>
                <c:pt idx="42">
                  <c:v>11.281000000000001</c:v>
                </c:pt>
                <c:pt idx="43">
                  <c:v>11.430999999999999</c:v>
                </c:pt>
                <c:pt idx="44">
                  <c:v>11.148</c:v>
                </c:pt>
                <c:pt idx="45">
                  <c:v>11.462999999999999</c:v>
                </c:pt>
                <c:pt idx="46">
                  <c:v>12.34</c:v>
                </c:pt>
                <c:pt idx="47">
                  <c:v>12.006</c:v>
                </c:pt>
                <c:pt idx="48">
                  <c:v>12.041</c:v>
                </c:pt>
                <c:pt idx="49">
                  <c:v>12.29</c:v>
                </c:pt>
                <c:pt idx="50">
                  <c:v>12.12</c:v>
                </c:pt>
                <c:pt idx="51">
                  <c:v>12.583</c:v>
                </c:pt>
                <c:pt idx="52">
                  <c:v>12.589</c:v>
                </c:pt>
                <c:pt idx="53">
                  <c:v>12.042</c:v>
                </c:pt>
                <c:pt idx="54">
                  <c:v>12.555</c:v>
                </c:pt>
                <c:pt idx="55">
                  <c:v>12.597</c:v>
                </c:pt>
                <c:pt idx="56">
                  <c:v>12.32</c:v>
                </c:pt>
                <c:pt idx="57">
                  <c:v>12.647</c:v>
                </c:pt>
                <c:pt idx="58">
                  <c:v>12.933</c:v>
                </c:pt>
                <c:pt idx="59">
                  <c:v>12.805</c:v>
                </c:pt>
                <c:pt idx="60">
                  <c:v>13.455</c:v>
                </c:pt>
                <c:pt idx="61">
                  <c:v>13.417999999999999</c:v>
                </c:pt>
                <c:pt idx="62">
                  <c:v>13.317</c:v>
                </c:pt>
                <c:pt idx="63">
                  <c:v>14.074999999999999</c:v>
                </c:pt>
                <c:pt idx="64">
                  <c:v>13.759</c:v>
                </c:pt>
                <c:pt idx="65">
                  <c:v>14.021000000000001</c:v>
                </c:pt>
                <c:pt idx="66">
                  <c:v>13.917</c:v>
                </c:pt>
                <c:pt idx="67">
                  <c:v>13.967000000000001</c:v>
                </c:pt>
                <c:pt idx="68">
                  <c:v>14.116</c:v>
                </c:pt>
                <c:pt idx="69">
                  <c:v>13.887</c:v>
                </c:pt>
                <c:pt idx="70">
                  <c:v>14.29</c:v>
                </c:pt>
                <c:pt idx="71">
                  <c:v>13.805999999999999</c:v>
                </c:pt>
                <c:pt idx="72">
                  <c:v>14.065</c:v>
                </c:pt>
                <c:pt idx="73">
                  <c:v>13.923999999999999</c:v>
                </c:pt>
                <c:pt idx="74">
                  <c:v>13.885999999999999</c:v>
                </c:pt>
                <c:pt idx="75">
                  <c:v>13.608000000000001</c:v>
                </c:pt>
                <c:pt idx="76">
                  <c:v>13.395</c:v>
                </c:pt>
                <c:pt idx="77">
                  <c:v>13.291</c:v>
                </c:pt>
                <c:pt idx="78">
                  <c:v>13.39</c:v>
                </c:pt>
                <c:pt idx="79">
                  <c:v>13.234999999999999</c:v>
                </c:pt>
                <c:pt idx="80">
                  <c:v>13.622999999999999</c:v>
                </c:pt>
                <c:pt idx="81">
                  <c:v>13.598000000000001</c:v>
                </c:pt>
                <c:pt idx="82">
                  <c:v>13.468</c:v>
                </c:pt>
                <c:pt idx="83">
                  <c:v>13.673</c:v>
                </c:pt>
                <c:pt idx="84">
                  <c:v>12.972</c:v>
                </c:pt>
                <c:pt idx="85">
                  <c:v>13.278</c:v>
                </c:pt>
                <c:pt idx="86">
                  <c:v>13.827999999999999</c:v>
                </c:pt>
                <c:pt idx="87">
                  <c:v>13.754</c:v>
                </c:pt>
                <c:pt idx="88">
                  <c:v>14.151</c:v>
                </c:pt>
                <c:pt idx="89">
                  <c:v>14.484</c:v>
                </c:pt>
                <c:pt idx="90">
                  <c:v>14.268000000000001</c:v>
                </c:pt>
                <c:pt idx="91">
                  <c:v>14.724</c:v>
                </c:pt>
                <c:pt idx="92">
                  <c:v>14.608000000000001</c:v>
                </c:pt>
                <c:pt idx="93">
                  <c:v>14.561</c:v>
                </c:pt>
                <c:pt idx="94">
                  <c:v>14.615</c:v>
                </c:pt>
                <c:pt idx="95">
                  <c:v>15.528</c:v>
                </c:pt>
                <c:pt idx="96">
                  <c:v>15.429</c:v>
                </c:pt>
                <c:pt idx="97">
                  <c:v>15.065</c:v>
                </c:pt>
                <c:pt idx="98">
                  <c:v>15.157</c:v>
                </c:pt>
                <c:pt idx="99">
                  <c:v>15.59</c:v>
                </c:pt>
                <c:pt idx="100">
                  <c:v>16.041</c:v>
                </c:pt>
                <c:pt idx="101">
                  <c:v>16.850000000000001</c:v>
                </c:pt>
                <c:pt idx="102">
                  <c:v>16.209</c:v>
                </c:pt>
                <c:pt idx="103">
                  <c:v>15.885</c:v>
                </c:pt>
                <c:pt idx="104">
                  <c:v>16.196000000000002</c:v>
                </c:pt>
                <c:pt idx="105">
                  <c:v>16.457999999999998</c:v>
                </c:pt>
                <c:pt idx="106">
                  <c:v>16.157</c:v>
                </c:pt>
                <c:pt idx="107">
                  <c:v>16.263000000000002</c:v>
                </c:pt>
                <c:pt idx="108">
                  <c:v>16.611000000000001</c:v>
                </c:pt>
                <c:pt idx="109">
                  <c:v>17.081</c:v>
                </c:pt>
                <c:pt idx="110">
                  <c:v>17.058</c:v>
                </c:pt>
                <c:pt idx="111">
                  <c:v>16.452999999999999</c:v>
                </c:pt>
                <c:pt idx="112">
                  <c:v>16.619</c:v>
                </c:pt>
                <c:pt idx="113">
                  <c:v>16.553999999999998</c:v>
                </c:pt>
                <c:pt idx="114">
                  <c:v>17.114000000000001</c:v>
                </c:pt>
                <c:pt idx="115">
                  <c:v>17.202000000000002</c:v>
                </c:pt>
                <c:pt idx="116">
                  <c:v>17.506</c:v>
                </c:pt>
                <c:pt idx="117">
                  <c:v>17.893000000000001</c:v>
                </c:pt>
                <c:pt idx="118">
                  <c:v>18.532</c:v>
                </c:pt>
                <c:pt idx="119">
                  <c:v>17.704000000000001</c:v>
                </c:pt>
                <c:pt idx="120">
                  <c:v>17.584</c:v>
                </c:pt>
                <c:pt idx="121">
                  <c:v>17.652999999999999</c:v>
                </c:pt>
                <c:pt idx="122">
                  <c:v>17.146000000000001</c:v>
                </c:pt>
                <c:pt idx="123">
                  <c:v>17.745999999999999</c:v>
                </c:pt>
                <c:pt idx="124">
                  <c:v>17.164999999999999</c:v>
                </c:pt>
                <c:pt idx="125">
                  <c:v>17.574999999999999</c:v>
                </c:pt>
                <c:pt idx="126">
                  <c:v>16.948</c:v>
                </c:pt>
                <c:pt idx="127">
                  <c:v>17.224</c:v>
                </c:pt>
                <c:pt idx="128">
                  <c:v>17.032</c:v>
                </c:pt>
                <c:pt idx="129">
                  <c:v>17.141999999999999</c:v>
                </c:pt>
                <c:pt idx="130">
                  <c:v>16.899000000000001</c:v>
                </c:pt>
                <c:pt idx="131">
                  <c:v>16.515999999999998</c:v>
                </c:pt>
                <c:pt idx="132">
                  <c:v>16.863</c:v>
                </c:pt>
                <c:pt idx="133">
                  <c:v>17.420999999999999</c:v>
                </c:pt>
                <c:pt idx="134">
                  <c:v>16.917000000000002</c:v>
                </c:pt>
                <c:pt idx="135">
                  <c:v>10.394</c:v>
                </c:pt>
                <c:pt idx="136">
                  <c:v>13.425000000000001</c:v>
                </c:pt>
                <c:pt idx="137">
                  <c:v>14.573</c:v>
                </c:pt>
                <c:pt idx="138">
                  <c:v>15.654999999999999</c:v>
                </c:pt>
                <c:pt idx="139">
                  <c:v>16.056999999999999</c:v>
                </c:pt>
                <c:pt idx="140">
                  <c:v>16.125</c:v>
                </c:pt>
                <c:pt idx="141">
                  <c:v>16.315999999999999</c:v>
                </c:pt>
                <c:pt idx="142">
                  <c:v>16.634</c:v>
                </c:pt>
                <c:pt idx="143">
                  <c:v>16.457000000000001</c:v>
                </c:pt>
                <c:pt idx="144">
                  <c:v>15.377000000000001</c:v>
                </c:pt>
                <c:pt idx="145">
                  <c:v>16.643999999999998</c:v>
                </c:pt>
                <c:pt idx="146">
                  <c:v>17.379000000000001</c:v>
                </c:pt>
                <c:pt idx="147">
                  <c:v>17.190999999999999</c:v>
                </c:pt>
                <c:pt idx="148">
                  <c:v>17.236999999999998</c:v>
                </c:pt>
                <c:pt idx="149">
                  <c:v>16.812000000000001</c:v>
                </c:pt>
                <c:pt idx="150">
                  <c:v>15.864000000000001</c:v>
                </c:pt>
                <c:pt idx="151">
                  <c:v>17.178999999999998</c:v>
                </c:pt>
                <c:pt idx="152">
                  <c:v>17.253</c:v>
                </c:pt>
                <c:pt idx="153">
                  <c:v>16.776</c:v>
                </c:pt>
                <c:pt idx="154">
                  <c:v>16.864000000000001</c:v>
                </c:pt>
                <c:pt idx="155">
                  <c:v>17.771000000000001</c:v>
                </c:pt>
                <c:pt idx="156">
                  <c:v>18.138000000000002</c:v>
                </c:pt>
                <c:pt idx="157">
                  <c:v>18.251999999999999</c:v>
                </c:pt>
                <c:pt idx="158">
                  <c:v>18.760999999999999</c:v>
                </c:pt>
                <c:pt idx="159">
                  <c:v>18.931999999999999</c:v>
                </c:pt>
                <c:pt idx="160">
                  <c:v>19.978000000000002</c:v>
                </c:pt>
                <c:pt idx="161">
                  <c:v>20.393999999999998</c:v>
                </c:pt>
                <c:pt idx="162">
                  <c:v>21.59</c:v>
                </c:pt>
                <c:pt idx="163">
                  <c:v>21.372</c:v>
                </c:pt>
                <c:pt idx="164">
                  <c:v>21.074000000000002</c:v>
                </c:pt>
                <c:pt idx="165">
                  <c:v>20.254999999999999</c:v>
                </c:pt>
                <c:pt idx="166">
                  <c:v>20.417000000000002</c:v>
                </c:pt>
                <c:pt idx="167">
                  <c:v>20.609000000000002</c:v>
                </c:pt>
                <c:pt idx="168">
                  <c:v>21.196999999999999</c:v>
                </c:pt>
                <c:pt idx="169">
                  <c:v>20.233000000000001</c:v>
                </c:pt>
                <c:pt idx="170">
                  <c:v>20.166</c:v>
                </c:pt>
                <c:pt idx="171">
                  <c:v>21.550999999999998</c:v>
                </c:pt>
                <c:pt idx="172">
                  <c:v>20.387</c:v>
                </c:pt>
                <c:pt idx="173">
                  <c:v>20.172999999999998</c:v>
                </c:pt>
                <c:pt idx="174">
                  <c:v>20.827999999999999</c:v>
                </c:pt>
                <c:pt idx="175">
                  <c:v>20.369</c:v>
                </c:pt>
                <c:pt idx="176">
                  <c:v>22.03</c:v>
                </c:pt>
                <c:pt idx="177">
                  <c:v>21.201000000000001</c:v>
                </c:pt>
                <c:pt idx="178">
                  <c:v>21.146999999999998</c:v>
                </c:pt>
                <c:pt idx="179">
                  <c:v>21.370999999999999</c:v>
                </c:pt>
                <c:pt idx="180">
                  <c:v>20.850999999999999</c:v>
                </c:pt>
                <c:pt idx="181">
                  <c:v>21.219000000000001</c:v>
                </c:pt>
                <c:pt idx="182">
                  <c:v>21.126000000000001</c:v>
                </c:pt>
                <c:pt idx="183">
                  <c:v>20.408000000000001</c:v>
                </c:pt>
                <c:pt idx="184">
                  <c:v>20.170999999999999</c:v>
                </c:pt>
                <c:pt idx="185">
                  <c:v>20.419</c:v>
                </c:pt>
                <c:pt idx="186">
                  <c:v>20.265999999999998</c:v>
                </c:pt>
                <c:pt idx="187">
                  <c:v>19.962</c:v>
                </c:pt>
                <c:pt idx="188">
                  <c:v>19.669</c:v>
                </c:pt>
                <c:pt idx="189">
                  <c:v>19.565000000000001</c:v>
                </c:pt>
                <c:pt idx="190">
                  <c:v>19.709</c:v>
                </c:pt>
                <c:pt idx="191">
                  <c:v>19.785</c:v>
                </c:pt>
                <c:pt idx="192">
                  <c:v>20.187000000000001</c:v>
                </c:pt>
                <c:pt idx="193">
                  <c:v>20.361999999999998</c:v>
                </c:pt>
                <c:pt idx="194">
                  <c:v>20.390999999999998</c:v>
                </c:pt>
                <c:pt idx="195">
                  <c:v>20.349</c:v>
                </c:pt>
                <c:pt idx="196">
                  <c:v>20.497</c:v>
                </c:pt>
                <c:pt idx="197">
                  <c:v>20.530999999999999</c:v>
                </c:pt>
                <c:pt idx="198">
                  <c:v>20.207999999999998</c:v>
                </c:pt>
                <c:pt idx="199">
                  <c:v>20.37</c:v>
                </c:pt>
                <c:pt idx="200">
                  <c:v>20.623999999999999</c:v>
                </c:pt>
                <c:pt idx="201">
                  <c:v>20.800999999999998</c:v>
                </c:pt>
                <c:pt idx="202">
                  <c:v>20.684999999999999</c:v>
                </c:pt>
                <c:pt idx="203">
                  <c:v>20.603000000000002</c:v>
                </c:pt>
                <c:pt idx="204">
                  <c:v>20.940999999999999</c:v>
                </c:pt>
              </c:numCache>
            </c:numRef>
          </c:val>
          <c:extLst>
            <c:ext xmlns:c16="http://schemas.microsoft.com/office/drawing/2014/chart" uri="{C3380CC4-5D6E-409C-BE32-E72D297353CC}">
              <c16:uniqueId val="{00000000-BF15-42E7-A806-EC90D2266CD0}"/>
            </c:ext>
          </c:extLst>
        </c:ser>
        <c:dLbls>
          <c:showLegendKey val="0"/>
          <c:showVal val="0"/>
          <c:showCatName val="0"/>
          <c:showSerName val="0"/>
          <c:showPercent val="0"/>
          <c:showBubbleSize val="0"/>
        </c:dLbls>
        <c:gapWidth val="219"/>
        <c:axId val="459113743"/>
        <c:axId val="459110383"/>
      </c:barChart>
      <c:lineChart>
        <c:grouping val="standard"/>
        <c:varyColors val="0"/>
        <c:ser>
          <c:idx val="1"/>
          <c:order val="1"/>
          <c:tx>
            <c:strRef>
              <c:f>'Freight and Passenger'!$A$6</c:f>
              <c:strCache>
                <c:ptCount val="1"/>
                <c:pt idx="0">
                  <c:v>year-on-year percentage change</c:v>
                </c:pt>
              </c:strCache>
            </c:strRef>
          </c:tx>
          <c:spPr>
            <a:ln w="12700" cap="rnd">
              <a:solidFill>
                <a:schemeClr val="accent1"/>
              </a:solidFill>
              <a:round/>
            </a:ln>
            <a:effectLst/>
          </c:spPr>
          <c:marker>
            <c:symbol val="none"/>
          </c:marker>
          <c:cat>
            <c:numRef>
              <c:f>'Freight and Passenger'!$N$3:$HJ$3</c:f>
              <c:numCache>
                <c:formatCode>mmm\-yy</c:formatCode>
                <c:ptCount val="205"/>
                <c:pt idx="0">
                  <c:v>39814</c:v>
                </c:pt>
                <c:pt idx="1">
                  <c:v>39845</c:v>
                </c:pt>
                <c:pt idx="2">
                  <c:v>39873</c:v>
                </c:pt>
                <c:pt idx="3">
                  <c:v>39904</c:v>
                </c:pt>
                <c:pt idx="4">
                  <c:v>39934</c:v>
                </c:pt>
                <c:pt idx="5">
                  <c:v>39965</c:v>
                </c:pt>
                <c:pt idx="6">
                  <c:v>39995</c:v>
                </c:pt>
                <c:pt idx="7">
                  <c:v>40026</c:v>
                </c:pt>
                <c:pt idx="8">
                  <c:v>40057</c:v>
                </c:pt>
                <c:pt idx="9">
                  <c:v>40087</c:v>
                </c:pt>
                <c:pt idx="10">
                  <c:v>40118</c:v>
                </c:pt>
                <c:pt idx="11">
                  <c:v>40148</c:v>
                </c:pt>
                <c:pt idx="12">
                  <c:v>40179</c:v>
                </c:pt>
                <c:pt idx="13">
                  <c:v>40210</c:v>
                </c:pt>
                <c:pt idx="14">
                  <c:v>40238</c:v>
                </c:pt>
                <c:pt idx="15">
                  <c:v>40269</c:v>
                </c:pt>
                <c:pt idx="16">
                  <c:v>40299</c:v>
                </c:pt>
                <c:pt idx="17">
                  <c:v>40330</c:v>
                </c:pt>
                <c:pt idx="18">
                  <c:v>40360</c:v>
                </c:pt>
                <c:pt idx="19">
                  <c:v>40391</c:v>
                </c:pt>
                <c:pt idx="20">
                  <c:v>40422</c:v>
                </c:pt>
                <c:pt idx="21">
                  <c:v>40452</c:v>
                </c:pt>
                <c:pt idx="22">
                  <c:v>40483</c:v>
                </c:pt>
                <c:pt idx="23">
                  <c:v>40513</c:v>
                </c:pt>
                <c:pt idx="24">
                  <c:v>40544</c:v>
                </c:pt>
                <c:pt idx="25">
                  <c:v>40575</c:v>
                </c:pt>
                <c:pt idx="26">
                  <c:v>40603</c:v>
                </c:pt>
                <c:pt idx="27">
                  <c:v>40634</c:v>
                </c:pt>
                <c:pt idx="28">
                  <c:v>40664</c:v>
                </c:pt>
                <c:pt idx="29">
                  <c:v>40695</c:v>
                </c:pt>
                <c:pt idx="30">
                  <c:v>40725</c:v>
                </c:pt>
                <c:pt idx="31">
                  <c:v>40756</c:v>
                </c:pt>
                <c:pt idx="32">
                  <c:v>40787</c:v>
                </c:pt>
                <c:pt idx="33">
                  <c:v>40817</c:v>
                </c:pt>
                <c:pt idx="34">
                  <c:v>40848</c:v>
                </c:pt>
                <c:pt idx="35">
                  <c:v>40878</c:v>
                </c:pt>
                <c:pt idx="36">
                  <c:v>40909</c:v>
                </c:pt>
                <c:pt idx="37">
                  <c:v>40940</c:v>
                </c:pt>
                <c:pt idx="38">
                  <c:v>40969</c:v>
                </c:pt>
                <c:pt idx="39">
                  <c:v>41000</c:v>
                </c:pt>
                <c:pt idx="40">
                  <c:v>41030</c:v>
                </c:pt>
                <c:pt idx="41">
                  <c:v>41061</c:v>
                </c:pt>
                <c:pt idx="42">
                  <c:v>41091</c:v>
                </c:pt>
                <c:pt idx="43">
                  <c:v>41122</c:v>
                </c:pt>
                <c:pt idx="44">
                  <c:v>41153</c:v>
                </c:pt>
                <c:pt idx="45">
                  <c:v>41183</c:v>
                </c:pt>
                <c:pt idx="46">
                  <c:v>41214</c:v>
                </c:pt>
                <c:pt idx="47">
                  <c:v>41244</c:v>
                </c:pt>
                <c:pt idx="48">
                  <c:v>41275</c:v>
                </c:pt>
                <c:pt idx="49">
                  <c:v>41306</c:v>
                </c:pt>
                <c:pt idx="50">
                  <c:v>41334</c:v>
                </c:pt>
                <c:pt idx="51">
                  <c:v>41365</c:v>
                </c:pt>
                <c:pt idx="52">
                  <c:v>41395</c:v>
                </c:pt>
                <c:pt idx="53">
                  <c:v>41426</c:v>
                </c:pt>
                <c:pt idx="54">
                  <c:v>41456</c:v>
                </c:pt>
                <c:pt idx="55">
                  <c:v>41487</c:v>
                </c:pt>
                <c:pt idx="56">
                  <c:v>41518</c:v>
                </c:pt>
                <c:pt idx="57">
                  <c:v>41548</c:v>
                </c:pt>
                <c:pt idx="58">
                  <c:v>41579</c:v>
                </c:pt>
                <c:pt idx="59">
                  <c:v>41609</c:v>
                </c:pt>
                <c:pt idx="60">
                  <c:v>41640</c:v>
                </c:pt>
                <c:pt idx="61">
                  <c:v>41671</c:v>
                </c:pt>
                <c:pt idx="62">
                  <c:v>41699</c:v>
                </c:pt>
                <c:pt idx="63">
                  <c:v>41730</c:v>
                </c:pt>
                <c:pt idx="64">
                  <c:v>41760</c:v>
                </c:pt>
                <c:pt idx="65">
                  <c:v>41791</c:v>
                </c:pt>
                <c:pt idx="66">
                  <c:v>41821</c:v>
                </c:pt>
                <c:pt idx="67">
                  <c:v>41852</c:v>
                </c:pt>
                <c:pt idx="68">
                  <c:v>41883</c:v>
                </c:pt>
                <c:pt idx="69">
                  <c:v>41913</c:v>
                </c:pt>
                <c:pt idx="70">
                  <c:v>41944</c:v>
                </c:pt>
                <c:pt idx="71">
                  <c:v>41974</c:v>
                </c:pt>
                <c:pt idx="72">
                  <c:v>42005</c:v>
                </c:pt>
                <c:pt idx="73">
                  <c:v>42036</c:v>
                </c:pt>
                <c:pt idx="74">
                  <c:v>42064</c:v>
                </c:pt>
                <c:pt idx="75">
                  <c:v>42095</c:v>
                </c:pt>
                <c:pt idx="76">
                  <c:v>42125</c:v>
                </c:pt>
                <c:pt idx="77">
                  <c:v>42156</c:v>
                </c:pt>
                <c:pt idx="78">
                  <c:v>42186</c:v>
                </c:pt>
                <c:pt idx="79">
                  <c:v>42217</c:v>
                </c:pt>
                <c:pt idx="80">
                  <c:v>42248</c:v>
                </c:pt>
                <c:pt idx="81">
                  <c:v>42278</c:v>
                </c:pt>
                <c:pt idx="82">
                  <c:v>42309</c:v>
                </c:pt>
                <c:pt idx="83">
                  <c:v>42339</c:v>
                </c:pt>
                <c:pt idx="84">
                  <c:v>42370</c:v>
                </c:pt>
                <c:pt idx="85">
                  <c:v>42401</c:v>
                </c:pt>
                <c:pt idx="86">
                  <c:v>42430</c:v>
                </c:pt>
                <c:pt idx="87">
                  <c:v>42461</c:v>
                </c:pt>
                <c:pt idx="88">
                  <c:v>42491</c:v>
                </c:pt>
                <c:pt idx="89">
                  <c:v>42522</c:v>
                </c:pt>
                <c:pt idx="90">
                  <c:v>42552</c:v>
                </c:pt>
                <c:pt idx="91">
                  <c:v>42583</c:v>
                </c:pt>
                <c:pt idx="92">
                  <c:v>42614</c:v>
                </c:pt>
                <c:pt idx="93">
                  <c:v>42644</c:v>
                </c:pt>
                <c:pt idx="94">
                  <c:v>42675</c:v>
                </c:pt>
                <c:pt idx="95">
                  <c:v>42705</c:v>
                </c:pt>
                <c:pt idx="96">
                  <c:v>42736</c:v>
                </c:pt>
                <c:pt idx="97">
                  <c:v>42767</c:v>
                </c:pt>
                <c:pt idx="98">
                  <c:v>42795</c:v>
                </c:pt>
                <c:pt idx="99">
                  <c:v>42826</c:v>
                </c:pt>
                <c:pt idx="100">
                  <c:v>42856</c:v>
                </c:pt>
                <c:pt idx="101">
                  <c:v>42887</c:v>
                </c:pt>
                <c:pt idx="102">
                  <c:v>42917</c:v>
                </c:pt>
                <c:pt idx="103">
                  <c:v>42948</c:v>
                </c:pt>
                <c:pt idx="104">
                  <c:v>42979</c:v>
                </c:pt>
                <c:pt idx="105">
                  <c:v>43009</c:v>
                </c:pt>
                <c:pt idx="106">
                  <c:v>43040</c:v>
                </c:pt>
                <c:pt idx="107">
                  <c:v>43070</c:v>
                </c:pt>
                <c:pt idx="108">
                  <c:v>43101</c:v>
                </c:pt>
                <c:pt idx="109">
                  <c:v>43132</c:v>
                </c:pt>
                <c:pt idx="110">
                  <c:v>43160</c:v>
                </c:pt>
                <c:pt idx="111">
                  <c:v>43191</c:v>
                </c:pt>
                <c:pt idx="112">
                  <c:v>43221</c:v>
                </c:pt>
                <c:pt idx="113">
                  <c:v>43252</c:v>
                </c:pt>
                <c:pt idx="114">
                  <c:v>43282</c:v>
                </c:pt>
                <c:pt idx="115">
                  <c:v>43313</c:v>
                </c:pt>
                <c:pt idx="116">
                  <c:v>43344</c:v>
                </c:pt>
                <c:pt idx="117">
                  <c:v>43374</c:v>
                </c:pt>
                <c:pt idx="118">
                  <c:v>43405</c:v>
                </c:pt>
                <c:pt idx="119">
                  <c:v>43435</c:v>
                </c:pt>
                <c:pt idx="120">
                  <c:v>43466</c:v>
                </c:pt>
                <c:pt idx="121">
                  <c:v>43497</c:v>
                </c:pt>
                <c:pt idx="122">
                  <c:v>43525</c:v>
                </c:pt>
                <c:pt idx="123">
                  <c:v>43556</c:v>
                </c:pt>
                <c:pt idx="124">
                  <c:v>43586</c:v>
                </c:pt>
                <c:pt idx="125">
                  <c:v>43617</c:v>
                </c:pt>
                <c:pt idx="126">
                  <c:v>43647</c:v>
                </c:pt>
                <c:pt idx="127">
                  <c:v>43678</c:v>
                </c:pt>
                <c:pt idx="128">
                  <c:v>43709</c:v>
                </c:pt>
                <c:pt idx="129">
                  <c:v>43739</c:v>
                </c:pt>
                <c:pt idx="130">
                  <c:v>43770</c:v>
                </c:pt>
                <c:pt idx="131">
                  <c:v>43800</c:v>
                </c:pt>
                <c:pt idx="132">
                  <c:v>43831</c:v>
                </c:pt>
                <c:pt idx="133">
                  <c:v>43862</c:v>
                </c:pt>
                <c:pt idx="134">
                  <c:v>43891</c:v>
                </c:pt>
                <c:pt idx="135">
                  <c:v>43922</c:v>
                </c:pt>
                <c:pt idx="136">
                  <c:v>43952</c:v>
                </c:pt>
                <c:pt idx="137">
                  <c:v>43983</c:v>
                </c:pt>
                <c:pt idx="138">
                  <c:v>44013</c:v>
                </c:pt>
                <c:pt idx="139">
                  <c:v>44044</c:v>
                </c:pt>
                <c:pt idx="140">
                  <c:v>44075</c:v>
                </c:pt>
                <c:pt idx="141">
                  <c:v>44105</c:v>
                </c:pt>
                <c:pt idx="142">
                  <c:v>44136</c:v>
                </c:pt>
                <c:pt idx="143">
                  <c:v>44166</c:v>
                </c:pt>
                <c:pt idx="144">
                  <c:v>44197</c:v>
                </c:pt>
                <c:pt idx="145">
                  <c:v>44228</c:v>
                </c:pt>
                <c:pt idx="146">
                  <c:v>44256</c:v>
                </c:pt>
                <c:pt idx="147">
                  <c:v>44287</c:v>
                </c:pt>
                <c:pt idx="148">
                  <c:v>44317</c:v>
                </c:pt>
                <c:pt idx="149">
                  <c:v>44348</c:v>
                </c:pt>
                <c:pt idx="150">
                  <c:v>44378</c:v>
                </c:pt>
                <c:pt idx="151">
                  <c:v>44409</c:v>
                </c:pt>
                <c:pt idx="152">
                  <c:v>44440</c:v>
                </c:pt>
                <c:pt idx="153">
                  <c:v>44470</c:v>
                </c:pt>
                <c:pt idx="154">
                  <c:v>44501</c:v>
                </c:pt>
                <c:pt idx="155">
                  <c:v>44531</c:v>
                </c:pt>
                <c:pt idx="156">
                  <c:v>44562</c:v>
                </c:pt>
                <c:pt idx="157">
                  <c:v>44593</c:v>
                </c:pt>
                <c:pt idx="158">
                  <c:v>44621</c:v>
                </c:pt>
                <c:pt idx="159">
                  <c:v>44652</c:v>
                </c:pt>
                <c:pt idx="160">
                  <c:v>44682</c:v>
                </c:pt>
                <c:pt idx="161">
                  <c:v>44713</c:v>
                </c:pt>
                <c:pt idx="162">
                  <c:v>44743</c:v>
                </c:pt>
                <c:pt idx="163">
                  <c:v>44774</c:v>
                </c:pt>
                <c:pt idx="164">
                  <c:v>44805</c:v>
                </c:pt>
                <c:pt idx="165">
                  <c:v>44835</c:v>
                </c:pt>
                <c:pt idx="166">
                  <c:v>44866</c:v>
                </c:pt>
                <c:pt idx="167">
                  <c:v>44896</c:v>
                </c:pt>
                <c:pt idx="168">
                  <c:v>44927</c:v>
                </c:pt>
                <c:pt idx="169">
                  <c:v>44958</c:v>
                </c:pt>
                <c:pt idx="170">
                  <c:v>44986</c:v>
                </c:pt>
                <c:pt idx="171">
                  <c:v>45017</c:v>
                </c:pt>
                <c:pt idx="172">
                  <c:v>45047</c:v>
                </c:pt>
                <c:pt idx="173">
                  <c:v>45078</c:v>
                </c:pt>
                <c:pt idx="174">
                  <c:v>45108</c:v>
                </c:pt>
                <c:pt idx="175">
                  <c:v>45139</c:v>
                </c:pt>
                <c:pt idx="176">
                  <c:v>45170</c:v>
                </c:pt>
                <c:pt idx="177">
                  <c:v>45200</c:v>
                </c:pt>
                <c:pt idx="178">
                  <c:v>45231</c:v>
                </c:pt>
                <c:pt idx="179">
                  <c:v>45261</c:v>
                </c:pt>
                <c:pt idx="180">
                  <c:v>45292</c:v>
                </c:pt>
                <c:pt idx="181">
                  <c:v>45323</c:v>
                </c:pt>
                <c:pt idx="182">
                  <c:v>45352</c:v>
                </c:pt>
                <c:pt idx="183">
                  <c:v>45383</c:v>
                </c:pt>
                <c:pt idx="184">
                  <c:v>45413</c:v>
                </c:pt>
                <c:pt idx="185">
                  <c:v>45444</c:v>
                </c:pt>
                <c:pt idx="186">
                  <c:v>45474</c:v>
                </c:pt>
                <c:pt idx="187">
                  <c:v>45505</c:v>
                </c:pt>
                <c:pt idx="188">
                  <c:v>45536</c:v>
                </c:pt>
                <c:pt idx="189">
                  <c:v>45566</c:v>
                </c:pt>
                <c:pt idx="190">
                  <c:v>45597</c:v>
                </c:pt>
                <c:pt idx="191">
                  <c:v>45627</c:v>
                </c:pt>
                <c:pt idx="192">
                  <c:v>45658</c:v>
                </c:pt>
                <c:pt idx="193">
                  <c:v>45689</c:v>
                </c:pt>
                <c:pt idx="194">
                  <c:v>45717</c:v>
                </c:pt>
                <c:pt idx="195">
                  <c:v>45748</c:v>
                </c:pt>
                <c:pt idx="196">
                  <c:v>45778</c:v>
                </c:pt>
                <c:pt idx="197">
                  <c:v>45809</c:v>
                </c:pt>
                <c:pt idx="198">
                  <c:v>45839</c:v>
                </c:pt>
                <c:pt idx="199">
                  <c:v>45870</c:v>
                </c:pt>
                <c:pt idx="200">
                  <c:v>45901</c:v>
                </c:pt>
                <c:pt idx="201">
                  <c:v>45931</c:v>
                </c:pt>
                <c:pt idx="202">
                  <c:v>45962</c:v>
                </c:pt>
                <c:pt idx="203">
                  <c:v>45992</c:v>
                </c:pt>
                <c:pt idx="204">
                  <c:v>46023</c:v>
                </c:pt>
              </c:numCache>
            </c:numRef>
          </c:cat>
          <c:val>
            <c:numRef>
              <c:f>'Freight and Passenger'!$N$6:$HJ$6</c:f>
              <c:numCache>
                <c:formatCode>0.0%</c:formatCode>
                <c:ptCount val="205"/>
                <c:pt idx="0">
                  <c:v>2.6839426191577864E-2</c:v>
                </c:pt>
                <c:pt idx="1">
                  <c:v>-1.6586886340866025E-2</c:v>
                </c:pt>
                <c:pt idx="2">
                  <c:v>-1.6307965387175494E-2</c:v>
                </c:pt>
                <c:pt idx="3">
                  <c:v>-9.6082779009608266E-2</c:v>
                </c:pt>
                <c:pt idx="4">
                  <c:v>-6.6526315789473656E-2</c:v>
                </c:pt>
                <c:pt idx="5">
                  <c:v>-0.12421922224461013</c:v>
                </c:pt>
                <c:pt idx="6">
                  <c:v>-0.11352053562506248</c:v>
                </c:pt>
                <c:pt idx="7">
                  <c:v>-0.12269195843002723</c:v>
                </c:pt>
                <c:pt idx="8">
                  <c:v>-7.8074976763399806E-2</c:v>
                </c:pt>
                <c:pt idx="9">
                  <c:v>-6.2474012474012519E-2</c:v>
                </c:pt>
                <c:pt idx="10">
                  <c:v>-3.4523050775440822E-2</c:v>
                </c:pt>
                <c:pt idx="11">
                  <c:v>4.1255406454474786E-2</c:v>
                </c:pt>
                <c:pt idx="12">
                  <c:v>9.0243352861649306E-2</c:v>
                </c:pt>
                <c:pt idx="13">
                  <c:v>9.1577994113651862E-2</c:v>
                </c:pt>
                <c:pt idx="14">
                  <c:v>0.11007104996052774</c:v>
                </c:pt>
                <c:pt idx="15">
                  <c:v>7.3706342716972406E-2</c:v>
                </c:pt>
                <c:pt idx="16">
                  <c:v>5.999097880018045E-2</c:v>
                </c:pt>
                <c:pt idx="17">
                  <c:v>0.10744277004486369</c:v>
                </c:pt>
                <c:pt idx="18">
                  <c:v>9.3901476721902855E-2</c:v>
                </c:pt>
                <c:pt idx="19">
                  <c:v>0.12087406555491653</c:v>
                </c:pt>
                <c:pt idx="20">
                  <c:v>7.1244539038870736E-2</c:v>
                </c:pt>
                <c:pt idx="21">
                  <c:v>8.1605499501053336E-2</c:v>
                </c:pt>
                <c:pt idx="22">
                  <c:v>7.5695896138189056E-2</c:v>
                </c:pt>
                <c:pt idx="23">
                  <c:v>5.3679838108424693E-2</c:v>
                </c:pt>
                <c:pt idx="24">
                  <c:v>5.0635527539526493E-3</c:v>
                </c:pt>
                <c:pt idx="25">
                  <c:v>7.6221093020844233E-2</c:v>
                </c:pt>
                <c:pt idx="26">
                  <c:v>8.310474448846894E-2</c:v>
                </c:pt>
                <c:pt idx="27">
                  <c:v>0.16851610095735414</c:v>
                </c:pt>
                <c:pt idx="28">
                  <c:v>0.15563829787234051</c:v>
                </c:pt>
                <c:pt idx="29">
                  <c:v>8.580035317336665E-2</c:v>
                </c:pt>
                <c:pt idx="30">
                  <c:v>0.10809975267930749</c:v>
                </c:pt>
                <c:pt idx="31">
                  <c:v>0.13954442848348036</c:v>
                </c:pt>
                <c:pt idx="32">
                  <c:v>0.19052598556938194</c:v>
                </c:pt>
                <c:pt idx="33">
                  <c:v>0.17037416709379816</c:v>
                </c:pt>
                <c:pt idx="34">
                  <c:v>0.15761481026899871</c:v>
                </c:pt>
                <c:pt idx="35">
                  <c:v>0.15859698776912978</c:v>
                </c:pt>
                <c:pt idx="36">
                  <c:v>0.15936664610322837</c:v>
                </c:pt>
                <c:pt idx="37">
                  <c:v>0.13239545191751789</c:v>
                </c:pt>
                <c:pt idx="38">
                  <c:v>5.8062095488228049E-2</c:v>
                </c:pt>
                <c:pt idx="39">
                  <c:v>2.7557955497625963E-2</c:v>
                </c:pt>
                <c:pt idx="40">
                  <c:v>2.3382122802172445E-2</c:v>
                </c:pt>
                <c:pt idx="41">
                  <c:v>7.9977040084186379E-2</c:v>
                </c:pt>
                <c:pt idx="42">
                  <c:v>4.9102576025295219E-2</c:v>
                </c:pt>
                <c:pt idx="43">
                  <c:v>2.9263461192148288E-2</c:v>
                </c:pt>
                <c:pt idx="44">
                  <c:v>-2.0816864295125193E-2</c:v>
                </c:pt>
                <c:pt idx="45">
                  <c:v>4.0290794429360677E-3</c:v>
                </c:pt>
                <c:pt idx="46">
                  <c:v>9.0298639335571584E-2</c:v>
                </c:pt>
                <c:pt idx="47">
                  <c:v>4.7461176060024535E-2</c:v>
                </c:pt>
                <c:pt idx="48">
                  <c:v>6.7843206810925816E-2</c:v>
                </c:pt>
                <c:pt idx="49">
                  <c:v>4.5779441797140885E-2</c:v>
                </c:pt>
                <c:pt idx="50">
                  <c:v>7.4468085106383031E-2</c:v>
                </c:pt>
                <c:pt idx="51">
                  <c:v>0.14007429555132744</c:v>
                </c:pt>
                <c:pt idx="52">
                  <c:v>0.13240982279391922</c:v>
                </c:pt>
                <c:pt idx="53">
                  <c:v>6.6702099388785463E-2</c:v>
                </c:pt>
                <c:pt idx="54">
                  <c:v>0.11293325059835113</c:v>
                </c:pt>
                <c:pt idx="55">
                  <c:v>0.1020033242935876</c:v>
                </c:pt>
                <c:pt idx="56">
                  <c:v>0.10513096519555076</c:v>
                </c:pt>
                <c:pt idx="57">
                  <c:v>0.10328884236238323</c:v>
                </c:pt>
                <c:pt idx="58">
                  <c:v>4.8055105348460359E-2</c:v>
                </c:pt>
                <c:pt idx="59">
                  <c:v>6.6550058304181148E-2</c:v>
                </c:pt>
                <c:pt idx="60">
                  <c:v>0.11743210696785988</c:v>
                </c:pt>
                <c:pt idx="61">
                  <c:v>9.1781936533767317E-2</c:v>
                </c:pt>
                <c:pt idx="62">
                  <c:v>9.8762376237623739E-2</c:v>
                </c:pt>
                <c:pt idx="63">
                  <c:v>0.11857267742191846</c:v>
                </c:pt>
                <c:pt idx="64">
                  <c:v>9.2938279450313743E-2</c:v>
                </c:pt>
                <c:pt idx="65">
                  <c:v>0.16434147151635936</c:v>
                </c:pt>
                <c:pt idx="66">
                  <c:v>0.10848267622461161</c:v>
                </c:pt>
                <c:pt idx="67">
                  <c:v>0.10875605302849878</c:v>
                </c:pt>
                <c:pt idx="68">
                  <c:v>0.14577922077922079</c:v>
                </c:pt>
                <c:pt idx="69">
                  <c:v>9.8046967660314621E-2</c:v>
                </c:pt>
                <c:pt idx="70">
                  <c:v>0.10492538467486279</c:v>
                </c:pt>
                <c:pt idx="71">
                  <c:v>7.8172588832487344E-2</c:v>
                </c:pt>
                <c:pt idx="72">
                  <c:v>4.5336306205871368E-2</c:v>
                </c:pt>
                <c:pt idx="73">
                  <c:v>3.7710538083171929E-2</c:v>
                </c:pt>
                <c:pt idx="74">
                  <c:v>4.2727340992716023E-2</c:v>
                </c:pt>
                <c:pt idx="75">
                  <c:v>-3.3179396092362312E-2</c:v>
                </c:pt>
                <c:pt idx="76">
                  <c:v>-2.645541100370663E-2</c:v>
                </c:pt>
                <c:pt idx="77">
                  <c:v>-5.2064760002852872E-2</c:v>
                </c:pt>
                <c:pt idx="78">
                  <c:v>-3.7867356470503655E-2</c:v>
                </c:pt>
                <c:pt idx="79">
                  <c:v>-5.2409250375886063E-2</c:v>
                </c:pt>
                <c:pt idx="80">
                  <c:v>-3.4924907905922398E-2</c:v>
                </c:pt>
                <c:pt idx="81">
                  <c:v>-2.081083027291708E-2</c:v>
                </c:pt>
                <c:pt idx="82">
                  <c:v>-5.7522743177046864E-2</c:v>
                </c:pt>
                <c:pt idx="83">
                  <c:v>-9.6334926843401059E-3</c:v>
                </c:pt>
                <c:pt idx="84">
                  <c:v>-7.7710629221471761E-2</c:v>
                </c:pt>
                <c:pt idx="85">
                  <c:v>-4.6394714162596995E-2</c:v>
                </c:pt>
                <c:pt idx="86">
                  <c:v>-4.1768687887080436E-3</c:v>
                </c:pt>
                <c:pt idx="87">
                  <c:v>1.0728982951205168E-2</c:v>
                </c:pt>
                <c:pt idx="88">
                  <c:v>5.6438969764837532E-2</c:v>
                </c:pt>
                <c:pt idx="89">
                  <c:v>8.9759987961778753E-2</c:v>
                </c:pt>
                <c:pt idx="90">
                  <c:v>6.5571321882001543E-2</c:v>
                </c:pt>
                <c:pt idx="91">
                  <c:v>0.11250472232716291</c:v>
                </c:pt>
                <c:pt idx="92">
                  <c:v>7.2304191440945464E-2</c:v>
                </c:pt>
                <c:pt idx="93">
                  <c:v>7.0819238123253525E-2</c:v>
                </c:pt>
                <c:pt idx="94">
                  <c:v>8.5164835164835084E-2</c:v>
                </c:pt>
                <c:pt idx="95">
                  <c:v>0.13566883639289107</c:v>
                </c:pt>
                <c:pt idx="96">
                  <c:v>0.18940795559666967</c:v>
                </c:pt>
                <c:pt idx="97">
                  <c:v>0.13458352161470111</c:v>
                </c:pt>
                <c:pt idx="98">
                  <c:v>9.610934336129584E-2</c:v>
                </c:pt>
                <c:pt idx="99">
                  <c:v>0.13348843972662494</c:v>
                </c:pt>
                <c:pt idx="100">
                  <c:v>0.13355946576213684</c:v>
                </c:pt>
                <c:pt idx="101">
                  <c:v>0.16335266500966594</c:v>
                </c:pt>
                <c:pt idx="102">
                  <c:v>0.1360386879730866</c:v>
                </c:pt>
                <c:pt idx="103">
                  <c:v>7.885085574572126E-2</c:v>
                </c:pt>
                <c:pt idx="104">
                  <c:v>0.10870755750273831</c:v>
                </c:pt>
                <c:pt idx="105">
                  <c:v>0.13027951376965863</c:v>
                </c:pt>
                <c:pt idx="106">
                  <c:v>0.1055080396852548</c:v>
                </c:pt>
                <c:pt idx="107">
                  <c:v>4.7333848531684763E-2</c:v>
                </c:pt>
                <c:pt idx="108">
                  <c:v>7.6608983083803261E-2</c:v>
                </c:pt>
                <c:pt idx="109">
                  <c:v>0.13382011284434125</c:v>
                </c:pt>
                <c:pt idx="110">
                  <c:v>0.12542059774361691</c:v>
                </c:pt>
                <c:pt idx="111">
                  <c:v>5.5355997434252791E-2</c:v>
                </c:pt>
                <c:pt idx="112">
                  <c:v>3.6032666292625137E-2</c:v>
                </c:pt>
                <c:pt idx="113">
                  <c:v>-1.7566765578635013E-2</c:v>
                </c:pt>
                <c:pt idx="114">
                  <c:v>5.5833179098031982E-2</c:v>
                </c:pt>
                <c:pt idx="115">
                  <c:v>8.2908404154863113E-2</c:v>
                </c:pt>
                <c:pt idx="116">
                  <c:v>8.0884168930600131E-2</c:v>
                </c:pt>
                <c:pt idx="117">
                  <c:v>8.7191639324340819E-2</c:v>
                </c:pt>
                <c:pt idx="118">
                  <c:v>0.14699511047843039</c:v>
                </c:pt>
                <c:pt idx="119">
                  <c:v>8.8606038246326069E-2</c:v>
                </c:pt>
                <c:pt idx="120">
                  <c:v>5.8575642646438997E-2</c:v>
                </c:pt>
                <c:pt idx="121">
                  <c:v>3.3487500731807174E-2</c:v>
                </c:pt>
                <c:pt idx="122">
                  <c:v>5.1588697385391846E-3</c:v>
                </c:pt>
                <c:pt idx="123">
                  <c:v>7.8587491642861496E-2</c:v>
                </c:pt>
                <c:pt idx="124">
                  <c:v>3.2853962332270337E-2</c:v>
                </c:pt>
                <c:pt idx="125">
                  <c:v>6.1676936087954548E-2</c:v>
                </c:pt>
                <c:pt idx="126">
                  <c:v>-9.6996610961785912E-3</c:v>
                </c:pt>
                <c:pt idx="127">
                  <c:v>1.2789210556911623E-3</c:v>
                </c:pt>
                <c:pt idx="128">
                  <c:v>-2.707643093796408E-2</c:v>
                </c:pt>
                <c:pt idx="129">
                  <c:v>-4.1971720784664379E-2</c:v>
                </c:pt>
                <c:pt idx="130">
                  <c:v>-8.8117850205050696E-2</c:v>
                </c:pt>
                <c:pt idx="131">
                  <c:v>-6.7103479439674651E-2</c:v>
                </c:pt>
                <c:pt idx="132">
                  <c:v>-4.1003184713375829E-2</c:v>
                </c:pt>
                <c:pt idx="133">
                  <c:v>-1.3142242111822355E-2</c:v>
                </c:pt>
                <c:pt idx="134">
                  <c:v>-1.33558847544617E-2</c:v>
                </c:pt>
                <c:pt idx="135">
                  <c:v>-0.41429054434802204</c:v>
                </c:pt>
                <c:pt idx="136">
                  <c:v>-0.21788523157588113</c:v>
                </c:pt>
                <c:pt idx="137">
                  <c:v>-0.17081081081081084</c:v>
                </c:pt>
                <c:pt idx="138">
                  <c:v>-7.6292187868775119E-2</c:v>
                </c:pt>
                <c:pt idx="139">
                  <c:v>-6.7754296330701402E-2</c:v>
                </c:pt>
                <c:pt idx="140">
                  <c:v>-5.3252700798496977E-2</c:v>
                </c:pt>
                <c:pt idx="141">
                  <c:v>-4.8185742620464378E-2</c:v>
                </c:pt>
                <c:pt idx="142">
                  <c:v>-1.5681401266347095E-2</c:v>
                </c:pt>
                <c:pt idx="143">
                  <c:v>-3.5722935335432693E-3</c:v>
                </c:pt>
                <c:pt idx="144">
                  <c:v>-8.812192373836214E-2</c:v>
                </c:pt>
                <c:pt idx="145">
                  <c:v>-4.4601343206474908E-2</c:v>
                </c:pt>
                <c:pt idx="146">
                  <c:v>2.7309806703316175E-2</c:v>
                </c:pt>
                <c:pt idx="147">
                  <c:v>0.65393496247835281</c:v>
                </c:pt>
                <c:pt idx="148">
                  <c:v>0.28394785847299819</c:v>
                </c:pt>
                <c:pt idx="149">
                  <c:v>0.15364029369381726</c:v>
                </c:pt>
                <c:pt idx="150">
                  <c:v>1.3350367294793886E-2</c:v>
                </c:pt>
                <c:pt idx="151">
                  <c:v>6.9876066513047341E-2</c:v>
                </c:pt>
                <c:pt idx="152">
                  <c:v>6.995348837209292E-2</c:v>
                </c:pt>
                <c:pt idx="153">
                  <c:v>2.8193184604069721E-2</c:v>
                </c:pt>
                <c:pt idx="154">
                  <c:v>1.3827101118191631E-2</c:v>
                </c:pt>
                <c:pt idx="155">
                  <c:v>7.9844443094124085E-2</c:v>
                </c:pt>
                <c:pt idx="156">
                  <c:v>0.17955387917018917</c:v>
                </c:pt>
                <c:pt idx="157">
                  <c:v>9.661139149242981E-2</c:v>
                </c:pt>
                <c:pt idx="158">
                  <c:v>7.9521261292364365E-2</c:v>
                </c:pt>
                <c:pt idx="159">
                  <c:v>0.10127392240125643</c:v>
                </c:pt>
                <c:pt idx="160">
                  <c:v>0.15901839067123058</c:v>
                </c:pt>
                <c:pt idx="161">
                  <c:v>0.21306209850107072</c:v>
                </c:pt>
                <c:pt idx="162">
                  <c:v>0.36094301563287945</c:v>
                </c:pt>
                <c:pt idx="163">
                  <c:v>0.24407707084230745</c:v>
                </c:pt>
                <c:pt idx="164">
                  <c:v>0.22146873007592882</c:v>
                </c:pt>
                <c:pt idx="165">
                  <c:v>0.20737958989031946</c:v>
                </c:pt>
                <c:pt idx="166">
                  <c:v>0.21068548387096775</c:v>
                </c:pt>
                <c:pt idx="167">
                  <c:v>0.15969838500928479</c:v>
                </c:pt>
                <c:pt idx="168">
                  <c:v>0.16865144999448667</c:v>
                </c:pt>
                <c:pt idx="169">
                  <c:v>0.10853605084374318</c:v>
                </c:pt>
                <c:pt idx="170">
                  <c:v>7.488939821971119E-2</c:v>
                </c:pt>
                <c:pt idx="171">
                  <c:v>0.1383372068455524</c:v>
                </c:pt>
                <c:pt idx="172">
                  <c:v>2.047251977174902E-2</c:v>
                </c:pt>
                <c:pt idx="173">
                  <c:v>-1.083652054525841E-2</c:v>
                </c:pt>
                <c:pt idx="174">
                  <c:v>-3.5294117647058809E-2</c:v>
                </c:pt>
                <c:pt idx="175">
                  <c:v>-4.6930563353920984E-2</c:v>
                </c:pt>
                <c:pt idx="176">
                  <c:v>4.5363955585081106E-2</c:v>
                </c:pt>
                <c:pt idx="177">
                  <c:v>4.6704517403110435E-2</c:v>
                </c:pt>
                <c:pt idx="178">
                  <c:v>3.5754518293578785E-2</c:v>
                </c:pt>
                <c:pt idx="179">
                  <c:v>3.697413751273726E-2</c:v>
                </c:pt>
                <c:pt idx="180">
                  <c:v>-1.632306458461108E-2</c:v>
                </c:pt>
                <c:pt idx="181">
                  <c:v>4.873226906538819E-2</c:v>
                </c:pt>
                <c:pt idx="182">
                  <c:v>4.7604879500148689E-2</c:v>
                </c:pt>
                <c:pt idx="183">
                  <c:v>-5.3036982042596659E-2</c:v>
                </c:pt>
                <c:pt idx="184">
                  <c:v>-1.0594987001520617E-2</c:v>
                </c:pt>
                <c:pt idx="185">
                  <c:v>1.2194517424279905E-2</c:v>
                </c:pt>
                <c:pt idx="186">
                  <c:v>-2.6982907624351848E-2</c:v>
                </c:pt>
                <c:pt idx="187">
                  <c:v>-1.9981344199518913E-2</c:v>
                </c:pt>
                <c:pt idx="188">
                  <c:v>-0.10717203812982301</c:v>
                </c:pt>
                <c:pt idx="189">
                  <c:v>-7.7166171407009099E-2</c:v>
                </c:pt>
                <c:pt idx="190">
                  <c:v>-6.8000189152125579E-2</c:v>
                </c:pt>
                <c:pt idx="191">
                  <c:v>-7.421271816948205E-2</c:v>
                </c:pt>
                <c:pt idx="192">
                  <c:v>-3.1844995443863655E-2</c:v>
                </c:pt>
                <c:pt idx="193">
                  <c:v>-4.0388331212592443E-2</c:v>
                </c:pt>
                <c:pt idx="194">
                  <c:v>-3.4791252485089408E-2</c:v>
                </c:pt>
                <c:pt idx="195">
                  <c:v>-2.8910231281850107E-3</c:v>
                </c:pt>
                <c:pt idx="196">
                  <c:v>1.616181646918835E-2</c:v>
                </c:pt>
                <c:pt idx="197">
                  <c:v>5.4850874185807807E-3</c:v>
                </c:pt>
                <c:pt idx="198">
                  <c:v>-2.8619362479028743E-3</c:v>
                </c:pt>
                <c:pt idx="199">
                  <c:v>2.0438833784189869E-2</c:v>
                </c:pt>
                <c:pt idx="200">
                  <c:v>4.8553561441862847E-2</c:v>
                </c:pt>
                <c:pt idx="201">
                  <c:v>6.3174035267058448E-2</c:v>
                </c:pt>
                <c:pt idx="202">
                  <c:v>4.9520523618651335E-2</c:v>
                </c:pt>
                <c:pt idx="203">
                  <c:v>4.1344452868334658E-2</c:v>
                </c:pt>
                <c:pt idx="204">
                  <c:v>3.7350770297716274E-2</c:v>
                </c:pt>
              </c:numCache>
            </c:numRef>
          </c:val>
          <c:smooth val="0"/>
          <c:extLst>
            <c:ext xmlns:c16="http://schemas.microsoft.com/office/drawing/2014/chart" uri="{C3380CC4-5D6E-409C-BE32-E72D297353CC}">
              <c16:uniqueId val="{00000001-BF15-42E7-A806-EC90D2266CD0}"/>
            </c:ext>
          </c:extLst>
        </c:ser>
        <c:dLbls>
          <c:showLegendKey val="0"/>
          <c:showVal val="0"/>
          <c:showCatName val="0"/>
          <c:showSerName val="0"/>
          <c:showPercent val="0"/>
          <c:showBubbleSize val="0"/>
        </c:dLbls>
        <c:marker val="1"/>
        <c:smooth val="0"/>
        <c:axId val="466550992"/>
        <c:axId val="466549552"/>
      </c:lineChart>
      <c:dateAx>
        <c:axId val="459113743"/>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accent6"/>
                </a:solidFill>
                <a:latin typeface="+mn-lt"/>
                <a:ea typeface="+mn-ea"/>
                <a:cs typeface="+mn-cs"/>
              </a:defRPr>
            </a:pPr>
            <a:endParaRPr lang="en-US"/>
          </a:p>
        </c:txPr>
        <c:crossAx val="459110383"/>
        <c:crosses val="autoZero"/>
        <c:auto val="1"/>
        <c:lblOffset val="100"/>
        <c:baseTimeUnit val="months"/>
        <c:majorUnit val="12"/>
        <c:majorTimeUnit val="months"/>
      </c:dateAx>
      <c:valAx>
        <c:axId val="45911038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600" b="0" i="0" u="none" strike="noStrike" kern="1200" baseline="0">
                    <a:solidFill>
                      <a:schemeClr val="accent6"/>
                    </a:solidFill>
                    <a:latin typeface="+mn-lt"/>
                    <a:ea typeface="+mn-ea"/>
                    <a:cs typeface="+mn-cs"/>
                  </a:defRPr>
                </a:pPr>
                <a:r>
                  <a:rPr lang="en-US"/>
                  <a:t>Income (R billion)</a:t>
                </a:r>
              </a:p>
            </c:rich>
          </c:tx>
          <c:overlay val="0"/>
          <c:spPr>
            <a:noFill/>
            <a:ln>
              <a:noFill/>
            </a:ln>
            <a:effectLst/>
          </c:spPr>
          <c:txPr>
            <a:bodyPr rot="-5400000" spcFirstLastPara="1" vertOverflow="ellipsis" vert="horz" wrap="square" anchor="ctr" anchorCtr="1"/>
            <a:lstStyle/>
            <a:p>
              <a:pPr>
                <a:defRPr sz="600" b="0" i="0" u="none" strike="noStrike" kern="1200" baseline="0">
                  <a:solidFill>
                    <a:schemeClr val="accent6"/>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accent6"/>
                </a:solidFill>
                <a:latin typeface="+mn-lt"/>
                <a:ea typeface="+mn-ea"/>
                <a:cs typeface="+mn-cs"/>
              </a:defRPr>
            </a:pPr>
            <a:endParaRPr lang="en-US"/>
          </a:p>
        </c:txPr>
        <c:crossAx val="459113743"/>
        <c:crosses val="autoZero"/>
        <c:crossBetween val="between"/>
      </c:valAx>
      <c:valAx>
        <c:axId val="466549552"/>
        <c:scaling>
          <c:orientation val="minMax"/>
        </c:scaling>
        <c:delete val="0"/>
        <c:axPos val="r"/>
        <c:title>
          <c:tx>
            <c:rich>
              <a:bodyPr rot="-5400000" spcFirstLastPara="1" vertOverflow="ellipsis" vert="horz" wrap="square" anchor="ctr" anchorCtr="1"/>
              <a:lstStyle/>
              <a:p>
                <a:pPr>
                  <a:defRPr sz="600" b="0" i="0" u="none" strike="noStrike" kern="1200" baseline="0">
                    <a:solidFill>
                      <a:schemeClr val="accent6"/>
                    </a:solidFill>
                    <a:latin typeface="+mn-lt"/>
                    <a:ea typeface="+mn-ea"/>
                    <a:cs typeface="+mn-cs"/>
                  </a:defRPr>
                </a:pPr>
                <a:r>
                  <a:rPr lang="en-US"/>
                  <a:t>y/y % change</a:t>
                </a:r>
              </a:p>
            </c:rich>
          </c:tx>
          <c:overlay val="0"/>
          <c:spPr>
            <a:noFill/>
            <a:ln>
              <a:noFill/>
            </a:ln>
            <a:effectLst/>
          </c:spPr>
          <c:txPr>
            <a:bodyPr rot="-5400000" spcFirstLastPara="1" vertOverflow="ellipsis" vert="horz" wrap="square" anchor="ctr" anchorCtr="1"/>
            <a:lstStyle/>
            <a:p>
              <a:pPr>
                <a:defRPr sz="600" b="0" i="0" u="none" strike="noStrike" kern="1200" baseline="0">
                  <a:solidFill>
                    <a:schemeClr val="accent6"/>
                  </a:solidFill>
                  <a:latin typeface="+mn-lt"/>
                  <a:ea typeface="+mn-ea"/>
                  <a:cs typeface="+mn-cs"/>
                </a:defRPr>
              </a:pPr>
              <a:endParaRPr lang="en-US"/>
            </a:p>
          </c:txPr>
        </c:title>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accent6"/>
                </a:solidFill>
                <a:latin typeface="+mn-lt"/>
                <a:ea typeface="+mn-ea"/>
                <a:cs typeface="+mn-cs"/>
              </a:defRPr>
            </a:pPr>
            <a:endParaRPr lang="en-US"/>
          </a:p>
        </c:txPr>
        <c:crossAx val="466550992"/>
        <c:crosses val="max"/>
        <c:crossBetween val="between"/>
      </c:valAx>
      <c:dateAx>
        <c:axId val="466550992"/>
        <c:scaling>
          <c:orientation val="minMax"/>
        </c:scaling>
        <c:delete val="1"/>
        <c:axPos val="b"/>
        <c:numFmt formatCode="mmm\-yy" sourceLinked="1"/>
        <c:majorTickMark val="out"/>
        <c:minorTickMark val="none"/>
        <c:tickLblPos val="nextTo"/>
        <c:crossAx val="466549552"/>
        <c:crossesAt val="0"/>
        <c:auto val="1"/>
        <c:lblOffset val="100"/>
        <c:baseTimeUnit val="months"/>
        <c:majorUnit val="1"/>
        <c:minorUnit val="1"/>
      </c:dateAx>
      <c:spPr>
        <a:noFill/>
        <a:ln>
          <a:noFill/>
        </a:ln>
        <a:effectLst/>
      </c:spPr>
    </c:plotArea>
    <c:legend>
      <c:legendPos val="b"/>
      <c:overlay val="0"/>
      <c:spPr>
        <a:noFill/>
        <a:ln>
          <a:noFill/>
        </a:ln>
        <a:effectLst/>
      </c:spPr>
      <c:txPr>
        <a:bodyPr rot="0" spcFirstLastPara="1" vertOverflow="ellipsis" vert="horz" wrap="square" anchor="ctr" anchorCtr="1"/>
        <a:lstStyle/>
        <a:p>
          <a:pPr>
            <a:defRPr sz="600" b="0" i="0" u="none" strike="noStrike" kern="1200" baseline="0">
              <a:solidFill>
                <a:schemeClr val="accent6"/>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600">
          <a:solidFill>
            <a:schemeClr val="accent6"/>
          </a:solidFill>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25486596380250209"/>
          <c:y val="4.0787933442424922E-2"/>
          <c:w val="0.56007419550700632"/>
          <c:h val="0.69910004082258748"/>
        </c:manualLayout>
      </c:layout>
      <c:pieChart>
        <c:varyColors val="1"/>
        <c:ser>
          <c:idx val="0"/>
          <c:order val="0"/>
          <c:tx>
            <c:strRef>
              <c:f>'Freight and Passenger'!$F$9</c:f>
              <c:strCache>
                <c:ptCount val="1"/>
                <c:pt idx="0">
                  <c:v>Jan-26</c:v>
                </c:pt>
              </c:strCache>
            </c:strRef>
          </c:tx>
          <c:dPt>
            <c:idx val="0"/>
            <c:bubble3D val="0"/>
            <c:spPr>
              <a:solidFill>
                <a:schemeClr val="accent6">
                  <a:shade val="42000"/>
                </a:schemeClr>
              </a:solidFill>
              <a:ln w="19050">
                <a:solidFill>
                  <a:schemeClr val="lt1"/>
                </a:solidFill>
              </a:ln>
              <a:effectLst/>
            </c:spPr>
            <c:extLst>
              <c:ext xmlns:c16="http://schemas.microsoft.com/office/drawing/2014/chart" uri="{C3380CC4-5D6E-409C-BE32-E72D297353CC}">
                <c16:uniqueId val="{00000001-7311-49CF-83CE-4FF3F8A739F8}"/>
              </c:ext>
            </c:extLst>
          </c:dPt>
          <c:dPt>
            <c:idx val="1"/>
            <c:bubble3D val="0"/>
            <c:spPr>
              <a:solidFill>
                <a:schemeClr val="bg1">
                  <a:lumMod val="25000"/>
                </a:schemeClr>
              </a:solidFill>
              <a:ln w="19050">
                <a:solidFill>
                  <a:schemeClr val="lt1"/>
                </a:solidFill>
              </a:ln>
              <a:effectLst/>
            </c:spPr>
            <c:extLst>
              <c:ext xmlns:c16="http://schemas.microsoft.com/office/drawing/2014/chart" uri="{C3380CC4-5D6E-409C-BE32-E72D297353CC}">
                <c16:uniqueId val="{00000003-7311-49CF-83CE-4FF3F8A739F8}"/>
              </c:ext>
            </c:extLst>
          </c:dPt>
          <c:dPt>
            <c:idx val="2"/>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5-7311-49CF-83CE-4FF3F8A739F8}"/>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7311-49CF-83CE-4FF3F8A739F8}"/>
              </c:ext>
            </c:extLst>
          </c:dPt>
          <c:dPt>
            <c:idx val="4"/>
            <c:bubble3D val="0"/>
            <c:spPr>
              <a:solidFill>
                <a:schemeClr val="accent6">
                  <a:shade val="93000"/>
                </a:schemeClr>
              </a:solidFill>
              <a:ln w="19050">
                <a:solidFill>
                  <a:schemeClr val="lt1"/>
                </a:solidFill>
              </a:ln>
              <a:effectLst/>
            </c:spPr>
            <c:extLst>
              <c:ext xmlns:c16="http://schemas.microsoft.com/office/drawing/2014/chart" uri="{C3380CC4-5D6E-409C-BE32-E72D297353CC}">
                <c16:uniqueId val="{00000009-7311-49CF-83CE-4FF3F8A739F8}"/>
              </c:ext>
            </c:extLst>
          </c:dPt>
          <c:dPt>
            <c:idx val="5"/>
            <c:bubble3D val="0"/>
            <c:spPr>
              <a:solidFill>
                <a:schemeClr val="accent6">
                  <a:tint val="94000"/>
                </a:schemeClr>
              </a:solidFill>
              <a:ln w="19050">
                <a:solidFill>
                  <a:schemeClr val="lt1"/>
                </a:solidFill>
              </a:ln>
              <a:effectLst/>
            </c:spPr>
            <c:extLst>
              <c:ext xmlns:c16="http://schemas.microsoft.com/office/drawing/2014/chart" uri="{C3380CC4-5D6E-409C-BE32-E72D297353CC}">
                <c16:uniqueId val="{0000000B-7311-49CF-83CE-4FF3F8A739F8}"/>
              </c:ext>
            </c:extLst>
          </c:dPt>
          <c:dPt>
            <c:idx val="6"/>
            <c:bubble3D val="0"/>
            <c:spPr>
              <a:solidFill>
                <a:schemeClr val="accent6">
                  <a:tint val="81000"/>
                </a:schemeClr>
              </a:solidFill>
              <a:ln w="19050">
                <a:solidFill>
                  <a:schemeClr val="lt1"/>
                </a:solidFill>
              </a:ln>
              <a:effectLst/>
            </c:spPr>
            <c:extLst>
              <c:ext xmlns:c16="http://schemas.microsoft.com/office/drawing/2014/chart" uri="{C3380CC4-5D6E-409C-BE32-E72D297353CC}">
                <c16:uniqueId val="{0000000D-7311-49CF-83CE-4FF3F8A739F8}"/>
              </c:ext>
            </c:extLst>
          </c:dPt>
          <c:dPt>
            <c:idx val="7"/>
            <c:bubble3D val="0"/>
            <c:spPr>
              <a:solidFill>
                <a:schemeClr val="accent6">
                  <a:tint val="69000"/>
                </a:schemeClr>
              </a:solidFill>
              <a:ln w="19050">
                <a:solidFill>
                  <a:schemeClr val="lt1"/>
                </a:solidFill>
              </a:ln>
              <a:effectLst/>
            </c:spPr>
            <c:extLst>
              <c:ext xmlns:c16="http://schemas.microsoft.com/office/drawing/2014/chart" uri="{C3380CC4-5D6E-409C-BE32-E72D297353CC}">
                <c16:uniqueId val="{0000000F-7311-49CF-83CE-4FF3F8A739F8}"/>
              </c:ext>
            </c:extLst>
          </c:dPt>
          <c:dPt>
            <c:idx val="8"/>
            <c:bubble3D val="0"/>
            <c:spPr>
              <a:solidFill>
                <a:schemeClr val="accent6">
                  <a:tint val="56000"/>
                </a:schemeClr>
              </a:solidFill>
              <a:ln w="19050">
                <a:solidFill>
                  <a:schemeClr val="lt1"/>
                </a:solidFill>
              </a:ln>
              <a:effectLst/>
            </c:spPr>
            <c:extLst>
              <c:ext xmlns:c16="http://schemas.microsoft.com/office/drawing/2014/chart" uri="{C3380CC4-5D6E-409C-BE32-E72D297353CC}">
                <c16:uniqueId val="{00000011-7311-49CF-83CE-4FF3F8A739F8}"/>
              </c:ext>
            </c:extLst>
          </c:dPt>
          <c:dPt>
            <c:idx val="9"/>
            <c:bubble3D val="0"/>
            <c:spPr>
              <a:solidFill>
                <a:schemeClr val="accent6">
                  <a:tint val="43000"/>
                </a:schemeClr>
              </a:solidFill>
              <a:ln w="19050">
                <a:solidFill>
                  <a:schemeClr val="lt1"/>
                </a:solidFill>
              </a:ln>
              <a:effectLst/>
            </c:spPr>
            <c:extLst>
              <c:ext xmlns:c16="http://schemas.microsoft.com/office/drawing/2014/chart" uri="{C3380CC4-5D6E-409C-BE32-E72D297353CC}">
                <c16:uniqueId val="{00000013-7311-49CF-83CE-4FF3F8A739F8}"/>
              </c:ext>
            </c:extLst>
          </c:dPt>
          <c:dLbls>
            <c:dLbl>
              <c:idx val="9"/>
              <c:layout>
                <c:manualLayout>
                  <c:x val="1.994460660343144E-2"/>
                  <c:y val="0"/>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7311-49CF-83CE-4FF3F8A739F8}"/>
                </c:ext>
              </c:extLst>
            </c:dLbl>
            <c:spPr>
              <a:noFill/>
              <a:ln>
                <a:noFill/>
              </a:ln>
              <a:effectLst/>
            </c:spPr>
            <c:txPr>
              <a:bodyPr rot="0" spcFirstLastPara="1" vertOverflow="ellipsis" vert="horz" wrap="square" anchor="ctr" anchorCtr="1"/>
              <a:lstStyle/>
              <a:p>
                <a:pPr>
                  <a:defRPr sz="7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'Freight and Passenger'!$A$10:$A$19</c:f>
              <c:strCache>
                <c:ptCount val="10"/>
                <c:pt idx="0">
                  <c:v>Mining and Quarrying</c:v>
                </c:pt>
                <c:pt idx="1">
                  <c:v>Other</c:v>
                </c:pt>
                <c:pt idx="2">
                  <c:v> Food, beverages &amp; tobacco </c:v>
                </c:pt>
                <c:pt idx="3">
                  <c:v>Agriculture</c:v>
                </c:pt>
                <c:pt idx="4">
                  <c:v>Chemicals</c:v>
                </c:pt>
                <c:pt idx="5">
                  <c:v>Containers</c:v>
                </c:pt>
                <c:pt idx="6">
                  <c:v>Commercial products</c:v>
                </c:pt>
                <c:pt idx="7">
                  <c:v>Parcels</c:v>
                </c:pt>
                <c:pt idx="8">
                  <c:v>Motor vehicles &amp; parts</c:v>
                </c:pt>
                <c:pt idx="9">
                  <c:v>Textiles</c:v>
                </c:pt>
              </c:strCache>
            </c:strRef>
          </c:cat>
          <c:val>
            <c:numRef>
              <c:f>'Freight and Passenger'!$F$10:$F$19</c:f>
              <c:numCache>
                <c:formatCode>0.00%</c:formatCode>
                <c:ptCount val="10"/>
                <c:pt idx="0">
                  <c:v>0.37312679751753369</c:v>
                </c:pt>
                <c:pt idx="1">
                  <c:v>0.21666078005953882</c:v>
                </c:pt>
                <c:pt idx="2">
                  <c:v>0.10535344871083303</c:v>
                </c:pt>
                <c:pt idx="3">
                  <c:v>9.4152076290428377E-2</c:v>
                </c:pt>
                <c:pt idx="4">
                  <c:v>4.2989050910742219E-2</c:v>
                </c:pt>
                <c:pt idx="5">
                  <c:v>3.3402290731116606E-2</c:v>
                </c:pt>
                <c:pt idx="6">
                  <c:v>3.0324436147131539E-2</c:v>
                </c:pt>
                <c:pt idx="7">
                  <c:v>3.0273979514607197E-2</c:v>
                </c:pt>
                <c:pt idx="8">
                  <c:v>1.6953428528180031E-2</c:v>
                </c:pt>
                <c:pt idx="9">
                  <c:v>1.6650688733033957E-2</c:v>
                </c:pt>
              </c:numCache>
            </c:numRef>
          </c:val>
          <c:extLst>
            <c:ext xmlns:c16="http://schemas.microsoft.com/office/drawing/2014/chart" uri="{C3380CC4-5D6E-409C-BE32-E72D297353CC}">
              <c16:uniqueId val="{00000014-7311-49CF-83CE-4FF3F8A739F8}"/>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4.3491217011650131E-2"/>
          <c:y val="0.82235117520535039"/>
          <c:w val="0.9180035213223745"/>
          <c:h val="0.1582534401483531"/>
        </c:manualLayout>
      </c:layout>
      <c:overlay val="0"/>
      <c:spPr>
        <a:noFill/>
        <a:ln>
          <a:noFill/>
        </a:ln>
        <a:effectLst/>
      </c:spPr>
      <c:txPr>
        <a:bodyPr rot="0" spcFirstLastPara="1" vertOverflow="ellipsis" vert="horz" wrap="square" anchor="ctr" anchorCtr="1"/>
        <a:lstStyle/>
        <a:p>
          <a:pPr>
            <a:defRPr sz="700" b="0" i="0" u="none" strike="noStrike" kern="1200" baseline="0">
              <a:solidFill>
                <a:sysClr val="windowText" lastClr="000000"/>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700">
          <a:solidFill>
            <a:sysClr val="windowText" lastClr="000000"/>
          </a:solidFill>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'SA GDP sectors'!$C$2</c:f>
              <c:strCache>
                <c:ptCount val="1"/>
                <c:pt idx="0">
                  <c:v>Q2 2025</c:v>
                </c:pt>
              </c:strCache>
            </c:strRef>
          </c:tx>
          <c:spPr>
            <a:solidFill>
              <a:schemeClr val="bg2"/>
            </a:solidFill>
            <a:ln>
              <a:noFill/>
            </a:ln>
            <a:effectLst/>
          </c:spPr>
          <c:invertIfNegative val="0"/>
          <c:dPt>
            <c:idx val="2"/>
            <c:invertIfNegative val="0"/>
            <c:bubble3D val="0"/>
            <c:spPr>
              <a:solidFill>
                <a:schemeClr val="bg2"/>
              </a:solidFill>
              <a:ln>
                <a:noFill/>
              </a:ln>
              <a:effectLst/>
            </c:spPr>
            <c:extLst>
              <c:ext xmlns:c16="http://schemas.microsoft.com/office/drawing/2014/chart" uri="{C3380CC4-5D6E-409C-BE32-E72D297353CC}">
                <c16:uniqueId val="{00000001-B16B-4756-9FBF-E693E34FDD5A}"/>
              </c:ext>
            </c:extLst>
          </c:dPt>
          <c:dPt>
            <c:idx val="5"/>
            <c:invertIfNegative val="0"/>
            <c:bubble3D val="0"/>
            <c:spPr>
              <a:solidFill>
                <a:srgbClr val="FFCDCD"/>
              </a:solidFill>
              <a:ln>
                <a:noFill/>
              </a:ln>
              <a:effectLst/>
            </c:spPr>
            <c:extLst>
              <c:ext xmlns:c16="http://schemas.microsoft.com/office/drawing/2014/chart" uri="{C3380CC4-5D6E-409C-BE32-E72D297353CC}">
                <c16:uniqueId val="{00000003-B16B-4756-9FBF-E693E34FDD5A}"/>
              </c:ext>
            </c:extLst>
          </c:dPt>
          <c:dLbls>
            <c:numFmt formatCode="0.0%" sourceLinked="0"/>
            <c:spPr>
              <a:noFill/>
              <a:ln>
                <a:noFill/>
              </a:ln>
              <a:effectLst/>
            </c:spPr>
            <c:txPr>
              <a:bodyPr rot="-5400000" spcFirstLastPara="1" vertOverflow="ellipsis" wrap="square" lIns="38100" tIns="19050" rIns="38100" bIns="19050" anchor="ctr" anchorCtr="1">
                <a:spAutoFit/>
              </a:bodyPr>
              <a:lstStyle/>
              <a:p>
                <a:pPr>
                  <a:defRPr sz="700" b="0" i="0" u="none" strike="noStrike" kern="1200" baseline="0">
                    <a:solidFill>
                      <a:schemeClr val="bg1">
                        <a:lumMod val="6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 GDP sectors'!$A$3:$A$12</c:f>
              <c:strCache>
                <c:ptCount val="10"/>
                <c:pt idx="0">
                  <c:v>Agriculture</c:v>
                </c:pt>
                <c:pt idx="1">
                  <c:v>Finance</c:v>
                </c:pt>
                <c:pt idx="2">
                  <c:v>Transport</c:v>
                </c:pt>
                <c:pt idx="3">
                  <c:v>Manufacturing</c:v>
                </c:pt>
                <c:pt idx="4">
                  <c:v>Mining</c:v>
                </c:pt>
                <c:pt idx="5">
                  <c:v>Construction</c:v>
                </c:pt>
                <c:pt idx="6">
                  <c:v>Trade </c:v>
                </c:pt>
                <c:pt idx="7">
                  <c:v>Electricty </c:v>
                </c:pt>
                <c:pt idx="8">
                  <c:v>Government </c:v>
                </c:pt>
                <c:pt idx="9">
                  <c:v>Personal sevices</c:v>
                </c:pt>
              </c:strCache>
            </c:strRef>
          </c:cat>
          <c:val>
            <c:numRef>
              <c:f>'SA GDP sectors'!$C$3:$C$12</c:f>
              <c:numCache>
                <c:formatCode>0.0%</c:formatCode>
                <c:ptCount val="10"/>
                <c:pt idx="0">
                  <c:v>1.2E-2</c:v>
                </c:pt>
                <c:pt idx="1">
                  <c:v>6.0000000000000001E-3</c:v>
                </c:pt>
                <c:pt idx="2">
                  <c:v>1E-3</c:v>
                </c:pt>
                <c:pt idx="3">
                  <c:v>1.2E-2</c:v>
                </c:pt>
                <c:pt idx="4">
                  <c:v>3.2000000000000001E-2</c:v>
                </c:pt>
                <c:pt idx="5">
                  <c:v>-8.0000000000000002E-3</c:v>
                </c:pt>
                <c:pt idx="6">
                  <c:v>1.0999999999999999E-2</c:v>
                </c:pt>
                <c:pt idx="7">
                  <c:v>1E-3</c:v>
                </c:pt>
                <c:pt idx="8">
                  <c:v>6.0000000000000001E-3</c:v>
                </c:pt>
                <c:pt idx="9">
                  <c:v>6.0000000000000001E-3</c:v>
                </c:pt>
              </c:numCache>
            </c:numRef>
          </c:val>
          <c:extLst>
            <c:ext xmlns:c16="http://schemas.microsoft.com/office/drawing/2014/chart" uri="{C3380CC4-5D6E-409C-BE32-E72D297353CC}">
              <c16:uniqueId val="{00000004-B16B-4756-9FBF-E693E34FDD5A}"/>
            </c:ext>
          </c:extLst>
        </c:ser>
        <c:ser>
          <c:idx val="1"/>
          <c:order val="1"/>
          <c:tx>
            <c:strRef>
              <c:f>'SA GDP sectors'!$D$2</c:f>
              <c:strCache>
                <c:ptCount val="1"/>
                <c:pt idx="0">
                  <c:v>Q3 2025</c:v>
                </c:pt>
              </c:strCache>
            </c:strRef>
          </c:tx>
          <c:spPr>
            <a:solidFill>
              <a:schemeClr val="bg1">
                <a:lumMod val="75000"/>
              </a:schemeClr>
            </a:solidFill>
            <a:ln>
              <a:noFill/>
            </a:ln>
            <a:effectLst/>
          </c:spPr>
          <c:invertIfNegative val="0"/>
          <c:dPt>
            <c:idx val="7"/>
            <c:invertIfNegative val="0"/>
            <c:bubble3D val="0"/>
            <c:spPr>
              <a:solidFill>
                <a:srgbClr val="FF9999"/>
              </a:solidFill>
              <a:ln>
                <a:noFill/>
              </a:ln>
              <a:effectLst/>
            </c:spPr>
            <c:extLst>
              <c:ext xmlns:c16="http://schemas.microsoft.com/office/drawing/2014/chart" uri="{C3380CC4-5D6E-409C-BE32-E72D297353CC}">
                <c16:uniqueId val="{00000006-B16B-4756-9FBF-E693E34FDD5A}"/>
              </c:ext>
            </c:extLst>
          </c:dPt>
          <c:dLbls>
            <c:spPr>
              <a:noFill/>
              <a:ln>
                <a:noFill/>
              </a:ln>
              <a:effectLst/>
            </c:spPr>
            <c:txPr>
              <a:bodyPr rot="-5400000" spcFirstLastPara="1" vertOverflow="ellipsis" wrap="square" lIns="38100" tIns="19050" rIns="38100" bIns="19050" anchor="ctr" anchorCtr="1">
                <a:spAutoFit/>
              </a:bodyPr>
              <a:lstStyle/>
              <a:p>
                <a:pPr>
                  <a:defRPr sz="700" b="0" i="0" u="none" strike="noStrike" kern="1200" baseline="0">
                    <a:solidFill>
                      <a:schemeClr val="bg1">
                        <a:lumMod val="6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 GDP sectors'!$A$3:$A$12</c:f>
              <c:strCache>
                <c:ptCount val="10"/>
                <c:pt idx="0">
                  <c:v>Agriculture</c:v>
                </c:pt>
                <c:pt idx="1">
                  <c:v>Finance</c:v>
                </c:pt>
                <c:pt idx="2">
                  <c:v>Transport</c:v>
                </c:pt>
                <c:pt idx="3">
                  <c:v>Manufacturing</c:v>
                </c:pt>
                <c:pt idx="4">
                  <c:v>Mining</c:v>
                </c:pt>
                <c:pt idx="5">
                  <c:v>Construction</c:v>
                </c:pt>
                <c:pt idx="6">
                  <c:v>Trade </c:v>
                </c:pt>
                <c:pt idx="7">
                  <c:v>Electricty </c:v>
                </c:pt>
                <c:pt idx="8">
                  <c:v>Government </c:v>
                </c:pt>
                <c:pt idx="9">
                  <c:v>Personal sevices</c:v>
                </c:pt>
              </c:strCache>
            </c:strRef>
          </c:cat>
          <c:val>
            <c:numRef>
              <c:f>'SA GDP sectors'!$D$3:$D$12</c:f>
              <c:numCache>
                <c:formatCode>0.0%</c:formatCode>
                <c:ptCount val="10"/>
                <c:pt idx="0">
                  <c:v>1.4E-2</c:v>
                </c:pt>
                <c:pt idx="1">
                  <c:v>0</c:v>
                </c:pt>
                <c:pt idx="2">
                  <c:v>5.0000000000000001E-3</c:v>
                </c:pt>
                <c:pt idx="3">
                  <c:v>2E-3</c:v>
                </c:pt>
                <c:pt idx="4">
                  <c:v>2.4E-2</c:v>
                </c:pt>
                <c:pt idx="5">
                  <c:v>1E-3</c:v>
                </c:pt>
                <c:pt idx="6">
                  <c:v>4.0000000000000001E-3</c:v>
                </c:pt>
                <c:pt idx="7">
                  <c:v>-2.5999999999999999E-2</c:v>
                </c:pt>
                <c:pt idx="8">
                  <c:v>6.0000000000000001E-3</c:v>
                </c:pt>
                <c:pt idx="9">
                  <c:v>2E-3</c:v>
                </c:pt>
              </c:numCache>
            </c:numRef>
          </c:val>
          <c:extLst>
            <c:ext xmlns:c16="http://schemas.microsoft.com/office/drawing/2014/chart" uri="{C3380CC4-5D6E-409C-BE32-E72D297353CC}">
              <c16:uniqueId val="{00000007-B16B-4756-9FBF-E693E34FDD5A}"/>
            </c:ext>
          </c:extLst>
        </c:ser>
        <c:ser>
          <c:idx val="2"/>
          <c:order val="2"/>
          <c:tx>
            <c:strRef>
              <c:f>'SA GDP sectors'!$E$2</c:f>
              <c:strCache>
                <c:ptCount val="1"/>
                <c:pt idx="0">
                  <c:v>Q4 2025</c:v>
                </c:pt>
              </c:strCache>
            </c:strRef>
          </c:tx>
          <c:spPr>
            <a:solidFill>
              <a:schemeClr val="tx1">
                <a:lumMod val="50000"/>
                <a:lumOff val="50000"/>
              </a:schemeClr>
            </a:solidFill>
            <a:ln>
              <a:noFill/>
            </a:ln>
            <a:effectLst/>
          </c:spPr>
          <c:invertIfNegative val="0"/>
          <c:dPt>
            <c:idx val="2"/>
            <c:invertIfNegative val="0"/>
            <c:bubble3D val="0"/>
            <c:spPr>
              <a:solidFill>
                <a:srgbClr val="F70942"/>
              </a:solidFill>
              <a:ln>
                <a:noFill/>
              </a:ln>
              <a:effectLst/>
            </c:spPr>
            <c:extLst>
              <c:ext xmlns:c16="http://schemas.microsoft.com/office/drawing/2014/chart" uri="{C3380CC4-5D6E-409C-BE32-E72D297353CC}">
                <c16:uniqueId val="{00000009-B16B-4756-9FBF-E693E34FDD5A}"/>
              </c:ext>
            </c:extLst>
          </c:dPt>
          <c:dPt>
            <c:idx val="3"/>
            <c:invertIfNegative val="0"/>
            <c:bubble3D val="0"/>
            <c:spPr>
              <a:solidFill>
                <a:srgbClr val="F70942"/>
              </a:solidFill>
              <a:ln>
                <a:noFill/>
              </a:ln>
              <a:effectLst/>
            </c:spPr>
            <c:extLst>
              <c:ext xmlns:c16="http://schemas.microsoft.com/office/drawing/2014/chart" uri="{C3380CC4-5D6E-409C-BE32-E72D297353CC}">
                <c16:uniqueId val="{0000000B-B16B-4756-9FBF-E693E34FDD5A}"/>
              </c:ext>
            </c:extLst>
          </c:dPt>
          <c:dPt>
            <c:idx val="4"/>
            <c:invertIfNegative val="0"/>
            <c:bubble3D val="0"/>
            <c:spPr>
              <a:solidFill>
                <a:srgbClr val="F70942"/>
              </a:solidFill>
              <a:ln>
                <a:noFill/>
              </a:ln>
              <a:effectLst/>
            </c:spPr>
            <c:extLst>
              <c:ext xmlns:c16="http://schemas.microsoft.com/office/drawing/2014/chart" uri="{C3380CC4-5D6E-409C-BE32-E72D297353CC}">
                <c16:uniqueId val="{0000000D-B16B-4756-9FBF-E693E34FDD5A}"/>
              </c:ext>
            </c:extLst>
          </c:dPt>
          <c:dPt>
            <c:idx val="5"/>
            <c:invertIfNegative val="0"/>
            <c:bubble3D val="0"/>
            <c:spPr>
              <a:solidFill>
                <a:srgbClr val="F70942"/>
              </a:solidFill>
              <a:ln>
                <a:noFill/>
              </a:ln>
              <a:effectLst/>
            </c:spPr>
            <c:extLst>
              <c:ext xmlns:c16="http://schemas.microsoft.com/office/drawing/2014/chart" uri="{C3380CC4-5D6E-409C-BE32-E72D297353CC}">
                <c16:uniqueId val="{0000000F-B16B-4756-9FBF-E693E34FDD5A}"/>
              </c:ext>
            </c:extLst>
          </c:dPt>
          <c:dPt>
            <c:idx val="7"/>
            <c:invertIfNegative val="0"/>
            <c:bubble3D val="0"/>
            <c:spPr>
              <a:solidFill>
                <a:srgbClr val="F70942"/>
              </a:solidFill>
              <a:ln>
                <a:noFill/>
              </a:ln>
              <a:effectLst/>
            </c:spPr>
            <c:extLst>
              <c:ext xmlns:c16="http://schemas.microsoft.com/office/drawing/2014/chart" uri="{C3380CC4-5D6E-409C-BE32-E72D297353CC}">
                <c16:uniqueId val="{00000011-B16B-4756-9FBF-E693E34FDD5A}"/>
              </c:ext>
            </c:extLst>
          </c:dPt>
          <c:dLbls>
            <c:spPr>
              <a:noFill/>
              <a:ln>
                <a:noFill/>
              </a:ln>
              <a:effectLst/>
            </c:spPr>
            <c:txPr>
              <a:bodyPr rot="-5400000" spcFirstLastPara="1" vertOverflow="ellipsis" wrap="square" lIns="38100" tIns="19050" rIns="38100" bIns="19050" anchor="ctr" anchorCtr="1">
                <a:spAutoFit/>
              </a:bodyPr>
              <a:lstStyle/>
              <a:p>
                <a:pPr>
                  <a:defRPr sz="700" b="0" i="0" u="none" strike="noStrike" kern="1200" baseline="0">
                    <a:solidFill>
                      <a:schemeClr val="bg1">
                        <a:lumMod val="6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 GDP sectors'!$A$3:$A$12</c:f>
              <c:strCache>
                <c:ptCount val="10"/>
                <c:pt idx="0">
                  <c:v>Agriculture</c:v>
                </c:pt>
                <c:pt idx="1">
                  <c:v>Finance</c:v>
                </c:pt>
                <c:pt idx="2">
                  <c:v>Transport</c:v>
                </c:pt>
                <c:pt idx="3">
                  <c:v>Manufacturing</c:v>
                </c:pt>
                <c:pt idx="4">
                  <c:v>Mining</c:v>
                </c:pt>
                <c:pt idx="5">
                  <c:v>Construction</c:v>
                </c:pt>
                <c:pt idx="6">
                  <c:v>Trade </c:v>
                </c:pt>
                <c:pt idx="7">
                  <c:v>Electricty </c:v>
                </c:pt>
                <c:pt idx="8">
                  <c:v>Government </c:v>
                </c:pt>
                <c:pt idx="9">
                  <c:v>Personal sevices</c:v>
                </c:pt>
              </c:strCache>
            </c:strRef>
          </c:cat>
          <c:val>
            <c:numRef>
              <c:f>'SA GDP sectors'!$E$3:$E$12</c:f>
              <c:numCache>
                <c:formatCode>0.0%</c:formatCode>
                <c:ptCount val="10"/>
                <c:pt idx="0">
                  <c:v>4.0000000000000001E-3</c:v>
                </c:pt>
                <c:pt idx="1">
                  <c:v>1.4E-2</c:v>
                </c:pt>
                <c:pt idx="2">
                  <c:v>-3.0000000000000001E-3</c:v>
                </c:pt>
                <c:pt idx="3">
                  <c:v>-6.0000000000000001E-3</c:v>
                </c:pt>
                <c:pt idx="4">
                  <c:v>-6.0000000000000001E-3</c:v>
                </c:pt>
                <c:pt idx="5">
                  <c:v>-1.2999999999999999E-2</c:v>
                </c:pt>
                <c:pt idx="6">
                  <c:v>8.9999999999999993E-3</c:v>
                </c:pt>
                <c:pt idx="7">
                  <c:v>-2.1999999999999999E-2</c:v>
                </c:pt>
                <c:pt idx="8">
                  <c:v>4.0000000000000001E-3</c:v>
                </c:pt>
                <c:pt idx="9">
                  <c:v>4.0000000000000001E-3</c:v>
                </c:pt>
              </c:numCache>
            </c:numRef>
          </c:val>
          <c:extLst>
            <c:ext xmlns:c16="http://schemas.microsoft.com/office/drawing/2014/chart" uri="{C3380CC4-5D6E-409C-BE32-E72D297353CC}">
              <c16:uniqueId val="{00000012-B16B-4756-9FBF-E693E34FDD5A}"/>
            </c:ext>
          </c:extLst>
        </c:ser>
        <c:ser>
          <c:idx val="3"/>
          <c:order val="3"/>
          <c:tx>
            <c:strRef>
              <c:f>'SA GDP sectors'!$F$2</c:f>
              <c:strCache>
                <c:ptCount val="1"/>
                <c:pt idx="0">
                  <c:v>Q1 2026</c:v>
                </c:pt>
              </c:strCache>
            </c:strRef>
          </c:tx>
          <c:spPr>
            <a:solidFill>
              <a:schemeClr val="tx1"/>
            </a:solidFill>
            <a:ln>
              <a:noFill/>
            </a:ln>
            <a:effectLst/>
          </c:spPr>
          <c:invertIfNegative val="0"/>
          <c:dPt>
            <c:idx val="3"/>
            <c:invertIfNegative val="0"/>
            <c:bubble3D val="0"/>
            <c:spPr>
              <a:solidFill>
                <a:srgbClr val="C00000"/>
              </a:solidFill>
              <a:ln>
                <a:noFill/>
              </a:ln>
              <a:effectLst/>
            </c:spPr>
            <c:extLst>
              <c:ext xmlns:c16="http://schemas.microsoft.com/office/drawing/2014/chart" uri="{C3380CC4-5D6E-409C-BE32-E72D297353CC}">
                <c16:uniqueId val="{00000014-B16B-4756-9FBF-E693E34FDD5A}"/>
              </c:ext>
            </c:extLst>
          </c:dPt>
          <c:dLbls>
            <c:spPr>
              <a:noFill/>
              <a:ln>
                <a:noFill/>
              </a:ln>
              <a:effectLst/>
            </c:spPr>
            <c:txPr>
              <a:bodyPr rot="-5400000" spcFirstLastPara="1" vertOverflow="ellipsis" wrap="square" lIns="38100" tIns="19050" rIns="38100" bIns="19050" anchor="ctr" anchorCtr="1">
                <a:spAutoFit/>
              </a:bodyPr>
              <a:lstStyle/>
              <a:p>
                <a:pPr>
                  <a:defRPr sz="7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 GDP sectors'!$A$3:$A$12</c:f>
              <c:strCache>
                <c:ptCount val="10"/>
                <c:pt idx="0">
                  <c:v>Agriculture</c:v>
                </c:pt>
                <c:pt idx="1">
                  <c:v>Finance</c:v>
                </c:pt>
                <c:pt idx="2">
                  <c:v>Transport</c:v>
                </c:pt>
                <c:pt idx="3">
                  <c:v>Manufacturing</c:v>
                </c:pt>
                <c:pt idx="4">
                  <c:v>Mining</c:v>
                </c:pt>
                <c:pt idx="5">
                  <c:v>Construction</c:v>
                </c:pt>
                <c:pt idx="6">
                  <c:v>Trade </c:v>
                </c:pt>
                <c:pt idx="7">
                  <c:v>Electricty </c:v>
                </c:pt>
                <c:pt idx="8">
                  <c:v>Government </c:v>
                </c:pt>
                <c:pt idx="9">
                  <c:v>Personal sevices</c:v>
                </c:pt>
              </c:strCache>
            </c:strRef>
          </c:cat>
          <c:val>
            <c:numRef>
              <c:f>'SA GDP sectors'!$F$3:$F$12</c:f>
              <c:numCache>
                <c:formatCode>0.0%</c:formatCode>
                <c:ptCount val="10"/>
                <c:pt idx="0">
                  <c:v>3.9E-2</c:v>
                </c:pt>
                <c:pt idx="1">
                  <c:v>8.9999999999999993E-3</c:v>
                </c:pt>
                <c:pt idx="2">
                  <c:v>7.0000000000000001E-3</c:v>
                </c:pt>
                <c:pt idx="3">
                  <c:v>-8.0000000000000002E-3</c:v>
                </c:pt>
                <c:pt idx="4">
                  <c:v>7.0000000000000001E-3</c:v>
                </c:pt>
                <c:pt idx="5">
                  <c:v>2E-3</c:v>
                </c:pt>
                <c:pt idx="6">
                  <c:v>7.0000000000000001E-3</c:v>
                </c:pt>
                <c:pt idx="7">
                  <c:v>4.0000000000000001E-3</c:v>
                </c:pt>
                <c:pt idx="8">
                  <c:v>3.0000000000000001E-3</c:v>
                </c:pt>
                <c:pt idx="9">
                  <c:v>3.0000000000000001E-3</c:v>
                </c:pt>
              </c:numCache>
            </c:numRef>
          </c:val>
          <c:extLst>
            <c:ext xmlns:c16="http://schemas.microsoft.com/office/drawing/2014/chart" uri="{C3380CC4-5D6E-409C-BE32-E72D297353CC}">
              <c16:uniqueId val="{00000015-B16B-4756-9FBF-E693E34FDD5A}"/>
            </c:ext>
          </c:extLst>
        </c:ser>
        <c:dLbls>
          <c:showLegendKey val="0"/>
          <c:showVal val="0"/>
          <c:showCatName val="0"/>
          <c:showSerName val="0"/>
          <c:showPercent val="0"/>
          <c:showBubbleSize val="0"/>
        </c:dLbls>
        <c:gapWidth val="219"/>
        <c:overlap val="-27"/>
        <c:axId val="1435575024"/>
        <c:axId val="1435575504"/>
      </c:barChart>
      <c:catAx>
        <c:axId val="1435575024"/>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1435575504"/>
        <c:crosses val="autoZero"/>
        <c:auto val="1"/>
        <c:lblAlgn val="ctr"/>
        <c:lblOffset val="400"/>
        <c:noMultiLvlLbl val="0"/>
      </c:catAx>
      <c:valAx>
        <c:axId val="1435575504"/>
        <c:scaling>
          <c:orientation val="minMax"/>
        </c:scaling>
        <c:delete val="0"/>
        <c:axPos val="l"/>
        <c:title>
          <c:tx>
            <c:rich>
              <a:bodyPr rot="-54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r>
                  <a:rPr lang="en-US"/>
                  <a:t>Growth rate (%</a:t>
                </a:r>
                <a:r>
                  <a:rPr lang="en-US" baseline="0"/>
                  <a:t> q/q)</a:t>
                </a:r>
                <a:endParaRPr lang="en-US"/>
              </a:p>
            </c:rich>
          </c:tx>
          <c:overlay val="0"/>
          <c:spPr>
            <a:noFill/>
            <a:ln>
              <a:noFill/>
            </a:ln>
            <a:effectLst/>
          </c:spPr>
          <c:txPr>
            <a:bodyPr rot="-54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14355750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700"/>
      </a:pPr>
      <a:endParaRPr lang="en-U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'SA GDP'!$K$1</c:f>
              <c:strCache>
                <c:ptCount val="1"/>
                <c:pt idx="0">
                  <c:v>Household Final Consumption Expenditure</c:v>
                </c:pt>
              </c:strCache>
            </c:strRef>
          </c:tx>
          <c:spPr>
            <a:solidFill>
              <a:srgbClr val="F70942"/>
            </a:solidFill>
            <a:ln>
              <a:noFill/>
            </a:ln>
            <a:effectLst/>
          </c:spPr>
          <c:invertIfNegative val="0"/>
          <c:cat>
            <c:strRef>
              <c:f>'SA GDP'!$J$3:$J$6</c:f>
              <c:strCache>
                <c:ptCount val="4"/>
                <c:pt idx="0">
                  <c:v>Q2 2025</c:v>
                </c:pt>
                <c:pt idx="1">
                  <c:v>Q3 2025</c:v>
                </c:pt>
                <c:pt idx="2">
                  <c:v>Q4 2025</c:v>
                </c:pt>
                <c:pt idx="3">
                  <c:v>Q1 2026</c:v>
                </c:pt>
              </c:strCache>
            </c:strRef>
          </c:cat>
          <c:val>
            <c:numRef>
              <c:f>'SA GDP'!$K$3:$K$6</c:f>
              <c:numCache>
                <c:formatCode>General</c:formatCode>
                <c:ptCount val="4"/>
                <c:pt idx="0">
                  <c:v>0.9</c:v>
                </c:pt>
                <c:pt idx="1">
                  <c:v>0.6</c:v>
                </c:pt>
                <c:pt idx="2">
                  <c:v>0.8</c:v>
                </c:pt>
                <c:pt idx="3">
                  <c:v>0.1</c:v>
                </c:pt>
              </c:numCache>
            </c:numRef>
          </c:val>
          <c:extLst>
            <c:ext xmlns:c16="http://schemas.microsoft.com/office/drawing/2014/chart" uri="{C3380CC4-5D6E-409C-BE32-E72D297353CC}">
              <c16:uniqueId val="{00000000-7B57-4278-93F1-72C75DA78966}"/>
            </c:ext>
          </c:extLst>
        </c:ser>
        <c:ser>
          <c:idx val="1"/>
          <c:order val="1"/>
          <c:tx>
            <c:strRef>
              <c:f>'SA GDP'!$L$1</c:f>
              <c:strCache>
                <c:ptCount val="1"/>
                <c:pt idx="0">
                  <c:v>Government Final Consumption Expenditure</c:v>
                </c:pt>
              </c:strCache>
            </c:strRef>
          </c:tx>
          <c:spPr>
            <a:solidFill>
              <a:srgbClr val="B20E68"/>
            </a:solidFill>
            <a:ln>
              <a:noFill/>
            </a:ln>
            <a:effectLst/>
          </c:spPr>
          <c:invertIfNegative val="0"/>
          <c:cat>
            <c:strRef>
              <c:f>'SA GDP'!$J$3:$J$6</c:f>
              <c:strCache>
                <c:ptCount val="4"/>
                <c:pt idx="0">
                  <c:v>Q2 2025</c:v>
                </c:pt>
                <c:pt idx="1">
                  <c:v>Q3 2025</c:v>
                </c:pt>
                <c:pt idx="2">
                  <c:v>Q4 2025</c:v>
                </c:pt>
                <c:pt idx="3">
                  <c:v>Q1 2026</c:v>
                </c:pt>
              </c:strCache>
            </c:strRef>
          </c:cat>
          <c:val>
            <c:numRef>
              <c:f>'SA GDP'!$L$3:$L$6</c:f>
              <c:numCache>
                <c:formatCode>General</c:formatCode>
                <c:ptCount val="4"/>
                <c:pt idx="0">
                  <c:v>0.2</c:v>
                </c:pt>
                <c:pt idx="1">
                  <c:v>0.1</c:v>
                </c:pt>
                <c:pt idx="2">
                  <c:v>0.1</c:v>
                </c:pt>
                <c:pt idx="3">
                  <c:v>0.1</c:v>
                </c:pt>
              </c:numCache>
            </c:numRef>
          </c:val>
          <c:extLst>
            <c:ext xmlns:c16="http://schemas.microsoft.com/office/drawing/2014/chart" uri="{C3380CC4-5D6E-409C-BE32-E72D297353CC}">
              <c16:uniqueId val="{00000001-7B57-4278-93F1-72C75DA78966}"/>
            </c:ext>
          </c:extLst>
        </c:ser>
        <c:ser>
          <c:idx val="2"/>
          <c:order val="2"/>
          <c:tx>
            <c:strRef>
              <c:f>'SA GDP'!$M$1</c:f>
              <c:strCache>
                <c:ptCount val="1"/>
                <c:pt idx="0">
                  <c:v>Gross Fixed Capital Formation</c:v>
                </c:pt>
              </c:strCache>
            </c:strRef>
          </c:tx>
          <c:spPr>
            <a:solidFill>
              <a:srgbClr val="FF9999"/>
            </a:solidFill>
            <a:ln>
              <a:noFill/>
            </a:ln>
            <a:effectLst/>
          </c:spPr>
          <c:invertIfNegative val="0"/>
          <c:cat>
            <c:strRef>
              <c:f>'SA GDP'!$J$3:$J$6</c:f>
              <c:strCache>
                <c:ptCount val="4"/>
                <c:pt idx="0">
                  <c:v>Q2 2025</c:v>
                </c:pt>
                <c:pt idx="1">
                  <c:v>Q3 2025</c:v>
                </c:pt>
                <c:pt idx="2">
                  <c:v>Q4 2025</c:v>
                </c:pt>
                <c:pt idx="3">
                  <c:v>Q1 2026</c:v>
                </c:pt>
              </c:strCache>
            </c:strRef>
          </c:cat>
          <c:val>
            <c:numRef>
              <c:f>'SA GDP'!$M$3:$M$6</c:f>
              <c:numCache>
                <c:formatCode>General</c:formatCode>
                <c:ptCount val="4"/>
                <c:pt idx="0">
                  <c:v>-0.2</c:v>
                </c:pt>
                <c:pt idx="1">
                  <c:v>0.2</c:v>
                </c:pt>
                <c:pt idx="2">
                  <c:v>0.2</c:v>
                </c:pt>
                <c:pt idx="3">
                  <c:v>-0.2</c:v>
                </c:pt>
              </c:numCache>
            </c:numRef>
          </c:val>
          <c:extLst>
            <c:ext xmlns:c16="http://schemas.microsoft.com/office/drawing/2014/chart" uri="{C3380CC4-5D6E-409C-BE32-E72D297353CC}">
              <c16:uniqueId val="{00000002-7B57-4278-93F1-72C75DA78966}"/>
            </c:ext>
          </c:extLst>
        </c:ser>
        <c:ser>
          <c:idx val="3"/>
          <c:order val="3"/>
          <c:tx>
            <c:strRef>
              <c:f>'SA GDP'!$N$1</c:f>
              <c:strCache>
                <c:ptCount val="1"/>
                <c:pt idx="0">
                  <c:v>Exports</c:v>
                </c:pt>
              </c:strCache>
            </c:strRef>
          </c:tx>
          <c:spPr>
            <a:solidFill>
              <a:schemeClr val="bg1">
                <a:lumMod val="75000"/>
              </a:schemeClr>
            </a:solidFill>
            <a:ln>
              <a:noFill/>
            </a:ln>
            <a:effectLst/>
          </c:spPr>
          <c:invertIfNegative val="0"/>
          <c:cat>
            <c:strRef>
              <c:f>'SA GDP'!$J$3:$J$6</c:f>
              <c:strCache>
                <c:ptCount val="4"/>
                <c:pt idx="0">
                  <c:v>Q2 2025</c:v>
                </c:pt>
                <c:pt idx="1">
                  <c:v>Q3 2025</c:v>
                </c:pt>
                <c:pt idx="2">
                  <c:v>Q4 2025</c:v>
                </c:pt>
                <c:pt idx="3">
                  <c:v>Q1 2026</c:v>
                </c:pt>
              </c:strCache>
            </c:strRef>
          </c:cat>
          <c:val>
            <c:numRef>
              <c:f>'SA GDP'!$N$3:$N$6</c:f>
              <c:numCache>
                <c:formatCode>General</c:formatCode>
                <c:ptCount val="4"/>
                <c:pt idx="0">
                  <c:v>-0.9</c:v>
                </c:pt>
                <c:pt idx="1">
                  <c:v>0.1</c:v>
                </c:pt>
                <c:pt idx="2">
                  <c:v>-0.1</c:v>
                </c:pt>
                <c:pt idx="3">
                  <c:v>0.1</c:v>
                </c:pt>
              </c:numCache>
            </c:numRef>
          </c:val>
          <c:extLst>
            <c:ext xmlns:c16="http://schemas.microsoft.com/office/drawing/2014/chart" uri="{C3380CC4-5D6E-409C-BE32-E72D297353CC}">
              <c16:uniqueId val="{00000003-7B57-4278-93F1-72C75DA78966}"/>
            </c:ext>
          </c:extLst>
        </c:ser>
        <c:ser>
          <c:idx val="4"/>
          <c:order val="4"/>
          <c:tx>
            <c:strRef>
              <c:f>'SA GDP'!$O$1</c:f>
              <c:strCache>
                <c:ptCount val="1"/>
                <c:pt idx="0">
                  <c:v>Imports</c:v>
                </c:pt>
              </c:strCache>
            </c:strRef>
          </c:tx>
          <c:spPr>
            <a:solidFill>
              <a:schemeClr val="bg1">
                <a:lumMod val="50000"/>
              </a:schemeClr>
            </a:solidFill>
            <a:ln>
              <a:noFill/>
            </a:ln>
            <a:effectLst/>
          </c:spPr>
          <c:invertIfNegative val="0"/>
          <c:cat>
            <c:strRef>
              <c:f>'SA GDP'!$J$3:$J$6</c:f>
              <c:strCache>
                <c:ptCount val="4"/>
                <c:pt idx="0">
                  <c:v>Q2 2025</c:v>
                </c:pt>
                <c:pt idx="1">
                  <c:v>Q3 2025</c:v>
                </c:pt>
                <c:pt idx="2">
                  <c:v>Q4 2025</c:v>
                </c:pt>
                <c:pt idx="3">
                  <c:v>Q1 2026</c:v>
                </c:pt>
              </c:strCache>
            </c:strRef>
          </c:cat>
          <c:val>
            <c:numRef>
              <c:f>'SA GDP'!$O$3:$O$6</c:f>
              <c:numCache>
                <c:formatCode>General</c:formatCode>
                <c:ptCount val="4"/>
                <c:pt idx="0">
                  <c:v>0.6</c:v>
                </c:pt>
                <c:pt idx="1">
                  <c:v>-0.6</c:v>
                </c:pt>
                <c:pt idx="2">
                  <c:v>-0.2</c:v>
                </c:pt>
                <c:pt idx="3">
                  <c:v>0.7</c:v>
                </c:pt>
              </c:numCache>
            </c:numRef>
          </c:val>
          <c:extLst>
            <c:ext xmlns:c16="http://schemas.microsoft.com/office/drawing/2014/chart" uri="{C3380CC4-5D6E-409C-BE32-E72D297353CC}">
              <c16:uniqueId val="{00000004-7B57-4278-93F1-72C75DA78966}"/>
            </c:ext>
          </c:extLst>
        </c:ser>
        <c:ser>
          <c:idx val="5"/>
          <c:order val="5"/>
          <c:tx>
            <c:strRef>
              <c:f>'SA GDP'!$P$1</c:f>
              <c:strCache>
                <c:ptCount val="1"/>
                <c:pt idx="0">
                  <c:v>Changes in Inventories</c:v>
                </c:pt>
              </c:strCache>
            </c:strRef>
          </c:tx>
          <c:spPr>
            <a:solidFill>
              <a:srgbClr val="C00000"/>
            </a:solidFill>
            <a:ln>
              <a:noFill/>
            </a:ln>
            <a:effectLst/>
          </c:spPr>
          <c:invertIfNegative val="0"/>
          <c:cat>
            <c:strRef>
              <c:f>'SA GDP'!$J$3:$J$6</c:f>
              <c:strCache>
                <c:ptCount val="4"/>
                <c:pt idx="0">
                  <c:v>Q2 2025</c:v>
                </c:pt>
                <c:pt idx="1">
                  <c:v>Q3 2025</c:v>
                </c:pt>
                <c:pt idx="2">
                  <c:v>Q4 2025</c:v>
                </c:pt>
                <c:pt idx="3">
                  <c:v>Q1 2026</c:v>
                </c:pt>
              </c:strCache>
            </c:strRef>
          </c:cat>
          <c:val>
            <c:numRef>
              <c:f>'SA GDP'!$P$3:$P$6</c:f>
              <c:numCache>
                <c:formatCode>General</c:formatCode>
                <c:ptCount val="4"/>
                <c:pt idx="0">
                  <c:v>0.3</c:v>
                </c:pt>
                <c:pt idx="1">
                  <c:v>0.1</c:v>
                </c:pt>
                <c:pt idx="2">
                  <c:v>-0.5</c:v>
                </c:pt>
                <c:pt idx="3">
                  <c:v>-0.3</c:v>
                </c:pt>
              </c:numCache>
            </c:numRef>
          </c:val>
          <c:extLst>
            <c:ext xmlns:c16="http://schemas.microsoft.com/office/drawing/2014/chart" uri="{C3380CC4-5D6E-409C-BE32-E72D297353CC}">
              <c16:uniqueId val="{00000005-7B57-4278-93F1-72C75DA78966}"/>
            </c:ext>
          </c:extLst>
        </c:ser>
        <c:dLbls>
          <c:showLegendKey val="0"/>
          <c:showVal val="0"/>
          <c:showCatName val="0"/>
          <c:showSerName val="0"/>
          <c:showPercent val="0"/>
          <c:showBubbleSize val="0"/>
        </c:dLbls>
        <c:gapWidth val="150"/>
        <c:overlap val="100"/>
        <c:axId val="408468015"/>
        <c:axId val="408470415"/>
      </c:barChart>
      <c:lineChart>
        <c:grouping val="standard"/>
        <c:varyColors val="0"/>
        <c:ser>
          <c:idx val="6"/>
          <c:order val="6"/>
          <c:tx>
            <c:strRef>
              <c:f>'SA GDP'!$Q$1</c:f>
              <c:strCache>
                <c:ptCount val="1"/>
                <c:pt idx="0">
                  <c:v>SA GDP (q/q)</c:v>
                </c:pt>
              </c:strCache>
            </c:strRef>
          </c:tx>
          <c:spPr>
            <a:ln w="28575" cap="rnd">
              <a:solidFill>
                <a:sysClr val="windowText" lastClr="000000"/>
              </a:solidFill>
              <a:round/>
            </a:ln>
            <a:effectLst/>
          </c:spPr>
          <c:marker>
            <c:symbol val="circle"/>
            <c:size val="5"/>
            <c:spPr>
              <a:solidFill>
                <a:schemeClr val="tx1"/>
              </a:solidFill>
              <a:ln w="9525">
                <a:noFill/>
              </a:ln>
              <a:effectLst/>
            </c:spPr>
          </c:marker>
          <c:dLbls>
            <c:spPr>
              <a:no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 GDP'!$J$3:$J$6</c:f>
              <c:strCache>
                <c:ptCount val="4"/>
                <c:pt idx="0">
                  <c:v>Q2 2025</c:v>
                </c:pt>
                <c:pt idx="1">
                  <c:v>Q3 2025</c:v>
                </c:pt>
                <c:pt idx="2">
                  <c:v>Q4 2025</c:v>
                </c:pt>
                <c:pt idx="3">
                  <c:v>Q1 2026</c:v>
                </c:pt>
              </c:strCache>
            </c:strRef>
          </c:cat>
          <c:val>
            <c:numRef>
              <c:f>'SA GDP'!$Q$3:$Q$6</c:f>
              <c:numCache>
                <c:formatCode>General</c:formatCode>
                <c:ptCount val="4"/>
                <c:pt idx="0">
                  <c:v>0.8</c:v>
                </c:pt>
                <c:pt idx="1">
                  <c:v>0.3</c:v>
                </c:pt>
                <c:pt idx="2">
                  <c:v>0.4</c:v>
                </c:pt>
                <c:pt idx="3">
                  <c:v>0.5</c:v>
                </c:pt>
              </c:numCache>
            </c:numRef>
          </c:val>
          <c:smooth val="0"/>
          <c:extLst>
            <c:ext xmlns:c16="http://schemas.microsoft.com/office/drawing/2014/chart" uri="{C3380CC4-5D6E-409C-BE32-E72D297353CC}">
              <c16:uniqueId val="{00000006-7B57-4278-93F1-72C75DA78966}"/>
            </c:ext>
          </c:extLst>
        </c:ser>
        <c:dLbls>
          <c:showLegendKey val="0"/>
          <c:showVal val="0"/>
          <c:showCatName val="0"/>
          <c:showSerName val="0"/>
          <c:showPercent val="0"/>
          <c:showBubbleSize val="0"/>
        </c:dLbls>
        <c:marker val="1"/>
        <c:smooth val="0"/>
        <c:axId val="408468015"/>
        <c:axId val="408470415"/>
      </c:lineChart>
      <c:catAx>
        <c:axId val="408468015"/>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n-US"/>
          </a:p>
        </c:txPr>
        <c:crossAx val="408470415"/>
        <c:crosses val="autoZero"/>
        <c:auto val="1"/>
        <c:lblAlgn val="ctr"/>
        <c:lblOffset val="100"/>
        <c:noMultiLvlLbl val="0"/>
      </c:catAx>
      <c:valAx>
        <c:axId val="408470415"/>
        <c:scaling>
          <c:orientation val="minMax"/>
        </c:scaling>
        <c:delete val="0"/>
        <c:axPos val="l"/>
        <c:title>
          <c:tx>
            <c:rich>
              <a:bodyPr rot="-54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r>
                  <a:rPr lang="en-US"/>
                  <a:t>GDP Contribution (%)</a:t>
                </a:r>
              </a:p>
            </c:rich>
          </c:tx>
          <c:overlay val="0"/>
          <c:spPr>
            <a:noFill/>
            <a:ln>
              <a:noFill/>
            </a:ln>
            <a:effectLst/>
          </c:spPr>
          <c:txPr>
            <a:bodyPr rot="-54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n-US"/>
          </a:p>
        </c:txPr>
        <c:crossAx val="4084680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600"/>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'SA FRA Agreement'!$E$8</c:f>
              <c:strCache>
                <c:ptCount val="1"/>
                <c:pt idx="0">
                  <c:v>Implied rate change</c:v>
                </c:pt>
              </c:strCache>
            </c:strRef>
          </c:tx>
          <c:spPr>
            <a:solidFill>
              <a:srgbClr val="FF0000"/>
            </a:solidFill>
          </c:spPr>
          <c:invertIfNegative val="0"/>
          <c:dLbls>
            <c:spPr>
              <a:noFill/>
              <a:ln>
                <a:noFill/>
              </a:ln>
              <a:effectLst/>
            </c:spPr>
            <c:txPr>
              <a:bodyPr rot="-5400000" vert="horz"/>
              <a:lstStyle/>
              <a:p>
                <a:pPr>
                  <a:defRPr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'SA FRA Agreement'!$A$9:$A$21</c:f>
              <c:strCache>
                <c:ptCount val="13"/>
                <c:pt idx="0">
                  <c:v>1m</c:v>
                </c:pt>
                <c:pt idx="1">
                  <c:v>2m</c:v>
                </c:pt>
                <c:pt idx="2">
                  <c:v>3m</c:v>
                </c:pt>
                <c:pt idx="3">
                  <c:v>4m</c:v>
                </c:pt>
                <c:pt idx="4">
                  <c:v>5m</c:v>
                </c:pt>
                <c:pt idx="5">
                  <c:v>6m</c:v>
                </c:pt>
                <c:pt idx="6">
                  <c:v>7m</c:v>
                </c:pt>
                <c:pt idx="7">
                  <c:v>8m</c:v>
                </c:pt>
                <c:pt idx="8">
                  <c:v>9m</c:v>
                </c:pt>
                <c:pt idx="9">
                  <c:v>12m</c:v>
                </c:pt>
                <c:pt idx="10">
                  <c:v>15m</c:v>
                </c:pt>
                <c:pt idx="11">
                  <c:v>18m</c:v>
                </c:pt>
                <c:pt idx="12">
                  <c:v>21m</c:v>
                </c:pt>
              </c:strCache>
            </c:strRef>
          </c:cat>
          <c:val>
            <c:numRef>
              <c:f>'SA FRA Agreement'!$E$9:$E$21</c:f>
              <c:numCache>
                <c:formatCode>0.00%</c:formatCode>
                <c:ptCount val="13"/>
                <c:pt idx="0">
                  <c:v>-1.1999999999999511E-4</c:v>
                </c:pt>
                <c:pt idx="1">
                  <c:v>1.7800000000000038E-3</c:v>
                </c:pt>
                <c:pt idx="2">
                  <c:v>2.0800000000000124E-3</c:v>
                </c:pt>
                <c:pt idx="3">
                  <c:v>3.5799999999999998E-3</c:v>
                </c:pt>
                <c:pt idx="4">
                  <c:v>3.8800000000000084E-3</c:v>
                </c:pt>
                <c:pt idx="5">
                  <c:v>4.6800000000000036E-3</c:v>
                </c:pt>
                <c:pt idx="6">
                  <c:v>5.279999999999993E-3</c:v>
                </c:pt>
                <c:pt idx="7">
                  <c:v>5.7800000000000074E-3</c:v>
                </c:pt>
                <c:pt idx="8">
                  <c:v>5.9799999999999992E-3</c:v>
                </c:pt>
                <c:pt idx="9">
                  <c:v>5.9799999999999992E-3</c:v>
                </c:pt>
                <c:pt idx="10">
                  <c:v>5.7800000000000074E-3</c:v>
                </c:pt>
                <c:pt idx="11">
                  <c:v>5.279999999999993E-3</c:v>
                </c:pt>
                <c:pt idx="12">
                  <c:v>4.7800000000000065E-3</c:v>
                </c:pt>
              </c:numCache>
            </c:numRef>
          </c:val>
          <c:extLst>
            <c:ext xmlns:c16="http://schemas.microsoft.com/office/drawing/2014/chart" uri="{C3380CC4-5D6E-409C-BE32-E72D297353CC}">
              <c16:uniqueId val="{00000000-EF20-4130-9DB5-81353FD83856}"/>
            </c:ext>
          </c:extLst>
        </c:ser>
        <c:ser>
          <c:idx val="1"/>
          <c:order val="1"/>
          <c:tx>
            <c:strRef>
              <c:f>'SA FRA Agreement'!$G$8</c:f>
              <c:strCache>
                <c:ptCount val="1"/>
                <c:pt idx="0">
                  <c:v>Implied rate change 3 months ago</c:v>
                </c:pt>
              </c:strCache>
            </c:strRef>
          </c:tx>
          <c:spPr>
            <a:pattFill prst="wdDnDiag">
              <a:fgClr>
                <a:schemeClr val="bg1">
                  <a:lumMod val="65000"/>
                </a:schemeClr>
              </a:fgClr>
              <a:bgClr>
                <a:schemeClr val="bg1"/>
              </a:bgClr>
            </a:pattFill>
          </c:spPr>
          <c:invertIfNegative val="0"/>
          <c:dPt>
            <c:idx val="8"/>
            <c:invertIfNegative val="0"/>
            <c:bubble3D val="0"/>
            <c:extLst>
              <c:ext xmlns:c16="http://schemas.microsoft.com/office/drawing/2014/chart" uri="{C3380CC4-5D6E-409C-BE32-E72D297353CC}">
                <c16:uniqueId val="{00000001-EF20-4130-9DB5-81353FD83856}"/>
              </c:ext>
            </c:extLst>
          </c:dPt>
          <c:dPt>
            <c:idx val="9"/>
            <c:invertIfNegative val="0"/>
            <c:bubble3D val="0"/>
            <c:extLst>
              <c:ext xmlns:c16="http://schemas.microsoft.com/office/drawing/2014/chart" uri="{C3380CC4-5D6E-409C-BE32-E72D297353CC}">
                <c16:uniqueId val="{00000002-EF20-4130-9DB5-81353FD83856}"/>
              </c:ext>
            </c:extLst>
          </c:dPt>
          <c:dPt>
            <c:idx val="10"/>
            <c:invertIfNegative val="0"/>
            <c:bubble3D val="0"/>
            <c:extLst>
              <c:ext xmlns:c16="http://schemas.microsoft.com/office/drawing/2014/chart" uri="{C3380CC4-5D6E-409C-BE32-E72D297353CC}">
                <c16:uniqueId val="{00000003-EF20-4130-9DB5-81353FD83856}"/>
              </c:ext>
            </c:extLst>
          </c:dPt>
          <c:dPt>
            <c:idx val="11"/>
            <c:invertIfNegative val="0"/>
            <c:bubble3D val="0"/>
            <c:extLst>
              <c:ext xmlns:c16="http://schemas.microsoft.com/office/drawing/2014/chart" uri="{C3380CC4-5D6E-409C-BE32-E72D297353CC}">
                <c16:uniqueId val="{00000004-EF20-4130-9DB5-81353FD83856}"/>
              </c:ext>
            </c:extLst>
          </c:dPt>
          <c:dPt>
            <c:idx val="12"/>
            <c:invertIfNegative val="0"/>
            <c:bubble3D val="0"/>
            <c:extLst>
              <c:ext xmlns:c16="http://schemas.microsoft.com/office/drawing/2014/chart" uri="{C3380CC4-5D6E-409C-BE32-E72D297353CC}">
                <c16:uniqueId val="{00000005-EF20-4130-9DB5-81353FD83856}"/>
              </c:ext>
            </c:extLst>
          </c:dPt>
          <c:dLbls>
            <c:spPr>
              <a:noFill/>
              <a:ln>
                <a:noFill/>
              </a:ln>
              <a:effectLst/>
            </c:spPr>
            <c:txPr>
              <a:bodyPr rot="-5400000" vert="horz"/>
              <a:lstStyle/>
              <a:p>
                <a:pPr>
                  <a:defRPr>
                    <a:solidFill>
                      <a:schemeClr val="bg1">
                        <a:lumMod val="75000"/>
                      </a:schemeClr>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val>
            <c:numRef>
              <c:f>'SA FRA Agreement'!$G$9:$G$20</c:f>
              <c:numCache>
                <c:formatCode>0.00%</c:formatCode>
                <c:ptCount val="12"/>
                <c:pt idx="0">
                  <c:v>2.9700000000000004E-3</c:v>
                </c:pt>
                <c:pt idx="1">
                  <c:v>3.1699999999999923E-3</c:v>
                </c:pt>
                <c:pt idx="2">
                  <c:v>4.269999999999996E-3</c:v>
                </c:pt>
                <c:pt idx="3">
                  <c:v>4.3699999999999989E-3</c:v>
                </c:pt>
                <c:pt idx="4">
                  <c:v>4.7699999999999965E-3</c:v>
                </c:pt>
                <c:pt idx="5">
                  <c:v>4.9700000000000022E-3</c:v>
                </c:pt>
                <c:pt idx="8">
                  <c:v>7.4000000000000038E-3</c:v>
                </c:pt>
                <c:pt idx="9">
                  <c:v>7.0999999999999952E-3</c:v>
                </c:pt>
                <c:pt idx="10">
                  <c:v>6.9000000000000034E-3</c:v>
                </c:pt>
                <c:pt idx="11">
                  <c:v>6.399999999999989E-3</c:v>
                </c:pt>
              </c:numCache>
            </c:numRef>
          </c:val>
          <c:extLst>
            <c:ext xmlns:c16="http://schemas.microsoft.com/office/drawing/2014/chart" uri="{C3380CC4-5D6E-409C-BE32-E72D297353CC}">
              <c16:uniqueId val="{00000006-EF20-4130-9DB5-81353FD83856}"/>
            </c:ext>
          </c:extLst>
        </c:ser>
        <c:dLbls>
          <c:dLblPos val="outEnd"/>
          <c:showLegendKey val="0"/>
          <c:showVal val="1"/>
          <c:showCatName val="0"/>
          <c:showSerName val="0"/>
          <c:showPercent val="0"/>
          <c:showBubbleSize val="0"/>
        </c:dLbls>
        <c:gapWidth val="150"/>
        <c:axId val="540050944"/>
        <c:axId val="539711104"/>
      </c:barChart>
      <c:catAx>
        <c:axId val="540050944"/>
        <c:scaling>
          <c:orientation val="minMax"/>
        </c:scaling>
        <c:delete val="0"/>
        <c:axPos val="b"/>
        <c:title>
          <c:tx>
            <c:rich>
              <a:bodyPr/>
              <a:lstStyle/>
              <a:p>
                <a:pPr>
                  <a:defRPr/>
                </a:pPr>
                <a:r>
                  <a:rPr lang="en-US"/>
                  <a:t>Period </a:t>
                </a:r>
              </a:p>
            </c:rich>
          </c:tx>
          <c:overlay val="0"/>
        </c:title>
        <c:numFmt formatCode="General" sourceLinked="0"/>
        <c:majorTickMark val="out"/>
        <c:minorTickMark val="none"/>
        <c:tickLblPos val="low"/>
        <c:crossAx val="539711104"/>
        <c:crosses val="autoZero"/>
        <c:auto val="1"/>
        <c:lblAlgn val="ctr"/>
        <c:lblOffset val="100"/>
        <c:noMultiLvlLbl val="0"/>
      </c:catAx>
      <c:valAx>
        <c:axId val="539711104"/>
        <c:scaling>
          <c:orientation val="minMax"/>
          <c:max val="1.0000000000000002E-2"/>
        </c:scaling>
        <c:delete val="0"/>
        <c:axPos val="l"/>
        <c:title>
          <c:tx>
            <c:rich>
              <a:bodyPr rot="-5400000" vert="horz"/>
              <a:lstStyle/>
              <a:p>
                <a:pPr>
                  <a:defRPr/>
                </a:pPr>
                <a:r>
                  <a:rPr lang="en-US"/>
                  <a:t>Implied cumulative  change in 3 month rate</a:t>
                </a:r>
              </a:p>
            </c:rich>
          </c:tx>
          <c:overlay val="0"/>
        </c:title>
        <c:numFmt formatCode="0.00%" sourceLinked="1"/>
        <c:majorTickMark val="out"/>
        <c:minorTickMark val="none"/>
        <c:tickLblPos val="nextTo"/>
        <c:crossAx val="540050944"/>
        <c:crosses val="autoZero"/>
        <c:crossBetween val="between"/>
      </c:valAx>
    </c:plotArea>
    <c:legend>
      <c:legendPos val="b"/>
      <c:layout>
        <c:manualLayout>
          <c:xMode val="edge"/>
          <c:yMode val="edge"/>
          <c:x val="0.30945566489490633"/>
          <c:y val="0.94043842507554443"/>
          <c:w val="0.34056629502005709"/>
          <c:h val="4.293952701508838E-2"/>
        </c:manualLayout>
      </c:layout>
      <c:overlay val="0"/>
    </c:legend>
    <c:plotVisOnly val="1"/>
    <c:dispBlanksAs val="gap"/>
    <c:showDLblsOverMax val="0"/>
  </c:chart>
  <c:spPr>
    <a:ln>
      <a:noFill/>
    </a:ln>
  </c:spPr>
  <c:txPr>
    <a:bodyPr/>
    <a:lstStyle/>
    <a:p>
      <a:pPr>
        <a:defRPr sz="800"/>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'SARB Outlook'!$B$2</c:f>
              <c:strCache>
                <c:ptCount val="1"/>
                <c:pt idx="0">
                  <c:v>Current</c:v>
                </c:pt>
              </c:strCache>
            </c:strRef>
          </c:tx>
          <c:spPr>
            <a:ln w="28575" cap="rnd">
              <a:solidFill>
                <a:srgbClr val="C00000"/>
              </a:solidFill>
              <a:round/>
            </a:ln>
            <a:effectLst/>
          </c:spPr>
          <c:marker>
            <c:symbol val="none"/>
          </c:marker>
          <c:cat>
            <c:strRef>
              <c:f>'SARB Outlook'!$A$4:$A$11</c:f>
              <c:strCache>
                <c:ptCount val="8"/>
                <c:pt idx="0">
                  <c:v>Q1 2026</c:v>
                </c:pt>
                <c:pt idx="1">
                  <c:v>Q2 2026</c:v>
                </c:pt>
                <c:pt idx="2">
                  <c:v>Q3 2026</c:v>
                </c:pt>
                <c:pt idx="3">
                  <c:v>Q4 2026</c:v>
                </c:pt>
                <c:pt idx="4">
                  <c:v>Q1 2027</c:v>
                </c:pt>
                <c:pt idx="5">
                  <c:v>Q2 2027</c:v>
                </c:pt>
                <c:pt idx="6">
                  <c:v>Q3 2027</c:v>
                </c:pt>
                <c:pt idx="7">
                  <c:v>Q4 2027</c:v>
                </c:pt>
              </c:strCache>
            </c:strRef>
          </c:cat>
          <c:val>
            <c:numRef>
              <c:f>'SARB Outlook'!$B$4:$B$11</c:f>
              <c:numCache>
                <c:formatCode>0.0%</c:formatCode>
                <c:ptCount val="8"/>
                <c:pt idx="0">
                  <c:v>3.2000000000000001E-2</c:v>
                </c:pt>
                <c:pt idx="1">
                  <c:v>4.5999999999999999E-2</c:v>
                </c:pt>
                <c:pt idx="2">
                  <c:v>4.9000000000000002E-2</c:v>
                </c:pt>
                <c:pt idx="3">
                  <c:v>4.8000000000000001E-2</c:v>
                </c:pt>
                <c:pt idx="4">
                  <c:v>4.9000000000000002E-2</c:v>
                </c:pt>
                <c:pt idx="5">
                  <c:v>3.6999999999999998E-2</c:v>
                </c:pt>
                <c:pt idx="6">
                  <c:v>3.1E-2</c:v>
                </c:pt>
                <c:pt idx="7">
                  <c:v>3.1E-2</c:v>
                </c:pt>
              </c:numCache>
            </c:numRef>
          </c:val>
          <c:smooth val="0"/>
          <c:extLst>
            <c:ext xmlns:c16="http://schemas.microsoft.com/office/drawing/2014/chart" uri="{C3380CC4-5D6E-409C-BE32-E72D297353CC}">
              <c16:uniqueId val="{00000000-AA47-49B8-B371-8FE71076F177}"/>
            </c:ext>
          </c:extLst>
        </c:ser>
        <c:ser>
          <c:idx val="1"/>
          <c:order val="1"/>
          <c:tx>
            <c:strRef>
              <c:f>'SARB Outlook'!$C$2</c:f>
              <c:strCache>
                <c:ptCount val="1"/>
                <c:pt idx="0">
                  <c:v>Previous</c:v>
                </c:pt>
              </c:strCache>
            </c:strRef>
          </c:tx>
          <c:spPr>
            <a:ln w="28575" cap="rnd">
              <a:solidFill>
                <a:schemeClr val="bg1">
                  <a:lumMod val="75000"/>
                </a:schemeClr>
              </a:solidFill>
              <a:prstDash val="sysDash"/>
              <a:round/>
            </a:ln>
            <a:effectLst/>
          </c:spPr>
          <c:marker>
            <c:symbol val="none"/>
          </c:marker>
          <c:cat>
            <c:strRef>
              <c:f>'SARB Outlook'!$A$4:$A$11</c:f>
              <c:strCache>
                <c:ptCount val="8"/>
                <c:pt idx="0">
                  <c:v>Q1 2026</c:v>
                </c:pt>
                <c:pt idx="1">
                  <c:v>Q2 2026</c:v>
                </c:pt>
                <c:pt idx="2">
                  <c:v>Q3 2026</c:v>
                </c:pt>
                <c:pt idx="3">
                  <c:v>Q4 2026</c:v>
                </c:pt>
                <c:pt idx="4">
                  <c:v>Q1 2027</c:v>
                </c:pt>
                <c:pt idx="5">
                  <c:v>Q2 2027</c:v>
                </c:pt>
                <c:pt idx="6">
                  <c:v>Q3 2027</c:v>
                </c:pt>
                <c:pt idx="7">
                  <c:v>Q4 2027</c:v>
                </c:pt>
              </c:strCache>
            </c:strRef>
          </c:cat>
          <c:val>
            <c:numRef>
              <c:f>'SARB Outlook'!$C$4:$C$11</c:f>
              <c:numCache>
                <c:formatCode>0.0%</c:formatCode>
                <c:ptCount val="8"/>
                <c:pt idx="0">
                  <c:v>3.2000000000000001E-2</c:v>
                </c:pt>
                <c:pt idx="1">
                  <c:v>0.04</c:v>
                </c:pt>
                <c:pt idx="2">
                  <c:v>3.6999999999999998E-2</c:v>
                </c:pt>
                <c:pt idx="3">
                  <c:v>3.9E-2</c:v>
                </c:pt>
                <c:pt idx="4">
                  <c:v>0.04</c:v>
                </c:pt>
                <c:pt idx="5">
                  <c:v>3.2000000000000001E-2</c:v>
                </c:pt>
                <c:pt idx="6">
                  <c:v>3.2000000000000001E-2</c:v>
                </c:pt>
                <c:pt idx="7">
                  <c:v>0.03</c:v>
                </c:pt>
              </c:numCache>
            </c:numRef>
          </c:val>
          <c:smooth val="0"/>
          <c:extLst>
            <c:ext xmlns:c16="http://schemas.microsoft.com/office/drawing/2014/chart" uri="{C3380CC4-5D6E-409C-BE32-E72D297353CC}">
              <c16:uniqueId val="{00000001-AA47-49B8-B371-8FE71076F177}"/>
            </c:ext>
          </c:extLst>
        </c:ser>
        <c:dLbls>
          <c:showLegendKey val="0"/>
          <c:showVal val="0"/>
          <c:showCatName val="0"/>
          <c:showSerName val="0"/>
          <c:showPercent val="0"/>
          <c:showBubbleSize val="0"/>
        </c:dLbls>
        <c:smooth val="0"/>
        <c:axId val="285083583"/>
        <c:axId val="285082143"/>
      </c:lineChart>
      <c:catAx>
        <c:axId val="2850835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5082143"/>
        <c:crosses val="autoZero"/>
        <c:auto val="1"/>
        <c:lblAlgn val="ctr"/>
        <c:lblOffset val="100"/>
        <c:noMultiLvlLbl val="0"/>
      </c:catAx>
      <c:valAx>
        <c:axId val="285082143"/>
        <c:scaling>
          <c:orientation val="minMax"/>
          <c:min val="2.0000000000000004E-2"/>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Headline inflation</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50835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'Primary &amp; Consolidated BB'!$B$28</c:f>
              <c:strCache>
                <c:ptCount val="1"/>
                <c:pt idx="0">
                  <c:v>Primary budget balance (2025 National Budget)</c:v>
                </c:pt>
              </c:strCache>
            </c:strRef>
          </c:tx>
          <c:spPr>
            <a:solidFill>
              <a:schemeClr val="tx1"/>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'Primary &amp; Consolidated BB'!$A$29:$A$32</c:f>
              <c:strCache>
                <c:ptCount val="4"/>
                <c:pt idx="0">
                  <c:v>2025/26</c:v>
                </c:pt>
                <c:pt idx="1">
                  <c:v>2026/27</c:v>
                </c:pt>
                <c:pt idx="2">
                  <c:v>2027/28</c:v>
                </c:pt>
                <c:pt idx="3">
                  <c:v>2028/29</c:v>
                </c:pt>
              </c:strCache>
            </c:strRef>
          </c:cat>
          <c:val>
            <c:numRef>
              <c:f>'Primary &amp; Consolidated BB'!$B$29:$B$32</c:f>
              <c:numCache>
                <c:formatCode>0.0%</c:formatCode>
                <c:ptCount val="4"/>
                <c:pt idx="0">
                  <c:v>8.0000000000000002E-3</c:v>
                </c:pt>
                <c:pt idx="1">
                  <c:v>1.7000000000000001E-2</c:v>
                </c:pt>
                <c:pt idx="2">
                  <c:v>2.1000000000000001E-2</c:v>
                </c:pt>
              </c:numCache>
            </c:numRef>
          </c:val>
          <c:extLst>
            <c:ext xmlns:c16="http://schemas.microsoft.com/office/drawing/2014/chart" uri="{C3380CC4-5D6E-409C-BE32-E72D297353CC}">
              <c16:uniqueId val="{00000000-ACBD-4532-BA4D-0C004A53A11B}"/>
            </c:ext>
          </c:extLst>
        </c:ser>
        <c:ser>
          <c:idx val="1"/>
          <c:order val="1"/>
          <c:tx>
            <c:strRef>
              <c:f>'Primary &amp; Consolidated BB'!$C$28</c:f>
              <c:strCache>
                <c:ptCount val="1"/>
                <c:pt idx="0">
                  <c:v>Primary budget balance (2025 MTBPS)</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'Primary &amp; Consolidated BB'!$A$29:$A$32</c:f>
              <c:strCache>
                <c:ptCount val="4"/>
                <c:pt idx="0">
                  <c:v>2025/26</c:v>
                </c:pt>
                <c:pt idx="1">
                  <c:v>2026/27</c:v>
                </c:pt>
                <c:pt idx="2">
                  <c:v>2027/28</c:v>
                </c:pt>
                <c:pt idx="3">
                  <c:v>2028/29</c:v>
                </c:pt>
              </c:strCache>
            </c:strRef>
          </c:cat>
          <c:val>
            <c:numRef>
              <c:f>'Primary &amp; Consolidated BB'!$C$29:$C$32</c:f>
              <c:numCache>
                <c:formatCode>0.0%</c:formatCode>
                <c:ptCount val="4"/>
                <c:pt idx="0">
                  <c:v>8.9999999999999993E-3</c:v>
                </c:pt>
                <c:pt idx="1">
                  <c:v>1.7000000000000001E-2</c:v>
                </c:pt>
                <c:pt idx="2">
                  <c:v>2.1000000000000001E-2</c:v>
                </c:pt>
                <c:pt idx="3">
                  <c:v>2.5000000000000001E-2</c:v>
                </c:pt>
              </c:numCache>
            </c:numRef>
          </c:val>
          <c:extLst>
            <c:ext xmlns:c16="http://schemas.microsoft.com/office/drawing/2014/chart" uri="{C3380CC4-5D6E-409C-BE32-E72D297353CC}">
              <c16:uniqueId val="{00000001-ACBD-4532-BA4D-0C004A53A11B}"/>
            </c:ext>
          </c:extLst>
        </c:ser>
        <c:ser>
          <c:idx val="2"/>
          <c:order val="2"/>
          <c:tx>
            <c:strRef>
              <c:f>'Primary &amp; Consolidated BB'!$D$28</c:f>
              <c:strCache>
                <c:ptCount val="1"/>
                <c:pt idx="0">
                  <c:v>Primary budget balance (2026 National Budget)</c:v>
                </c:pt>
              </c:strCache>
            </c:strRef>
          </c:tx>
          <c:spPr>
            <a:solidFill>
              <a:srgbClr val="E60000"/>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'Primary &amp; Consolidated BB'!$A$29:$A$32</c:f>
              <c:strCache>
                <c:ptCount val="4"/>
                <c:pt idx="0">
                  <c:v>2025/26</c:v>
                </c:pt>
                <c:pt idx="1">
                  <c:v>2026/27</c:v>
                </c:pt>
                <c:pt idx="2">
                  <c:v>2027/28</c:v>
                </c:pt>
                <c:pt idx="3">
                  <c:v>2028/29</c:v>
                </c:pt>
              </c:strCache>
            </c:strRef>
          </c:cat>
          <c:val>
            <c:numRef>
              <c:f>'Primary &amp; Consolidated BB'!$D$29:$D$32</c:f>
              <c:numCache>
                <c:formatCode>0.0%</c:formatCode>
                <c:ptCount val="4"/>
                <c:pt idx="0">
                  <c:v>8.9999999999999993E-3</c:v>
                </c:pt>
                <c:pt idx="1">
                  <c:v>1.6E-2</c:v>
                </c:pt>
                <c:pt idx="2">
                  <c:v>1.9E-2</c:v>
                </c:pt>
                <c:pt idx="3">
                  <c:v>2.3E-2</c:v>
                </c:pt>
              </c:numCache>
            </c:numRef>
          </c:val>
          <c:extLst>
            <c:ext xmlns:c16="http://schemas.microsoft.com/office/drawing/2014/chart" uri="{C3380CC4-5D6E-409C-BE32-E72D297353CC}">
              <c16:uniqueId val="{00000002-ACBD-4532-BA4D-0C004A53A11B}"/>
            </c:ext>
          </c:extLst>
        </c:ser>
        <c:dLbls>
          <c:showLegendKey val="0"/>
          <c:showVal val="1"/>
          <c:showCatName val="0"/>
          <c:showSerName val="0"/>
          <c:showPercent val="0"/>
          <c:showBubbleSize val="0"/>
        </c:dLbls>
        <c:gapWidth val="219"/>
        <c:axId val="351421856"/>
        <c:axId val="351430016"/>
      </c:barChart>
      <c:lineChart>
        <c:grouping val="standard"/>
        <c:varyColors val="0"/>
        <c:ser>
          <c:idx val="3"/>
          <c:order val="3"/>
          <c:tx>
            <c:strRef>
              <c:f>'Primary &amp; Consolidated BB'!$E$28</c:f>
              <c:strCache>
                <c:ptCount val="1"/>
                <c:pt idx="0">
                  <c:v>Consolidated budget balance (2025 National Budget)</c:v>
                </c:pt>
              </c:strCache>
            </c:strRef>
          </c:tx>
          <c:spPr>
            <a:ln w="28575" cap="rnd">
              <a:solidFill>
                <a:schemeClr val="tx1"/>
              </a:solidFill>
              <a:prstDash val="sysDash"/>
              <a:round/>
            </a:ln>
            <a:effectLst/>
          </c:spPr>
          <c:marker>
            <c:symbol val="circle"/>
            <c:size val="8"/>
            <c:spPr>
              <a:solidFill>
                <a:schemeClr val="tx1"/>
              </a:solidFill>
              <a:ln w="9525">
                <a:solidFill>
                  <a:schemeClr val="tx1"/>
                </a:solidFill>
              </a:ln>
              <a:effectLst/>
            </c:spPr>
          </c:marker>
          <c:dLbls>
            <c:delete val="1"/>
          </c:dLbls>
          <c:cat>
            <c:strRef>
              <c:f>'Primary &amp; Consolidated BB'!$A$29:$A$32</c:f>
              <c:strCache>
                <c:ptCount val="4"/>
                <c:pt idx="0">
                  <c:v>2025/26</c:v>
                </c:pt>
                <c:pt idx="1">
                  <c:v>2026/27</c:v>
                </c:pt>
                <c:pt idx="2">
                  <c:v>2027/28</c:v>
                </c:pt>
                <c:pt idx="3">
                  <c:v>2028/29</c:v>
                </c:pt>
              </c:strCache>
            </c:strRef>
          </c:cat>
          <c:val>
            <c:numRef>
              <c:f>'Primary &amp; Consolidated BB'!$E$29:$E$32</c:f>
              <c:numCache>
                <c:formatCode>0.0%</c:formatCode>
                <c:ptCount val="4"/>
                <c:pt idx="0">
                  <c:v>-4.8000000000000001E-2</c:v>
                </c:pt>
                <c:pt idx="1">
                  <c:v>-4.8000000000000001E-2</c:v>
                </c:pt>
                <c:pt idx="2">
                  <c:v>-3.4000000000000002E-2</c:v>
                </c:pt>
              </c:numCache>
            </c:numRef>
          </c:val>
          <c:smooth val="0"/>
          <c:extLst>
            <c:ext xmlns:c16="http://schemas.microsoft.com/office/drawing/2014/chart" uri="{C3380CC4-5D6E-409C-BE32-E72D297353CC}">
              <c16:uniqueId val="{00000003-ACBD-4532-BA4D-0C004A53A11B}"/>
            </c:ext>
          </c:extLst>
        </c:ser>
        <c:ser>
          <c:idx val="4"/>
          <c:order val="4"/>
          <c:tx>
            <c:strRef>
              <c:f>'Primary &amp; Consolidated BB'!$F$28</c:f>
              <c:strCache>
                <c:ptCount val="1"/>
                <c:pt idx="0">
                  <c:v>Consolidated budget balance (2025 MTBPS)</c:v>
                </c:pt>
              </c:strCache>
            </c:strRef>
          </c:tx>
          <c:spPr>
            <a:ln w="28575" cap="rnd">
              <a:solidFill>
                <a:schemeClr val="bg1">
                  <a:lumMod val="65000"/>
                </a:schemeClr>
              </a:solidFill>
              <a:prstDash val="sysDash"/>
              <a:round/>
            </a:ln>
            <a:effectLst/>
          </c:spPr>
          <c:marker>
            <c:symbol val="circle"/>
            <c:size val="8"/>
            <c:spPr>
              <a:solidFill>
                <a:schemeClr val="bg1">
                  <a:lumMod val="65000"/>
                </a:schemeClr>
              </a:solidFill>
              <a:ln w="9525">
                <a:solidFill>
                  <a:schemeClr val="bg1">
                    <a:lumMod val="65000"/>
                  </a:schemeClr>
                </a:solidFill>
              </a:ln>
              <a:effectLst/>
            </c:spPr>
          </c:marker>
          <c:dLbls>
            <c:delete val="1"/>
          </c:dLbls>
          <c:cat>
            <c:strRef>
              <c:f>'Primary &amp; Consolidated BB'!$A$29:$A$32</c:f>
              <c:strCache>
                <c:ptCount val="4"/>
                <c:pt idx="0">
                  <c:v>2025/26</c:v>
                </c:pt>
                <c:pt idx="1">
                  <c:v>2026/27</c:v>
                </c:pt>
                <c:pt idx="2">
                  <c:v>2027/28</c:v>
                </c:pt>
                <c:pt idx="3">
                  <c:v>2028/29</c:v>
                </c:pt>
              </c:strCache>
            </c:strRef>
          </c:cat>
          <c:val>
            <c:numRef>
              <c:f>'Primary &amp; Consolidated BB'!$F$29:$F$32</c:f>
              <c:numCache>
                <c:formatCode>0.0%</c:formatCode>
                <c:ptCount val="4"/>
                <c:pt idx="0">
                  <c:v>-4.7E-2</c:v>
                </c:pt>
                <c:pt idx="1">
                  <c:v>-3.7999999999999999E-2</c:v>
                </c:pt>
                <c:pt idx="2">
                  <c:v>-3.3000000000000002E-2</c:v>
                </c:pt>
                <c:pt idx="3">
                  <c:v>-2.9000000000000001E-2</c:v>
                </c:pt>
              </c:numCache>
            </c:numRef>
          </c:val>
          <c:smooth val="0"/>
          <c:extLst>
            <c:ext xmlns:c16="http://schemas.microsoft.com/office/drawing/2014/chart" uri="{C3380CC4-5D6E-409C-BE32-E72D297353CC}">
              <c16:uniqueId val="{00000004-ACBD-4532-BA4D-0C004A53A11B}"/>
            </c:ext>
          </c:extLst>
        </c:ser>
        <c:ser>
          <c:idx val="5"/>
          <c:order val="5"/>
          <c:tx>
            <c:strRef>
              <c:f>'Primary &amp; Consolidated BB'!$G$28</c:f>
              <c:strCache>
                <c:ptCount val="1"/>
                <c:pt idx="0">
                  <c:v>Consolidated budget balance (2026 National Budget)</c:v>
                </c:pt>
              </c:strCache>
            </c:strRef>
          </c:tx>
          <c:spPr>
            <a:ln w="28575" cap="rnd">
              <a:solidFill>
                <a:srgbClr val="E60000"/>
              </a:solidFill>
              <a:prstDash val="sysDash"/>
              <a:round/>
            </a:ln>
            <a:effectLst/>
          </c:spPr>
          <c:marker>
            <c:symbol val="circle"/>
            <c:size val="8"/>
            <c:spPr>
              <a:solidFill>
                <a:srgbClr val="E60000"/>
              </a:solidFill>
              <a:ln w="9525">
                <a:solidFill>
                  <a:srgbClr val="E60000"/>
                </a:solidFill>
              </a:ln>
              <a:effectLst/>
            </c:spPr>
          </c:marker>
          <c:dLbls>
            <c:delete val="1"/>
          </c:dLbls>
          <c:cat>
            <c:strRef>
              <c:f>'Primary &amp; Consolidated BB'!$A$29:$A$32</c:f>
              <c:strCache>
                <c:ptCount val="4"/>
                <c:pt idx="0">
                  <c:v>2025/26</c:v>
                </c:pt>
                <c:pt idx="1">
                  <c:v>2026/27</c:v>
                </c:pt>
                <c:pt idx="2">
                  <c:v>2027/28</c:v>
                </c:pt>
                <c:pt idx="3">
                  <c:v>2028/29</c:v>
                </c:pt>
              </c:strCache>
            </c:strRef>
          </c:cat>
          <c:val>
            <c:numRef>
              <c:f>'Primary &amp; Consolidated BB'!$G$29:$G$32</c:f>
              <c:numCache>
                <c:formatCode>0.0%</c:formatCode>
                <c:ptCount val="4"/>
                <c:pt idx="0">
                  <c:v>-4.4999999999999998E-2</c:v>
                </c:pt>
                <c:pt idx="1">
                  <c:v>-0.04</c:v>
                </c:pt>
                <c:pt idx="2">
                  <c:v>-3.5000000000000003E-2</c:v>
                </c:pt>
                <c:pt idx="3">
                  <c:v>-3.1E-2</c:v>
                </c:pt>
              </c:numCache>
            </c:numRef>
          </c:val>
          <c:smooth val="0"/>
          <c:extLst>
            <c:ext xmlns:c16="http://schemas.microsoft.com/office/drawing/2014/chart" uri="{C3380CC4-5D6E-409C-BE32-E72D297353CC}">
              <c16:uniqueId val="{00000005-ACBD-4532-BA4D-0C004A53A11B}"/>
            </c:ext>
          </c:extLst>
        </c:ser>
        <c:dLbls>
          <c:showLegendKey val="0"/>
          <c:showVal val="1"/>
          <c:showCatName val="0"/>
          <c:showSerName val="0"/>
          <c:showPercent val="0"/>
          <c:showBubbleSize val="0"/>
        </c:dLbls>
        <c:marker val="1"/>
        <c:smooth val="0"/>
        <c:axId val="351421856"/>
        <c:axId val="351430016"/>
      </c:lineChart>
      <c:catAx>
        <c:axId val="351421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351430016"/>
        <c:crosses val="autoZero"/>
        <c:auto val="1"/>
        <c:lblAlgn val="ctr"/>
        <c:lblOffset val="100"/>
        <c:noMultiLvlLbl val="0"/>
      </c:catAx>
      <c:valAx>
        <c:axId val="351430016"/>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3514218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800"/>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'GDP forecasts'!$Y$3</c:f>
              <c:strCache>
                <c:ptCount val="1"/>
                <c:pt idx="0">
                  <c:v>2025 Budget MTEF</c:v>
                </c:pt>
              </c:strCache>
            </c:strRef>
          </c:tx>
          <c:spPr>
            <a:solidFill>
              <a:schemeClr val="tx1"/>
            </a:solidFill>
            <a:ln>
              <a:noFill/>
            </a:ln>
            <a:effectLst/>
          </c:spPr>
          <c:invertIfNegative val="0"/>
          <c:dLbls>
            <c:spPr>
              <a:noFill/>
              <a:ln>
                <a:noFill/>
              </a:ln>
              <a:effectLst/>
            </c:spPr>
            <c:txPr>
              <a:bodyPr rot="-5400000" spcFirstLastPara="1" vertOverflow="ellipsis"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'GDP forecasts'!$X$4:$X$11</c:f>
              <c:strCache>
                <c:ptCount val="8"/>
                <c:pt idx="0">
                  <c:v>Economic development</c:v>
                </c:pt>
                <c:pt idx="1">
                  <c:v>Learning &amp; culture</c:v>
                </c:pt>
                <c:pt idx="2">
                  <c:v>Healthcare</c:v>
                </c:pt>
                <c:pt idx="3">
                  <c:v>Debt servicing costs</c:v>
                </c:pt>
                <c:pt idx="4">
                  <c:v>Social development</c:v>
                </c:pt>
                <c:pt idx="5">
                  <c:v>Peace &amp; security</c:v>
                </c:pt>
                <c:pt idx="6">
                  <c:v>Community development </c:v>
                </c:pt>
                <c:pt idx="7">
                  <c:v>General public services</c:v>
                </c:pt>
              </c:strCache>
            </c:strRef>
          </c:cat>
          <c:val>
            <c:numRef>
              <c:f>'GDP forecasts'!$Y$4:$Y$11</c:f>
              <c:numCache>
                <c:formatCode>0.0%</c:formatCode>
                <c:ptCount val="8"/>
                <c:pt idx="0">
                  <c:v>7.8E-2</c:v>
                </c:pt>
                <c:pt idx="1">
                  <c:v>4.7E-2</c:v>
                </c:pt>
                <c:pt idx="2">
                  <c:v>4.2999999999999997E-2</c:v>
                </c:pt>
                <c:pt idx="3">
                  <c:v>6.9000000000000006E-2</c:v>
                </c:pt>
                <c:pt idx="4">
                  <c:v>1.7999999999999999E-2</c:v>
                </c:pt>
                <c:pt idx="5">
                  <c:v>3.9E-2</c:v>
                </c:pt>
                <c:pt idx="6">
                  <c:v>3.5000000000000003E-2</c:v>
                </c:pt>
                <c:pt idx="7">
                  <c:v>4.3999999999999997E-2</c:v>
                </c:pt>
              </c:numCache>
            </c:numRef>
          </c:val>
          <c:extLst>
            <c:ext xmlns:c16="http://schemas.microsoft.com/office/drawing/2014/chart" uri="{C3380CC4-5D6E-409C-BE32-E72D297353CC}">
              <c16:uniqueId val="{00000000-F91B-4156-BD48-2EDF3BDC1C1C}"/>
            </c:ext>
          </c:extLst>
        </c:ser>
        <c:ser>
          <c:idx val="1"/>
          <c:order val="1"/>
          <c:tx>
            <c:strRef>
              <c:f>'GDP forecasts'!$Z$3</c:f>
              <c:strCache>
                <c:ptCount val="1"/>
                <c:pt idx="0">
                  <c:v>2025 MTBPS MTEF</c:v>
                </c:pt>
              </c:strCache>
            </c:strRef>
          </c:tx>
          <c:spPr>
            <a:solidFill>
              <a:schemeClr val="bg1">
                <a:lumMod val="50000"/>
              </a:schemeClr>
            </a:solidFill>
            <a:ln>
              <a:noFill/>
            </a:ln>
            <a:effectLst/>
          </c:spPr>
          <c:invertIfNegative val="0"/>
          <c:dLbls>
            <c:spPr>
              <a:noFill/>
              <a:ln>
                <a:noFill/>
              </a:ln>
              <a:effectLst/>
            </c:spPr>
            <c:txPr>
              <a:bodyPr rot="-5400000" spcFirstLastPara="1" vertOverflow="ellipsis"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'GDP forecasts'!$X$4:$X$11</c:f>
              <c:strCache>
                <c:ptCount val="8"/>
                <c:pt idx="0">
                  <c:v>Economic development</c:v>
                </c:pt>
                <c:pt idx="1">
                  <c:v>Learning &amp; culture</c:v>
                </c:pt>
                <c:pt idx="2">
                  <c:v>Healthcare</c:v>
                </c:pt>
                <c:pt idx="3">
                  <c:v>Debt servicing costs</c:v>
                </c:pt>
                <c:pt idx="4">
                  <c:v>Social development</c:v>
                </c:pt>
                <c:pt idx="5">
                  <c:v>Peace &amp; security</c:v>
                </c:pt>
                <c:pt idx="6">
                  <c:v>Community development </c:v>
                </c:pt>
                <c:pt idx="7">
                  <c:v>General public services</c:v>
                </c:pt>
              </c:strCache>
            </c:strRef>
          </c:cat>
          <c:val>
            <c:numRef>
              <c:f>'GDP forecasts'!$Z$4:$Z$11</c:f>
              <c:numCache>
                <c:formatCode>0.0%</c:formatCode>
                <c:ptCount val="8"/>
                <c:pt idx="0">
                  <c:v>0.05</c:v>
                </c:pt>
                <c:pt idx="1">
                  <c:v>3.9E-2</c:v>
                </c:pt>
                <c:pt idx="2">
                  <c:v>3.9E-2</c:v>
                </c:pt>
                <c:pt idx="3">
                  <c:v>3.7999999999999999E-2</c:v>
                </c:pt>
                <c:pt idx="4">
                  <c:v>0.03</c:v>
                </c:pt>
                <c:pt idx="5">
                  <c:v>2.7E-2</c:v>
                </c:pt>
                <c:pt idx="6">
                  <c:v>2.4E-2</c:v>
                </c:pt>
                <c:pt idx="7">
                  <c:v>7.0000000000000001E-3</c:v>
                </c:pt>
              </c:numCache>
            </c:numRef>
          </c:val>
          <c:extLst>
            <c:ext xmlns:c16="http://schemas.microsoft.com/office/drawing/2014/chart" uri="{C3380CC4-5D6E-409C-BE32-E72D297353CC}">
              <c16:uniqueId val="{00000001-F91B-4156-BD48-2EDF3BDC1C1C}"/>
            </c:ext>
          </c:extLst>
        </c:ser>
        <c:ser>
          <c:idx val="2"/>
          <c:order val="2"/>
          <c:tx>
            <c:strRef>
              <c:f>'GDP forecasts'!$AA$3</c:f>
              <c:strCache>
                <c:ptCount val="1"/>
                <c:pt idx="0">
                  <c:v>2026 National Budget MTEF</c:v>
                </c:pt>
              </c:strCache>
            </c:strRef>
          </c:tx>
          <c:spPr>
            <a:solidFill>
              <a:srgbClr val="C00000"/>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'GDP forecasts'!$X$4:$X$11</c:f>
              <c:strCache>
                <c:ptCount val="8"/>
                <c:pt idx="0">
                  <c:v>Economic development</c:v>
                </c:pt>
                <c:pt idx="1">
                  <c:v>Learning &amp; culture</c:v>
                </c:pt>
                <c:pt idx="2">
                  <c:v>Healthcare</c:v>
                </c:pt>
                <c:pt idx="3">
                  <c:v>Debt servicing costs</c:v>
                </c:pt>
                <c:pt idx="4">
                  <c:v>Social development</c:v>
                </c:pt>
                <c:pt idx="5">
                  <c:v>Peace &amp; security</c:v>
                </c:pt>
                <c:pt idx="6">
                  <c:v>Community development </c:v>
                </c:pt>
                <c:pt idx="7">
                  <c:v>General public services</c:v>
                </c:pt>
              </c:strCache>
            </c:strRef>
          </c:cat>
          <c:val>
            <c:numRef>
              <c:f>'GDP forecasts'!$AA$4:$AA$11</c:f>
              <c:numCache>
                <c:formatCode>0.0%</c:formatCode>
                <c:ptCount val="8"/>
                <c:pt idx="0">
                  <c:v>5.8000000000000003E-2</c:v>
                </c:pt>
                <c:pt idx="1">
                  <c:v>3.4000000000000002E-2</c:v>
                </c:pt>
                <c:pt idx="2">
                  <c:v>4.2000000000000003E-2</c:v>
                </c:pt>
                <c:pt idx="3">
                  <c:v>3.6999999999999998E-2</c:v>
                </c:pt>
                <c:pt idx="4">
                  <c:v>4.2000000000000003E-2</c:v>
                </c:pt>
                <c:pt idx="5">
                  <c:v>3.7999999999999999E-2</c:v>
                </c:pt>
                <c:pt idx="6">
                  <c:v>3.9E-2</c:v>
                </c:pt>
                <c:pt idx="7">
                  <c:v>0.01</c:v>
                </c:pt>
              </c:numCache>
            </c:numRef>
          </c:val>
          <c:extLst>
            <c:ext xmlns:c16="http://schemas.microsoft.com/office/drawing/2014/chart" uri="{C3380CC4-5D6E-409C-BE32-E72D297353CC}">
              <c16:uniqueId val="{00000002-F91B-4156-BD48-2EDF3BDC1C1C}"/>
            </c:ext>
          </c:extLst>
        </c:ser>
        <c:dLbls>
          <c:dLblPos val="outEnd"/>
          <c:showLegendKey val="0"/>
          <c:showVal val="1"/>
          <c:showCatName val="0"/>
          <c:showSerName val="0"/>
          <c:showPercent val="0"/>
          <c:showBubbleSize val="0"/>
        </c:dLbls>
        <c:gapWidth val="219"/>
        <c:overlap val="-27"/>
        <c:axId val="1190109791"/>
        <c:axId val="1190110271"/>
      </c:barChart>
      <c:catAx>
        <c:axId val="11901097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190110271"/>
        <c:crosses val="autoZero"/>
        <c:auto val="1"/>
        <c:lblAlgn val="ctr"/>
        <c:lblOffset val="100"/>
        <c:noMultiLvlLbl val="0"/>
      </c:catAx>
      <c:valAx>
        <c:axId val="1190110271"/>
        <c:scaling>
          <c:orientation val="minMax"/>
        </c:scaling>
        <c:delete val="0"/>
        <c:axPos val="l"/>
        <c:numFmt formatCode="0.0%" sourceLinked="1"/>
        <c:majorTickMark val="none"/>
        <c:minorTickMark val="none"/>
        <c:tickLblPos val="nextTo"/>
        <c:spPr>
          <a:noFill/>
          <a:ln>
            <a:solidFill>
              <a:srgbClr val="D9D9D9"/>
            </a:solid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19010979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800"/>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Data!$B$1</c:f>
              <c:strCache>
                <c:ptCount val="1"/>
                <c:pt idx="0">
                  <c:v>2025 MTBPS</c:v>
                </c:pt>
              </c:strCache>
            </c:strRef>
          </c:tx>
          <c:spPr>
            <a:ln w="28575" cap="rnd">
              <a:solidFill>
                <a:schemeClr val="bg1">
                  <a:lumMod val="65000"/>
                </a:schemeClr>
              </a:solidFill>
              <a:round/>
            </a:ln>
            <a:effectLst/>
          </c:spPr>
          <c:marker>
            <c:symbol val="circle"/>
            <c:size val="5"/>
            <c:spPr>
              <a:solidFill>
                <a:schemeClr val="bg1">
                  <a:lumMod val="65000"/>
                </a:schemeClr>
              </a:solidFill>
              <a:ln w="9525">
                <a:solidFill>
                  <a:schemeClr val="bg1">
                    <a:lumMod val="65000"/>
                  </a:schemeClr>
                </a:solidFill>
              </a:ln>
              <a:effectLst/>
            </c:spPr>
          </c:marker>
          <c:dLbls>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Data!$A$2:$A$13</c:f>
              <c:strCache>
                <c:ptCount val="12"/>
                <c:pt idx="0">
                  <c:v>2022/23</c:v>
                </c:pt>
                <c:pt idx="1">
                  <c:v>2023/24</c:v>
                </c:pt>
                <c:pt idx="2">
                  <c:v>2024/25</c:v>
                </c:pt>
                <c:pt idx="3">
                  <c:v>2025/26</c:v>
                </c:pt>
                <c:pt idx="4">
                  <c:v>2026/27</c:v>
                </c:pt>
                <c:pt idx="5">
                  <c:v>2027/28</c:v>
                </c:pt>
                <c:pt idx="6">
                  <c:v>2028/29</c:v>
                </c:pt>
                <c:pt idx="7">
                  <c:v>2029/30</c:v>
                </c:pt>
                <c:pt idx="8">
                  <c:v>2030/31</c:v>
                </c:pt>
                <c:pt idx="9">
                  <c:v>2031/32</c:v>
                </c:pt>
                <c:pt idx="10">
                  <c:v>2032/33</c:v>
                </c:pt>
                <c:pt idx="11">
                  <c:v>2033/34</c:v>
                </c:pt>
              </c:strCache>
            </c:strRef>
          </c:cat>
          <c:val>
            <c:numRef>
              <c:f>Data!$B$2:$B$13</c:f>
              <c:numCache>
                <c:formatCode>General</c:formatCode>
                <c:ptCount val="12"/>
                <c:pt idx="0">
                  <c:v>70.400000000000006</c:v>
                </c:pt>
                <c:pt idx="1">
                  <c:v>73.900000000000006</c:v>
                </c:pt>
                <c:pt idx="2">
                  <c:v>77</c:v>
                </c:pt>
                <c:pt idx="3">
                  <c:v>77.900000000000006</c:v>
                </c:pt>
                <c:pt idx="4">
                  <c:v>77.7</c:v>
                </c:pt>
                <c:pt idx="5">
                  <c:v>77.400000000000006</c:v>
                </c:pt>
                <c:pt idx="6">
                  <c:v>77</c:v>
                </c:pt>
                <c:pt idx="7">
                  <c:v>76.099999999999994</c:v>
                </c:pt>
                <c:pt idx="8">
                  <c:v>74.7</c:v>
                </c:pt>
                <c:pt idx="9">
                  <c:v>72.900000000000006</c:v>
                </c:pt>
                <c:pt idx="10">
                  <c:v>70.599999999999994</c:v>
                </c:pt>
                <c:pt idx="11">
                  <c:v>67.900000000000006</c:v>
                </c:pt>
              </c:numCache>
            </c:numRef>
          </c:val>
          <c:smooth val="0"/>
          <c:extLst>
            <c:ext xmlns:c16="http://schemas.microsoft.com/office/drawing/2014/chart" uri="{C3380CC4-5D6E-409C-BE32-E72D297353CC}">
              <c16:uniqueId val="{00000000-3BE8-4F0A-B1E9-C76CC4E8FF0E}"/>
            </c:ext>
          </c:extLst>
        </c:ser>
        <c:ser>
          <c:idx val="1"/>
          <c:order val="1"/>
          <c:tx>
            <c:strRef>
              <c:f>Data!$C$1</c:f>
              <c:strCache>
                <c:ptCount val="1"/>
                <c:pt idx="0">
                  <c:v>2026 Budget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Data!$A$2:$A$13</c:f>
              <c:strCache>
                <c:ptCount val="12"/>
                <c:pt idx="0">
                  <c:v>2022/23</c:v>
                </c:pt>
                <c:pt idx="1">
                  <c:v>2023/24</c:v>
                </c:pt>
                <c:pt idx="2">
                  <c:v>2024/25</c:v>
                </c:pt>
                <c:pt idx="3">
                  <c:v>2025/26</c:v>
                </c:pt>
                <c:pt idx="4">
                  <c:v>2026/27</c:v>
                </c:pt>
                <c:pt idx="5">
                  <c:v>2027/28</c:v>
                </c:pt>
                <c:pt idx="6">
                  <c:v>2028/29</c:v>
                </c:pt>
                <c:pt idx="7">
                  <c:v>2029/30</c:v>
                </c:pt>
                <c:pt idx="8">
                  <c:v>2030/31</c:v>
                </c:pt>
                <c:pt idx="9">
                  <c:v>2031/32</c:v>
                </c:pt>
                <c:pt idx="10">
                  <c:v>2032/33</c:v>
                </c:pt>
                <c:pt idx="11">
                  <c:v>2033/34</c:v>
                </c:pt>
              </c:strCache>
            </c:strRef>
          </c:cat>
          <c:val>
            <c:numRef>
              <c:f>Data!$C$2:$C$13</c:f>
              <c:numCache>
                <c:formatCode>General</c:formatCode>
                <c:ptCount val="12"/>
                <c:pt idx="0">
                  <c:v>70.400000000000006</c:v>
                </c:pt>
                <c:pt idx="1">
                  <c:v>73.900000000000006</c:v>
                </c:pt>
                <c:pt idx="2">
                  <c:v>77</c:v>
                </c:pt>
                <c:pt idx="3">
                  <c:v>78.900000000000006</c:v>
                </c:pt>
                <c:pt idx="4">
                  <c:v>77.3</c:v>
                </c:pt>
                <c:pt idx="5">
                  <c:v>77</c:v>
                </c:pt>
                <c:pt idx="6">
                  <c:v>76.5</c:v>
                </c:pt>
                <c:pt idx="7">
                  <c:v>75.7</c:v>
                </c:pt>
                <c:pt idx="8">
                  <c:v>74.5</c:v>
                </c:pt>
                <c:pt idx="9">
                  <c:v>72.900000000000006</c:v>
                </c:pt>
                <c:pt idx="10">
                  <c:v>70.8</c:v>
                </c:pt>
                <c:pt idx="11">
                  <c:v>68.3</c:v>
                </c:pt>
              </c:numCache>
            </c:numRef>
          </c:val>
          <c:smooth val="0"/>
          <c:extLst>
            <c:ext xmlns:c16="http://schemas.microsoft.com/office/drawing/2014/chart" uri="{C3380CC4-5D6E-409C-BE32-E72D297353CC}">
              <c16:uniqueId val="{00000001-3BE8-4F0A-B1E9-C76CC4E8FF0E}"/>
            </c:ext>
          </c:extLst>
        </c:ser>
        <c:dLbls>
          <c:showLegendKey val="0"/>
          <c:showVal val="0"/>
          <c:showCatName val="0"/>
          <c:showSerName val="0"/>
          <c:showPercent val="0"/>
          <c:showBubbleSize val="0"/>
        </c:dLbls>
        <c:marker val="1"/>
        <c:smooth val="0"/>
        <c:axId val="45385744"/>
        <c:axId val="45399664"/>
      </c:lineChart>
      <c:catAx>
        <c:axId val="45385744"/>
        <c:scaling>
          <c:orientation val="minMax"/>
        </c:scaling>
        <c:delete val="0"/>
        <c:axPos val="b"/>
        <c:numFmt formatCode="General" sourceLinked="1"/>
        <c:majorTickMark val="none"/>
        <c:minorTickMark val="none"/>
        <c:tickLblPos val="nextTo"/>
        <c:spPr>
          <a:noFill/>
          <a:ln w="9525" cap="flat" cmpd="sng" algn="ctr">
            <a:solidFill>
              <a:srgbClr val="D9D9D9"/>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45399664"/>
        <c:crosses val="autoZero"/>
        <c:auto val="1"/>
        <c:lblAlgn val="ctr"/>
        <c:lblOffset val="100"/>
        <c:noMultiLvlLbl val="0"/>
      </c:catAx>
      <c:valAx>
        <c:axId val="45399664"/>
        <c:scaling>
          <c:orientation val="minMax"/>
          <c:min val="66"/>
        </c:scaling>
        <c:delete val="0"/>
        <c:axPos val="l"/>
        <c:title>
          <c:tx>
            <c:rich>
              <a:bodyPr rot="-5400000" spcFirstLastPara="1" vertOverflow="ellipsis" vert="horz" wrap="square" anchor="ctr" anchorCtr="1"/>
              <a:lstStyle/>
              <a:p>
                <a:pPr>
                  <a:defRPr sz="800" b="0" i="0" u="none" strike="noStrike" kern="1200" baseline="0">
                    <a:solidFill>
                      <a:schemeClr val="tx1"/>
                    </a:solidFill>
                    <a:latin typeface="+mn-lt"/>
                    <a:ea typeface="+mn-ea"/>
                    <a:cs typeface="+mn-cs"/>
                  </a:defRPr>
                </a:pPr>
                <a:r>
                  <a:rPr lang="en-US"/>
                  <a:t>Debt to GDP (%)</a:t>
                </a:r>
              </a:p>
            </c:rich>
          </c:tx>
          <c:overlay val="0"/>
          <c:spPr>
            <a:noFill/>
            <a:ln>
              <a:noFill/>
            </a:ln>
            <a:effectLst/>
          </c:spPr>
          <c:txPr>
            <a:bodyPr rot="-54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solidFill>
              <a:srgbClr val="D9D9D9"/>
            </a:solidFill>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45385744"/>
        <c:crosses val="autoZero"/>
        <c:crossBetween val="between"/>
      </c:valAx>
      <c:spPr>
        <a:solidFill>
          <a:schemeClr val="bg1"/>
        </a:solid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800">
          <a:solidFill>
            <a:schemeClr val="tx1"/>
          </a:solidFill>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0210826781511346E-2"/>
          <c:y val="2.7612502304026121E-2"/>
          <c:w val="0.87691020811873599"/>
          <c:h val="0.81207582890523233"/>
        </c:manualLayout>
      </c:layout>
      <c:lineChart>
        <c:grouping val="standard"/>
        <c:varyColors val="0"/>
        <c:ser>
          <c:idx val="3"/>
          <c:order val="0"/>
          <c:tx>
            <c:strRef>
              <c:f>'SA Fixed income duration band'!$D$71</c:f>
              <c:strCache>
                <c:ptCount val="1"/>
                <c:pt idx="0">
                  <c:v>Today</c:v>
                </c:pt>
              </c:strCache>
            </c:strRef>
          </c:tx>
          <c:spPr>
            <a:ln w="28575" cap="rnd">
              <a:solidFill>
                <a:schemeClr val="tx1"/>
              </a:solidFill>
              <a:prstDash val="solid"/>
              <a:round/>
            </a:ln>
            <a:effectLst/>
          </c:spPr>
          <c:marker>
            <c:symbol val="none"/>
          </c:marker>
          <c:cat>
            <c:strRef>
              <c:f>'SA Fixed income duration band'!$C$75:$C$83</c:f>
              <c:strCache>
                <c:ptCount val="9"/>
                <c:pt idx="0">
                  <c:v>2Y</c:v>
                </c:pt>
                <c:pt idx="1">
                  <c:v>4Y</c:v>
                </c:pt>
                <c:pt idx="2">
                  <c:v>5Y</c:v>
                </c:pt>
                <c:pt idx="3">
                  <c:v>6Y</c:v>
                </c:pt>
                <c:pt idx="4">
                  <c:v>9Y</c:v>
                </c:pt>
                <c:pt idx="5">
                  <c:v>11Y</c:v>
                </c:pt>
                <c:pt idx="6">
                  <c:v>14Y</c:v>
                </c:pt>
                <c:pt idx="7">
                  <c:v>18Y</c:v>
                </c:pt>
                <c:pt idx="8">
                  <c:v>22Y</c:v>
                </c:pt>
              </c:strCache>
            </c:strRef>
          </c:cat>
          <c:val>
            <c:numRef>
              <c:f>'SA Fixed income duration band'!$D$75:$D$83</c:f>
              <c:numCache>
                <c:formatCode>0.00</c:formatCode>
                <c:ptCount val="9"/>
                <c:pt idx="0">
                  <c:v>7.7462</c:v>
                </c:pt>
                <c:pt idx="1">
                  <c:v>8.0749999999999993</c:v>
                </c:pt>
                <c:pt idx="2">
                  <c:v>8.2200000000000006</c:v>
                </c:pt>
                <c:pt idx="3">
                  <c:v>8.3650000000000002</c:v>
                </c:pt>
                <c:pt idx="4">
                  <c:v>8.6449999999999996</c:v>
                </c:pt>
                <c:pt idx="5">
                  <c:v>8.9450000000000003</c:v>
                </c:pt>
                <c:pt idx="6">
                  <c:v>9.2149999999999999</c:v>
                </c:pt>
                <c:pt idx="7">
                  <c:v>9.34</c:v>
                </c:pt>
                <c:pt idx="8">
                  <c:v>9.2750000000000004</c:v>
                </c:pt>
              </c:numCache>
            </c:numRef>
          </c:val>
          <c:smooth val="0"/>
          <c:extLst>
            <c:ext xmlns:c16="http://schemas.microsoft.com/office/drawing/2014/chart" uri="{C3380CC4-5D6E-409C-BE32-E72D297353CC}">
              <c16:uniqueId val="{00000000-A3A0-4C27-8E5E-C9EED7431832}"/>
            </c:ext>
          </c:extLst>
        </c:ser>
        <c:ser>
          <c:idx val="2"/>
          <c:order val="1"/>
          <c:tx>
            <c:strRef>
              <c:f>'SA Fixed income duration band'!$E$71</c:f>
              <c:strCache>
                <c:ptCount val="1"/>
                <c:pt idx="0">
                  <c:v>1 week ago</c:v>
                </c:pt>
              </c:strCache>
            </c:strRef>
          </c:tx>
          <c:spPr>
            <a:ln w="28575" cap="rnd">
              <a:solidFill>
                <a:srgbClr val="FFCCCC"/>
              </a:solidFill>
              <a:prstDash val="sysDash"/>
              <a:round/>
            </a:ln>
            <a:effectLst/>
          </c:spPr>
          <c:marker>
            <c:symbol val="none"/>
          </c:marker>
          <c:cat>
            <c:strRef>
              <c:f>'SA Fixed income duration band'!$C$75:$C$83</c:f>
              <c:strCache>
                <c:ptCount val="9"/>
                <c:pt idx="0">
                  <c:v>2Y</c:v>
                </c:pt>
                <c:pt idx="1">
                  <c:v>4Y</c:v>
                </c:pt>
                <c:pt idx="2">
                  <c:v>5Y</c:v>
                </c:pt>
                <c:pt idx="3">
                  <c:v>6Y</c:v>
                </c:pt>
                <c:pt idx="4">
                  <c:v>9Y</c:v>
                </c:pt>
                <c:pt idx="5">
                  <c:v>11Y</c:v>
                </c:pt>
                <c:pt idx="6">
                  <c:v>14Y</c:v>
                </c:pt>
                <c:pt idx="7">
                  <c:v>18Y</c:v>
                </c:pt>
                <c:pt idx="8">
                  <c:v>22Y</c:v>
                </c:pt>
              </c:strCache>
            </c:strRef>
          </c:cat>
          <c:val>
            <c:numRef>
              <c:f>'SA Fixed income duration band'!$E$75:$E$83</c:f>
              <c:numCache>
                <c:formatCode>0.00</c:formatCode>
                <c:ptCount val="9"/>
                <c:pt idx="0">
                  <c:v>7.6153000000000004</c:v>
                </c:pt>
                <c:pt idx="1">
                  <c:v>7.9950000000000001</c:v>
                </c:pt>
                <c:pt idx="2">
                  <c:v>8.14</c:v>
                </c:pt>
                <c:pt idx="3">
                  <c:v>8.2750000000000004</c:v>
                </c:pt>
                <c:pt idx="4">
                  <c:v>8.5500000000000007</c:v>
                </c:pt>
                <c:pt idx="5">
                  <c:v>8.85</c:v>
                </c:pt>
                <c:pt idx="6">
                  <c:v>9.11</c:v>
                </c:pt>
                <c:pt idx="7">
                  <c:v>9.2449999999999992</c:v>
                </c:pt>
                <c:pt idx="8">
                  <c:v>9.1950000000000003</c:v>
                </c:pt>
              </c:numCache>
            </c:numRef>
          </c:val>
          <c:smooth val="0"/>
          <c:extLst>
            <c:ext xmlns:c16="http://schemas.microsoft.com/office/drawing/2014/chart" uri="{C3380CC4-5D6E-409C-BE32-E72D297353CC}">
              <c16:uniqueId val="{00000001-A3A0-4C27-8E5E-C9EED7431832}"/>
            </c:ext>
          </c:extLst>
        </c:ser>
        <c:ser>
          <c:idx val="1"/>
          <c:order val="2"/>
          <c:tx>
            <c:strRef>
              <c:f>'SA Fixed income duration band'!$F$71</c:f>
              <c:strCache>
                <c:ptCount val="1"/>
                <c:pt idx="0">
                  <c:v>1 month ago</c:v>
                </c:pt>
              </c:strCache>
            </c:strRef>
          </c:tx>
          <c:spPr>
            <a:ln w="28575" cap="rnd">
              <a:solidFill>
                <a:srgbClr val="FF0000"/>
              </a:solidFill>
              <a:prstDash val="sysDash"/>
              <a:round/>
            </a:ln>
            <a:effectLst/>
          </c:spPr>
          <c:marker>
            <c:symbol val="none"/>
          </c:marker>
          <c:cat>
            <c:strRef>
              <c:f>'SA Fixed income duration band'!$C$75:$C$83</c:f>
              <c:strCache>
                <c:ptCount val="9"/>
                <c:pt idx="0">
                  <c:v>2Y</c:v>
                </c:pt>
                <c:pt idx="1">
                  <c:v>4Y</c:v>
                </c:pt>
                <c:pt idx="2">
                  <c:v>5Y</c:v>
                </c:pt>
                <c:pt idx="3">
                  <c:v>6Y</c:v>
                </c:pt>
                <c:pt idx="4">
                  <c:v>9Y</c:v>
                </c:pt>
                <c:pt idx="5">
                  <c:v>11Y</c:v>
                </c:pt>
                <c:pt idx="6">
                  <c:v>14Y</c:v>
                </c:pt>
                <c:pt idx="7">
                  <c:v>18Y</c:v>
                </c:pt>
                <c:pt idx="8">
                  <c:v>22Y</c:v>
                </c:pt>
              </c:strCache>
            </c:strRef>
          </c:cat>
          <c:val>
            <c:numRef>
              <c:f>'SA Fixed income duration band'!$F$75:$F$83</c:f>
              <c:numCache>
                <c:formatCode>0.00</c:formatCode>
                <c:ptCount val="9"/>
                <c:pt idx="0">
                  <c:v>7.4907000000000004</c:v>
                </c:pt>
                <c:pt idx="1">
                  <c:v>8.1750000000000007</c:v>
                </c:pt>
                <c:pt idx="2">
                  <c:v>8.3249999999999993</c:v>
                </c:pt>
                <c:pt idx="3">
                  <c:v>8.4700000000000006</c:v>
                </c:pt>
                <c:pt idx="4">
                  <c:v>8.7650000000000006</c:v>
                </c:pt>
                <c:pt idx="5">
                  <c:v>9.07</c:v>
                </c:pt>
                <c:pt idx="6">
                  <c:v>9.3550000000000004</c:v>
                </c:pt>
                <c:pt idx="7">
                  <c:v>9.4700000000000006</c:v>
                </c:pt>
                <c:pt idx="8">
                  <c:v>9.4250000000000007</c:v>
                </c:pt>
              </c:numCache>
            </c:numRef>
          </c:val>
          <c:smooth val="0"/>
          <c:extLst>
            <c:ext xmlns:c16="http://schemas.microsoft.com/office/drawing/2014/chart" uri="{C3380CC4-5D6E-409C-BE32-E72D297353CC}">
              <c16:uniqueId val="{00000002-A3A0-4C27-8E5E-C9EED7431832}"/>
            </c:ext>
          </c:extLst>
        </c:ser>
        <c:ser>
          <c:idx val="0"/>
          <c:order val="3"/>
          <c:tx>
            <c:strRef>
              <c:f>'SA Fixed income duration band'!$G$71</c:f>
              <c:strCache>
                <c:ptCount val="1"/>
                <c:pt idx="0">
                  <c:v>1 year ago</c:v>
                </c:pt>
              </c:strCache>
            </c:strRef>
          </c:tx>
          <c:spPr>
            <a:ln w="28575" cap="rnd">
              <a:solidFill>
                <a:srgbClr val="C00000"/>
              </a:solidFill>
              <a:prstDash val="sysDash"/>
              <a:round/>
            </a:ln>
            <a:effectLst/>
          </c:spPr>
          <c:marker>
            <c:symbol val="none"/>
          </c:marker>
          <c:cat>
            <c:strRef>
              <c:f>'SA Fixed income duration band'!$C$75:$C$83</c:f>
              <c:strCache>
                <c:ptCount val="9"/>
                <c:pt idx="0">
                  <c:v>2Y</c:v>
                </c:pt>
                <c:pt idx="1">
                  <c:v>4Y</c:v>
                </c:pt>
                <c:pt idx="2">
                  <c:v>5Y</c:v>
                </c:pt>
                <c:pt idx="3">
                  <c:v>6Y</c:v>
                </c:pt>
                <c:pt idx="4">
                  <c:v>9Y</c:v>
                </c:pt>
                <c:pt idx="5">
                  <c:v>11Y</c:v>
                </c:pt>
                <c:pt idx="6">
                  <c:v>14Y</c:v>
                </c:pt>
                <c:pt idx="7">
                  <c:v>18Y</c:v>
                </c:pt>
                <c:pt idx="8">
                  <c:v>22Y</c:v>
                </c:pt>
              </c:strCache>
            </c:strRef>
          </c:cat>
          <c:val>
            <c:numRef>
              <c:f>'SA Fixed income duration band'!$G$75:$G$83</c:f>
              <c:numCache>
                <c:formatCode>0.00</c:formatCode>
                <c:ptCount val="9"/>
                <c:pt idx="0">
                  <c:v>7.86</c:v>
                </c:pt>
                <c:pt idx="1">
                  <c:v>8.6300000000000008</c:v>
                </c:pt>
                <c:pt idx="2">
                  <c:v>9.02</c:v>
                </c:pt>
                <c:pt idx="3">
                  <c:v>9.33</c:v>
                </c:pt>
                <c:pt idx="4">
                  <c:v>10.1</c:v>
                </c:pt>
                <c:pt idx="5">
                  <c:v>10.62</c:v>
                </c:pt>
                <c:pt idx="6">
                  <c:v>11.01</c:v>
                </c:pt>
                <c:pt idx="7">
                  <c:v>11.28</c:v>
                </c:pt>
                <c:pt idx="8">
                  <c:v>11.27</c:v>
                </c:pt>
              </c:numCache>
            </c:numRef>
          </c:val>
          <c:smooth val="0"/>
          <c:extLst>
            <c:ext xmlns:c16="http://schemas.microsoft.com/office/drawing/2014/chart" uri="{C3380CC4-5D6E-409C-BE32-E72D297353CC}">
              <c16:uniqueId val="{00000003-A3A0-4C27-8E5E-C9EED7431832}"/>
            </c:ext>
          </c:extLst>
        </c:ser>
        <c:ser>
          <c:idx val="4"/>
          <c:order val="4"/>
          <c:tx>
            <c:strRef>
              <c:f>'SA Fixed income duration band'!$H$71</c:f>
              <c:strCache>
                <c:ptCount val="1"/>
                <c:pt idx="0">
                  <c:v>3 year F</c:v>
                </c:pt>
              </c:strCache>
            </c:strRef>
          </c:tx>
          <c:spPr>
            <a:ln w="28575" cap="rnd">
              <a:solidFill>
                <a:schemeClr val="accent2">
                  <a:tint val="54000"/>
                </a:schemeClr>
              </a:solidFill>
              <a:round/>
            </a:ln>
            <a:effectLst/>
          </c:spPr>
          <c:marker>
            <c:symbol val="none"/>
          </c:marker>
          <c:cat>
            <c:strRef>
              <c:f>'SA Fixed income duration band'!$C$75:$C$83</c:f>
              <c:strCache>
                <c:ptCount val="9"/>
                <c:pt idx="0">
                  <c:v>2Y</c:v>
                </c:pt>
                <c:pt idx="1">
                  <c:v>4Y</c:v>
                </c:pt>
                <c:pt idx="2">
                  <c:v>5Y</c:v>
                </c:pt>
                <c:pt idx="3">
                  <c:v>6Y</c:v>
                </c:pt>
                <c:pt idx="4">
                  <c:v>9Y</c:v>
                </c:pt>
                <c:pt idx="5">
                  <c:v>11Y</c:v>
                </c:pt>
                <c:pt idx="6">
                  <c:v>14Y</c:v>
                </c:pt>
                <c:pt idx="7">
                  <c:v>18Y</c:v>
                </c:pt>
                <c:pt idx="8">
                  <c:v>22Y</c:v>
                </c:pt>
              </c:strCache>
            </c:strRef>
          </c:cat>
          <c:val>
            <c:numRef>
              <c:f>'SA Fixed income duration band'!$H$75:$H$83</c:f>
              <c:numCache>
                <c:formatCode>0.00</c:formatCode>
                <c:ptCount val="9"/>
                <c:pt idx="0">
                  <c:v>6.8</c:v>
                </c:pt>
                <c:pt idx="1">
                  <c:v>7.3163124999999996</c:v>
                </c:pt>
                <c:pt idx="2">
                  <c:v>7.5100499999999988</c:v>
                </c:pt>
                <c:pt idx="3">
                  <c:v>7.7037875000000016</c:v>
                </c:pt>
                <c:pt idx="4">
                  <c:v>8.1300000000000008</c:v>
                </c:pt>
                <c:pt idx="5">
                  <c:v>8.4300000000000015</c:v>
                </c:pt>
                <c:pt idx="6">
                  <c:v>8.7000000000000011</c:v>
                </c:pt>
                <c:pt idx="7">
                  <c:v>8.8250000000000011</c:v>
                </c:pt>
                <c:pt idx="8">
                  <c:v>8.7700000000000014</c:v>
                </c:pt>
              </c:numCache>
            </c:numRef>
          </c:val>
          <c:smooth val="0"/>
          <c:extLst>
            <c:ext xmlns:c16="http://schemas.microsoft.com/office/drawing/2014/chart" uri="{C3380CC4-5D6E-409C-BE32-E72D297353CC}">
              <c16:uniqueId val="{00000004-A3A0-4C27-8E5E-C9EED7431832}"/>
            </c:ext>
          </c:extLst>
        </c:ser>
        <c:dLbls>
          <c:showLegendKey val="0"/>
          <c:showVal val="0"/>
          <c:showCatName val="0"/>
          <c:showSerName val="0"/>
          <c:showPercent val="0"/>
          <c:showBubbleSize val="0"/>
        </c:dLbls>
        <c:smooth val="0"/>
        <c:axId val="1001867343"/>
        <c:axId val="1001866095"/>
      </c:lineChart>
      <c:catAx>
        <c:axId val="10018673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01866095"/>
        <c:crosses val="autoZero"/>
        <c:auto val="1"/>
        <c:lblAlgn val="ctr"/>
        <c:lblOffset val="100"/>
        <c:noMultiLvlLbl val="0"/>
      </c:catAx>
      <c:valAx>
        <c:axId val="1001866095"/>
        <c:scaling>
          <c:orientation val="minMax"/>
          <c:min val="6"/>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018673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0"/>
    </c:view3D>
    <c:floor>
      <c:thickness val="0"/>
      <c:spPr>
        <a:noFill/>
        <a:ln w="9525" cap="flat" cmpd="sng" algn="ctr">
          <a:solidFill>
            <a:schemeClr val="tx1">
              <a:tint val="75000"/>
              <a:shade val="95000"/>
              <a:satMod val="105000"/>
            </a:schemeClr>
          </a:solidFill>
          <a:prstDash val="solid"/>
          <a:round/>
        </a:ln>
        <a:effectLst/>
        <a:sp3d contourW="9525">
          <a:contourClr>
            <a:schemeClr val="tx1">
              <a:tint val="75000"/>
              <a:shade val="95000"/>
              <a:satMod val="105000"/>
            </a:schemeClr>
          </a:contourClr>
        </a:sp3d>
      </c:spPr>
    </c:floor>
    <c:sideWall>
      <c:thickness val="0"/>
      <c:spPr>
        <a:noFill/>
        <a:ln w="25400">
          <a:noFill/>
        </a:ln>
        <a:effectLst/>
        <a:sp3d/>
      </c:spPr>
    </c:sideWall>
    <c:backWall>
      <c:thickness val="0"/>
      <c:spPr>
        <a:noFill/>
        <a:ln w="25400">
          <a:noFill/>
        </a:ln>
        <a:effectLst/>
        <a:sp3d/>
      </c:spPr>
    </c:backWall>
    <c:plotArea>
      <c:layout>
        <c:manualLayout>
          <c:layoutTarget val="inner"/>
          <c:xMode val="edge"/>
          <c:yMode val="edge"/>
          <c:x val="4.7560327190918981E-2"/>
          <c:y val="3.3003822743179555E-2"/>
          <c:w val="0.8813075108095243"/>
          <c:h val="0.90461835063250984"/>
        </c:manualLayout>
      </c:layout>
      <c:surface3DChart>
        <c:wireframe val="0"/>
        <c:ser>
          <c:idx val="0"/>
          <c:order val="0"/>
          <c:tx>
            <c:strRef>
              <c:f>'SA Fixed income duration band'!$E$88</c:f>
              <c:strCache>
                <c:ptCount val="1"/>
                <c:pt idx="0">
                  <c:v>Current Yield</c:v>
                </c:pt>
              </c:strCache>
            </c:strRef>
          </c:tx>
          <c:spPr>
            <a:solidFill>
              <a:schemeClr val="accent1"/>
            </a:solidFill>
            <a:ln/>
            <a:effectLst/>
            <a:sp3d/>
          </c:spPr>
          <c:cat>
            <c:strRef>
              <c:f>'SA Fixed income duration band'!$C$89:$C$99</c:f>
              <c:strCache>
                <c:ptCount val="11"/>
                <c:pt idx="0">
                  <c:v>3M</c:v>
                </c:pt>
                <c:pt idx="1">
                  <c:v>6M</c:v>
                </c:pt>
                <c:pt idx="2">
                  <c:v>9M</c:v>
                </c:pt>
                <c:pt idx="3">
                  <c:v>2Y</c:v>
                </c:pt>
                <c:pt idx="4">
                  <c:v>4Y</c:v>
                </c:pt>
                <c:pt idx="5">
                  <c:v>5Y</c:v>
                </c:pt>
                <c:pt idx="6">
                  <c:v>6Y</c:v>
                </c:pt>
                <c:pt idx="7">
                  <c:v>9Y</c:v>
                </c:pt>
                <c:pt idx="8">
                  <c:v>11Y</c:v>
                </c:pt>
                <c:pt idx="9">
                  <c:v>14Y</c:v>
                </c:pt>
                <c:pt idx="10">
                  <c:v>18Y</c:v>
                </c:pt>
              </c:strCache>
            </c:strRef>
          </c:cat>
          <c:val>
            <c:numRef>
              <c:f>'SA Fixed income duration band'!$E$89:$E$99</c:f>
              <c:numCache>
                <c:formatCode>0.00</c:formatCode>
                <c:ptCount val="11"/>
                <c:pt idx="0">
                  <c:v>6.992</c:v>
                </c:pt>
                <c:pt idx="1">
                  <c:v>7.2</c:v>
                </c:pt>
                <c:pt idx="2">
                  <c:v>7.5750000000000002</c:v>
                </c:pt>
                <c:pt idx="3">
                  <c:v>7.6699000000000002</c:v>
                </c:pt>
                <c:pt idx="4">
                  <c:v>8.0399999999999991</c:v>
                </c:pt>
                <c:pt idx="5">
                  <c:v>8.1849999999999987</c:v>
                </c:pt>
                <c:pt idx="6">
                  <c:v>8.33</c:v>
                </c:pt>
                <c:pt idx="7">
                  <c:v>8.61</c:v>
                </c:pt>
                <c:pt idx="8">
                  <c:v>8.91</c:v>
                </c:pt>
                <c:pt idx="9">
                  <c:v>9.18</c:v>
                </c:pt>
                <c:pt idx="10">
                  <c:v>9.3049999999999997</c:v>
                </c:pt>
              </c:numCache>
            </c:numRef>
          </c:val>
          <c:extLst>
            <c:ext xmlns:c16="http://schemas.microsoft.com/office/drawing/2014/chart" uri="{C3380CC4-5D6E-409C-BE32-E72D297353CC}">
              <c16:uniqueId val="{00000000-1DBB-4D47-8ABB-5553BBB5DD94}"/>
            </c:ext>
          </c:extLst>
        </c:ser>
        <c:ser>
          <c:idx val="1"/>
          <c:order val="1"/>
          <c:tx>
            <c:strRef>
              <c:f>'SA Fixed income duration band'!$F$88</c:f>
              <c:strCache>
                <c:ptCount val="1"/>
                <c:pt idx="0">
                  <c:v>3M Forward rate</c:v>
                </c:pt>
              </c:strCache>
            </c:strRef>
          </c:tx>
          <c:spPr>
            <a:solidFill>
              <a:schemeClr val="accent2"/>
            </a:solidFill>
            <a:ln/>
            <a:effectLst/>
            <a:sp3d/>
          </c:spPr>
          <c:cat>
            <c:strRef>
              <c:f>'SA Fixed income duration band'!$C$89:$C$99</c:f>
              <c:strCache>
                <c:ptCount val="11"/>
                <c:pt idx="0">
                  <c:v>3M</c:v>
                </c:pt>
                <c:pt idx="1">
                  <c:v>6M</c:v>
                </c:pt>
                <c:pt idx="2">
                  <c:v>9M</c:v>
                </c:pt>
                <c:pt idx="3">
                  <c:v>2Y</c:v>
                </c:pt>
                <c:pt idx="4">
                  <c:v>4Y</c:v>
                </c:pt>
                <c:pt idx="5">
                  <c:v>5Y</c:v>
                </c:pt>
                <c:pt idx="6">
                  <c:v>6Y</c:v>
                </c:pt>
                <c:pt idx="7">
                  <c:v>9Y</c:v>
                </c:pt>
                <c:pt idx="8">
                  <c:v>11Y</c:v>
                </c:pt>
                <c:pt idx="9">
                  <c:v>14Y</c:v>
                </c:pt>
                <c:pt idx="10">
                  <c:v>18Y</c:v>
                </c:pt>
              </c:strCache>
            </c:strRef>
          </c:cat>
          <c:val>
            <c:numRef>
              <c:f>'SA Fixed income duration band'!$F$89:$F$99</c:f>
              <c:numCache>
                <c:formatCode>0.00</c:formatCode>
                <c:ptCount val="11"/>
                <c:pt idx="0">
                  <c:v>6.98</c:v>
                </c:pt>
                <c:pt idx="1">
                  <c:v>7.1797285714285719</c:v>
                </c:pt>
                <c:pt idx="2">
                  <c:v>7.5464571428571432</c:v>
                </c:pt>
                <c:pt idx="3" formatCode="General">
                  <c:v>7.6</c:v>
                </c:pt>
                <c:pt idx="4">
                  <c:v>8.0113124999999989</c:v>
                </c:pt>
                <c:pt idx="5">
                  <c:v>8.1700499999999998</c:v>
                </c:pt>
                <c:pt idx="6">
                  <c:v>8.3287875000000007</c:v>
                </c:pt>
                <c:pt idx="7">
                  <c:v>8.65</c:v>
                </c:pt>
                <c:pt idx="8">
                  <c:v>8.9500000000000011</c:v>
                </c:pt>
                <c:pt idx="9">
                  <c:v>9.2200000000000006</c:v>
                </c:pt>
                <c:pt idx="10">
                  <c:v>9.3450000000000006</c:v>
                </c:pt>
              </c:numCache>
            </c:numRef>
          </c:val>
          <c:extLst>
            <c:ext xmlns:c16="http://schemas.microsoft.com/office/drawing/2014/chart" uri="{C3380CC4-5D6E-409C-BE32-E72D297353CC}">
              <c16:uniqueId val="{00000001-1DBB-4D47-8ABB-5553BBB5DD94}"/>
            </c:ext>
          </c:extLst>
        </c:ser>
        <c:ser>
          <c:idx val="2"/>
          <c:order val="2"/>
          <c:tx>
            <c:strRef>
              <c:f>'SA Fixed income duration band'!$G$88</c:f>
              <c:strCache>
                <c:ptCount val="1"/>
                <c:pt idx="0">
                  <c:v>6M Forward rate</c:v>
                </c:pt>
              </c:strCache>
            </c:strRef>
          </c:tx>
          <c:spPr>
            <a:solidFill>
              <a:schemeClr val="accent3"/>
            </a:solidFill>
            <a:ln/>
            <a:effectLst/>
            <a:sp3d/>
          </c:spPr>
          <c:cat>
            <c:strRef>
              <c:f>'SA Fixed income duration band'!$C$89:$C$99</c:f>
              <c:strCache>
                <c:ptCount val="11"/>
                <c:pt idx="0">
                  <c:v>3M</c:v>
                </c:pt>
                <c:pt idx="1">
                  <c:v>6M</c:v>
                </c:pt>
                <c:pt idx="2">
                  <c:v>9M</c:v>
                </c:pt>
                <c:pt idx="3">
                  <c:v>2Y</c:v>
                </c:pt>
                <c:pt idx="4">
                  <c:v>4Y</c:v>
                </c:pt>
                <c:pt idx="5">
                  <c:v>5Y</c:v>
                </c:pt>
                <c:pt idx="6">
                  <c:v>6Y</c:v>
                </c:pt>
                <c:pt idx="7">
                  <c:v>9Y</c:v>
                </c:pt>
                <c:pt idx="8">
                  <c:v>11Y</c:v>
                </c:pt>
                <c:pt idx="9">
                  <c:v>14Y</c:v>
                </c:pt>
                <c:pt idx="10">
                  <c:v>18Y</c:v>
                </c:pt>
              </c:strCache>
            </c:strRef>
          </c:cat>
          <c:val>
            <c:numRef>
              <c:f>'SA Fixed income duration band'!$G$89:$G$99</c:f>
              <c:numCache>
                <c:formatCode>0.00</c:formatCode>
                <c:ptCount val="11"/>
                <c:pt idx="0">
                  <c:v>6.97</c:v>
                </c:pt>
                <c:pt idx="1">
                  <c:v>7.171157142857143</c:v>
                </c:pt>
                <c:pt idx="2">
                  <c:v>7.5393142857142852</c:v>
                </c:pt>
                <c:pt idx="3" formatCode="General">
                  <c:v>7.6</c:v>
                </c:pt>
                <c:pt idx="4">
                  <c:v>7.9738124999999993</c:v>
                </c:pt>
                <c:pt idx="5">
                  <c:v>8.1200499999999991</c:v>
                </c:pt>
                <c:pt idx="6">
                  <c:v>8.2662875000000007</c:v>
                </c:pt>
                <c:pt idx="7">
                  <c:v>8.5500000000000007</c:v>
                </c:pt>
                <c:pt idx="8">
                  <c:v>8.8500000000000014</c:v>
                </c:pt>
                <c:pt idx="9">
                  <c:v>9.120000000000001</c:v>
                </c:pt>
                <c:pt idx="10">
                  <c:v>9.245000000000001</c:v>
                </c:pt>
              </c:numCache>
            </c:numRef>
          </c:val>
          <c:extLst>
            <c:ext xmlns:c16="http://schemas.microsoft.com/office/drawing/2014/chart" uri="{C3380CC4-5D6E-409C-BE32-E72D297353CC}">
              <c16:uniqueId val="{00000002-1DBB-4D47-8ABB-5553BBB5DD94}"/>
            </c:ext>
          </c:extLst>
        </c:ser>
        <c:ser>
          <c:idx val="3"/>
          <c:order val="3"/>
          <c:tx>
            <c:strRef>
              <c:f>'SA Fixed income duration band'!$H$88</c:f>
              <c:strCache>
                <c:ptCount val="1"/>
                <c:pt idx="0">
                  <c:v>1Y Forward rate</c:v>
                </c:pt>
              </c:strCache>
            </c:strRef>
          </c:tx>
          <c:spPr>
            <a:solidFill>
              <a:schemeClr val="accent4"/>
            </a:solidFill>
            <a:ln/>
            <a:effectLst/>
            <a:sp3d/>
          </c:spPr>
          <c:cat>
            <c:strRef>
              <c:f>'SA Fixed income duration band'!$C$89:$C$99</c:f>
              <c:strCache>
                <c:ptCount val="11"/>
                <c:pt idx="0">
                  <c:v>3M</c:v>
                </c:pt>
                <c:pt idx="1">
                  <c:v>6M</c:v>
                </c:pt>
                <c:pt idx="2">
                  <c:v>9M</c:v>
                </c:pt>
                <c:pt idx="3">
                  <c:v>2Y</c:v>
                </c:pt>
                <c:pt idx="4">
                  <c:v>4Y</c:v>
                </c:pt>
                <c:pt idx="5">
                  <c:v>5Y</c:v>
                </c:pt>
                <c:pt idx="6">
                  <c:v>6Y</c:v>
                </c:pt>
                <c:pt idx="7">
                  <c:v>9Y</c:v>
                </c:pt>
                <c:pt idx="8">
                  <c:v>11Y</c:v>
                </c:pt>
                <c:pt idx="9">
                  <c:v>14Y</c:v>
                </c:pt>
                <c:pt idx="10">
                  <c:v>18Y</c:v>
                </c:pt>
              </c:strCache>
            </c:strRef>
          </c:cat>
          <c:val>
            <c:numRef>
              <c:f>'SA Fixed income duration band'!$H$89:$H$99</c:f>
              <c:numCache>
                <c:formatCode>0.00</c:formatCode>
                <c:ptCount val="11"/>
                <c:pt idx="0">
                  <c:v>6.66</c:v>
                </c:pt>
                <c:pt idx="1">
                  <c:v>6.856871428571429</c:v>
                </c:pt>
                <c:pt idx="2">
                  <c:v>7.2207428571428567</c:v>
                </c:pt>
                <c:pt idx="3" formatCode="General">
                  <c:v>7.26</c:v>
                </c:pt>
                <c:pt idx="4">
                  <c:v>7.6488124999999982</c:v>
                </c:pt>
                <c:pt idx="5">
                  <c:v>7.8000499999999988</c:v>
                </c:pt>
                <c:pt idx="6">
                  <c:v>7.9512875000000012</c:v>
                </c:pt>
                <c:pt idx="7">
                  <c:v>8.25</c:v>
                </c:pt>
                <c:pt idx="8">
                  <c:v>8.5500000000000007</c:v>
                </c:pt>
                <c:pt idx="9">
                  <c:v>8.82</c:v>
                </c:pt>
                <c:pt idx="10">
                  <c:v>8.9450000000000003</c:v>
                </c:pt>
              </c:numCache>
            </c:numRef>
          </c:val>
          <c:extLst>
            <c:ext xmlns:c16="http://schemas.microsoft.com/office/drawing/2014/chart" uri="{C3380CC4-5D6E-409C-BE32-E72D297353CC}">
              <c16:uniqueId val="{00000003-1DBB-4D47-8ABB-5553BBB5DD94}"/>
            </c:ext>
          </c:extLst>
        </c:ser>
        <c:ser>
          <c:idx val="4"/>
          <c:order val="4"/>
          <c:tx>
            <c:strRef>
              <c:f>'SA Fixed income duration band'!$I$88</c:f>
              <c:strCache>
                <c:ptCount val="1"/>
                <c:pt idx="0">
                  <c:v>2Y Forward rate</c:v>
                </c:pt>
              </c:strCache>
            </c:strRef>
          </c:tx>
          <c:spPr>
            <a:solidFill>
              <a:schemeClr val="accent5"/>
            </a:solidFill>
            <a:ln/>
            <a:effectLst/>
            <a:sp3d/>
          </c:spPr>
          <c:cat>
            <c:strRef>
              <c:f>'SA Fixed income duration band'!$C$89:$C$99</c:f>
              <c:strCache>
                <c:ptCount val="11"/>
                <c:pt idx="0">
                  <c:v>3M</c:v>
                </c:pt>
                <c:pt idx="1">
                  <c:v>6M</c:v>
                </c:pt>
                <c:pt idx="2">
                  <c:v>9M</c:v>
                </c:pt>
                <c:pt idx="3">
                  <c:v>2Y</c:v>
                </c:pt>
                <c:pt idx="4">
                  <c:v>4Y</c:v>
                </c:pt>
                <c:pt idx="5">
                  <c:v>5Y</c:v>
                </c:pt>
                <c:pt idx="6">
                  <c:v>6Y</c:v>
                </c:pt>
                <c:pt idx="7">
                  <c:v>9Y</c:v>
                </c:pt>
                <c:pt idx="8">
                  <c:v>11Y</c:v>
                </c:pt>
                <c:pt idx="9">
                  <c:v>14Y</c:v>
                </c:pt>
                <c:pt idx="10">
                  <c:v>18Y</c:v>
                </c:pt>
              </c:strCache>
            </c:strRef>
          </c:cat>
          <c:val>
            <c:numRef>
              <c:f>'SA Fixed income duration band'!$I$89:$I$99</c:f>
              <c:numCache>
                <c:formatCode>0.00</c:formatCode>
                <c:ptCount val="11"/>
                <c:pt idx="0">
                  <c:v>6.22</c:v>
                </c:pt>
                <c:pt idx="1">
                  <c:v>6.4140142857142859</c:v>
                </c:pt>
                <c:pt idx="2">
                  <c:v>6.7750285714285701</c:v>
                </c:pt>
                <c:pt idx="3" formatCode="General">
                  <c:v>6.8</c:v>
                </c:pt>
                <c:pt idx="4">
                  <c:v>7.3275624999999991</c:v>
                </c:pt>
                <c:pt idx="5">
                  <c:v>7.5250499999999985</c:v>
                </c:pt>
                <c:pt idx="6">
                  <c:v>7.7225375000000014</c:v>
                </c:pt>
                <c:pt idx="7">
                  <c:v>8.16</c:v>
                </c:pt>
                <c:pt idx="8">
                  <c:v>8.4600000000000009</c:v>
                </c:pt>
                <c:pt idx="9">
                  <c:v>8.73</c:v>
                </c:pt>
                <c:pt idx="10">
                  <c:v>8.8550000000000004</c:v>
                </c:pt>
              </c:numCache>
            </c:numRef>
          </c:val>
          <c:extLst>
            <c:ext xmlns:c16="http://schemas.microsoft.com/office/drawing/2014/chart" uri="{C3380CC4-5D6E-409C-BE32-E72D297353CC}">
              <c16:uniqueId val="{00000004-1DBB-4D47-8ABB-5553BBB5DD94}"/>
            </c:ext>
          </c:extLst>
        </c:ser>
        <c:ser>
          <c:idx val="5"/>
          <c:order val="5"/>
          <c:tx>
            <c:strRef>
              <c:f>'SA Fixed income duration band'!$J$88</c:f>
              <c:strCache>
                <c:ptCount val="1"/>
                <c:pt idx="0">
                  <c:v>3Y Forward rate</c:v>
                </c:pt>
              </c:strCache>
            </c:strRef>
          </c:tx>
          <c:spPr>
            <a:solidFill>
              <a:schemeClr val="accent6"/>
            </a:solidFill>
            <a:ln/>
            <a:effectLst/>
            <a:sp3d/>
          </c:spPr>
          <c:cat>
            <c:strRef>
              <c:f>'SA Fixed income duration band'!$C$89:$C$99</c:f>
              <c:strCache>
                <c:ptCount val="11"/>
                <c:pt idx="0">
                  <c:v>3M</c:v>
                </c:pt>
                <c:pt idx="1">
                  <c:v>6M</c:v>
                </c:pt>
                <c:pt idx="2">
                  <c:v>9M</c:v>
                </c:pt>
                <c:pt idx="3">
                  <c:v>2Y</c:v>
                </c:pt>
                <c:pt idx="4">
                  <c:v>4Y</c:v>
                </c:pt>
                <c:pt idx="5">
                  <c:v>5Y</c:v>
                </c:pt>
                <c:pt idx="6">
                  <c:v>6Y</c:v>
                </c:pt>
                <c:pt idx="7">
                  <c:v>9Y</c:v>
                </c:pt>
                <c:pt idx="8">
                  <c:v>11Y</c:v>
                </c:pt>
                <c:pt idx="9">
                  <c:v>14Y</c:v>
                </c:pt>
                <c:pt idx="10">
                  <c:v>18Y</c:v>
                </c:pt>
              </c:strCache>
            </c:strRef>
          </c:cat>
          <c:val>
            <c:numRef>
              <c:f>'SA Fixed income duration band'!$J$89:$J$99</c:f>
              <c:numCache>
                <c:formatCode>0.00</c:formatCode>
                <c:ptCount val="11"/>
                <c:pt idx="0">
                  <c:v>6.22</c:v>
                </c:pt>
                <c:pt idx="1">
                  <c:v>6.4140142857142859</c:v>
                </c:pt>
                <c:pt idx="2">
                  <c:v>6.7750285714285701</c:v>
                </c:pt>
                <c:pt idx="3" formatCode="General">
                  <c:v>6.8</c:v>
                </c:pt>
                <c:pt idx="4">
                  <c:v>7.3163124999999996</c:v>
                </c:pt>
                <c:pt idx="5">
                  <c:v>7.5100499999999988</c:v>
                </c:pt>
                <c:pt idx="6">
                  <c:v>7.7037875000000016</c:v>
                </c:pt>
                <c:pt idx="7">
                  <c:v>8.1300000000000008</c:v>
                </c:pt>
                <c:pt idx="8">
                  <c:v>8.4300000000000015</c:v>
                </c:pt>
                <c:pt idx="9">
                  <c:v>8.7000000000000011</c:v>
                </c:pt>
                <c:pt idx="10">
                  <c:v>8.8250000000000011</c:v>
                </c:pt>
              </c:numCache>
            </c:numRef>
          </c:val>
          <c:extLst>
            <c:ext xmlns:c16="http://schemas.microsoft.com/office/drawing/2014/chart" uri="{C3380CC4-5D6E-409C-BE32-E72D297353CC}">
              <c16:uniqueId val="{00000005-1DBB-4D47-8ABB-5553BBB5DD94}"/>
            </c:ext>
          </c:extLst>
        </c:ser>
        <c:bandFmts>
          <c:bandFmt>
            <c:idx val="0"/>
            <c:spPr>
              <a:solidFill>
                <a:srgbClr val="FF0000"/>
              </a:solidFill>
              <a:ln/>
              <a:effectLst/>
              <a:sp3d/>
            </c:spPr>
          </c:bandFmt>
          <c:bandFmt>
            <c:idx val="1"/>
            <c:spPr>
              <a:solidFill>
                <a:schemeClr val="accent1">
                  <a:lumMod val="20000"/>
                  <a:lumOff val="80000"/>
                </a:schemeClr>
              </a:solidFill>
              <a:ln/>
              <a:effectLst/>
              <a:sp3d/>
            </c:spPr>
          </c:bandFmt>
          <c:bandFmt>
            <c:idx val="2"/>
            <c:spPr>
              <a:solidFill>
                <a:schemeClr val="accent6"/>
              </a:solidFill>
              <a:ln/>
              <a:effectLst/>
              <a:sp3d/>
            </c:spPr>
          </c:bandFmt>
          <c:bandFmt>
            <c:idx val="3"/>
            <c:spPr>
              <a:solidFill>
                <a:schemeClr val="bg1">
                  <a:lumMod val="90000"/>
                </a:schemeClr>
              </a:solidFill>
              <a:ln/>
              <a:effectLst/>
              <a:sp3d/>
            </c:spPr>
          </c:bandFmt>
          <c:bandFmt>
            <c:idx val="4"/>
            <c:spPr>
              <a:solidFill>
                <a:schemeClr val="accent5"/>
              </a:solidFill>
              <a:ln/>
              <a:effectLst/>
              <a:sp3d/>
            </c:spPr>
          </c:bandFmt>
          <c:bandFmt>
            <c:idx val="6"/>
            <c:spPr>
              <a:solidFill>
                <a:srgbClr val="F05A78"/>
              </a:solidFill>
              <a:ln/>
              <a:effectLst/>
              <a:sp3d/>
            </c:spPr>
          </c:bandFmt>
          <c:bandFmt>
            <c:idx val="7"/>
            <c:spPr>
              <a:solidFill>
                <a:schemeClr val="accent2">
                  <a:lumMod val="60000"/>
                </a:schemeClr>
              </a:solidFill>
              <a:ln/>
              <a:effectLst/>
              <a:sp3d/>
            </c:spPr>
          </c:bandFmt>
          <c:bandFmt>
            <c:idx val="8"/>
            <c:spPr>
              <a:solidFill>
                <a:schemeClr val="accent3">
                  <a:lumMod val="60000"/>
                </a:schemeClr>
              </a:solidFill>
              <a:ln/>
              <a:effectLst/>
              <a:sp3d/>
            </c:spPr>
          </c:bandFmt>
          <c:bandFmt>
            <c:idx val="9"/>
            <c:spPr>
              <a:solidFill>
                <a:schemeClr val="accent4">
                  <a:lumMod val="60000"/>
                </a:schemeClr>
              </a:solidFill>
              <a:ln/>
              <a:effectLst/>
              <a:sp3d/>
            </c:spPr>
          </c:bandFmt>
          <c:bandFmt>
            <c:idx val="10"/>
            <c:spPr>
              <a:solidFill>
                <a:schemeClr val="accent5">
                  <a:lumMod val="60000"/>
                </a:schemeClr>
              </a:solidFill>
              <a:ln/>
              <a:effectLst/>
              <a:sp3d/>
            </c:spPr>
          </c:bandFmt>
          <c:bandFmt>
            <c:idx val="11"/>
            <c:spPr>
              <a:solidFill>
                <a:schemeClr val="accent6">
                  <a:lumMod val="60000"/>
                </a:schemeClr>
              </a:solidFill>
              <a:ln/>
              <a:effectLst/>
              <a:sp3d/>
            </c:spPr>
          </c:bandFmt>
          <c:bandFmt>
            <c:idx val="12"/>
            <c:spPr>
              <a:solidFill>
                <a:schemeClr val="accent1">
                  <a:lumMod val="80000"/>
                  <a:lumOff val="20000"/>
                </a:schemeClr>
              </a:solidFill>
              <a:ln/>
              <a:effectLst/>
              <a:sp3d/>
            </c:spPr>
          </c:bandFmt>
          <c:bandFmt>
            <c:idx val="13"/>
            <c:spPr>
              <a:solidFill>
                <a:schemeClr val="accent2">
                  <a:lumMod val="80000"/>
                  <a:lumOff val="20000"/>
                </a:schemeClr>
              </a:solidFill>
              <a:ln/>
              <a:effectLst/>
              <a:sp3d/>
            </c:spPr>
          </c:bandFmt>
          <c:bandFmt>
            <c:idx val="14"/>
            <c:spPr>
              <a:solidFill>
                <a:schemeClr val="accent3">
                  <a:lumMod val="80000"/>
                  <a:lumOff val="20000"/>
                </a:schemeClr>
              </a:solidFill>
              <a:ln/>
              <a:effectLst/>
              <a:sp3d/>
            </c:spPr>
          </c:bandFmt>
        </c:bandFmts>
        <c:axId val="540801024"/>
        <c:axId val="540317888"/>
        <c:axId val="539957760"/>
      </c:surface3DChart>
      <c:catAx>
        <c:axId val="540801024"/>
        <c:scaling>
          <c:orientation val="minMax"/>
        </c:scaling>
        <c:delete val="0"/>
        <c:axPos val="b"/>
        <c:numFmt formatCode="General" sourceLinked="0"/>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600" b="0" i="0" u="none" strike="noStrike" kern="1200" baseline="0">
                <a:solidFill>
                  <a:schemeClr val="bg1">
                    <a:lumMod val="10000"/>
                  </a:schemeClr>
                </a:solidFill>
                <a:latin typeface="+mn-lt"/>
                <a:ea typeface="+mn-ea"/>
                <a:cs typeface="+mn-cs"/>
              </a:defRPr>
            </a:pPr>
            <a:endParaRPr lang="en-US"/>
          </a:p>
        </c:txPr>
        <c:crossAx val="540317888"/>
        <c:crosses val="autoZero"/>
        <c:auto val="1"/>
        <c:lblAlgn val="ctr"/>
        <c:lblOffset val="100"/>
        <c:noMultiLvlLbl val="0"/>
      </c:catAx>
      <c:valAx>
        <c:axId val="540317888"/>
        <c:scaling>
          <c:orientation val="minMax"/>
          <c:min val="6"/>
        </c:scaling>
        <c:delete val="0"/>
        <c:axPos val="l"/>
        <c:numFmt formatCode="0.00"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600" b="0" i="0" u="none" strike="noStrike" kern="1200" baseline="0">
                <a:solidFill>
                  <a:schemeClr val="bg1">
                    <a:lumMod val="10000"/>
                  </a:schemeClr>
                </a:solidFill>
                <a:latin typeface="+mn-lt"/>
                <a:ea typeface="+mn-ea"/>
                <a:cs typeface="+mn-cs"/>
              </a:defRPr>
            </a:pPr>
            <a:endParaRPr lang="en-US"/>
          </a:p>
        </c:txPr>
        <c:crossAx val="540801024"/>
        <c:crosses val="autoZero"/>
        <c:crossBetween val="midCat"/>
      </c:valAx>
      <c:serAx>
        <c:axId val="539957760"/>
        <c:scaling>
          <c:orientation val="minMax"/>
        </c:scaling>
        <c:delete val="0"/>
        <c:axPos val="b"/>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600" b="0" i="0" u="none" strike="noStrike" kern="1200" baseline="0">
                <a:solidFill>
                  <a:schemeClr val="bg1">
                    <a:lumMod val="10000"/>
                  </a:schemeClr>
                </a:solidFill>
                <a:latin typeface="+mn-lt"/>
                <a:ea typeface="+mn-ea"/>
                <a:cs typeface="+mn-cs"/>
              </a:defRPr>
            </a:pPr>
            <a:endParaRPr lang="en-US"/>
          </a:p>
        </c:txPr>
        <c:crossAx val="540317888"/>
        <c:crosses val="autoZero"/>
      </c:serAx>
      <c:spPr>
        <a:noFill/>
        <a:ln>
          <a:noFill/>
        </a:ln>
        <a:effectLst/>
      </c:spPr>
    </c:plotArea>
    <c:legend>
      <c:legendPos val="b"/>
      <c:overlay val="0"/>
      <c:spPr>
        <a:noFill/>
        <a:ln>
          <a:noFill/>
        </a:ln>
        <a:effectLst/>
      </c:spPr>
      <c:txPr>
        <a:bodyPr rot="0" spcFirstLastPara="1" vertOverflow="ellipsis" vert="horz" wrap="square" anchor="ctr" anchorCtr="1"/>
        <a:lstStyle/>
        <a:p>
          <a:pPr rtl="0">
            <a:defRPr sz="600" b="0" i="0" u="none" strike="noStrike" kern="1200" baseline="0">
              <a:solidFill>
                <a:schemeClr val="bg1">
                  <a:lumMod val="10000"/>
                </a:schemeClr>
              </a:solidFill>
              <a:latin typeface="+mn-lt"/>
              <a:ea typeface="+mn-ea"/>
              <a:cs typeface="+mn-cs"/>
            </a:defRPr>
          </a:pPr>
          <a:endParaRPr lang="en-US"/>
        </a:p>
      </c:txPr>
    </c:legend>
    <c:plotVisOnly val="1"/>
    <c:dispBlanksAs val="zero"/>
    <c:showDLblsOverMax val="0"/>
  </c:chart>
  <c:spPr>
    <a:noFill/>
    <a:ln w="9525" cap="flat" cmpd="sng" algn="ctr">
      <a:noFill/>
      <a:prstDash val="solid"/>
    </a:ln>
    <a:effectLst/>
  </c:spPr>
  <c:txPr>
    <a:bodyPr/>
    <a:lstStyle/>
    <a:p>
      <a:pPr>
        <a:defRPr sz="600">
          <a:solidFill>
            <a:schemeClr val="bg1">
              <a:lumMod val="10000"/>
            </a:schemeClr>
          </a:solidFill>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'Cumulative GDP'!$A$16</c:f>
              <c:strCache>
                <c:ptCount val="1"/>
                <c:pt idx="0">
                  <c:v>Agriculture, forestry and fishing: 2.84%</c:v>
                </c:pt>
              </c:strCache>
            </c:strRef>
          </c:tx>
          <c:spPr>
            <a:ln w="41275" cap="rnd">
              <a:solidFill>
                <a:schemeClr val="bg1">
                  <a:lumMod val="10000"/>
                </a:schemeClr>
              </a:solidFill>
              <a:round/>
            </a:ln>
            <a:effectLst/>
          </c:spPr>
          <c:marker>
            <c:symbol val="none"/>
          </c:marker>
          <c:cat>
            <c:numRef>
              <c:f>'Cumulative GDP'!$B$15:$V$15</c:f>
              <c:numCache>
                <c:formatCode>General</c:formatCode>
                <c:ptCount val="21"/>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pt idx="20">
                  <c:v>2025</c:v>
                </c:pt>
              </c:numCache>
            </c:numRef>
          </c:cat>
          <c:val>
            <c:numRef>
              <c:f>'Cumulative GDP'!$B$16:$V$16</c:f>
              <c:numCache>
                <c:formatCode>#,##0</c:formatCode>
                <c:ptCount val="21"/>
                <c:pt idx="0" formatCode="#,##0_]">
                  <c:v>100</c:v>
                </c:pt>
                <c:pt idx="1">
                  <c:v>94.537219735737438</c:v>
                </c:pt>
                <c:pt idx="2">
                  <c:v>97.35363668791193</c:v>
                </c:pt>
                <c:pt idx="3">
                  <c:v>116.25144573305093</c:v>
                </c:pt>
                <c:pt idx="4">
                  <c:v>114.05164090277059</c:v>
                </c:pt>
                <c:pt idx="5">
                  <c:v>113.7090965855699</c:v>
                </c:pt>
                <c:pt idx="6">
                  <c:v>115.97649030326183</c:v>
                </c:pt>
                <c:pt idx="7">
                  <c:v>118.02161656348429</c:v>
                </c:pt>
                <c:pt idx="8">
                  <c:v>123.30886623648814</c:v>
                </c:pt>
                <c:pt idx="9">
                  <c:v>136.81017905403894</c:v>
                </c:pt>
                <c:pt idx="10">
                  <c:v>131.83353170236794</c:v>
                </c:pt>
                <c:pt idx="11">
                  <c:v>125.04230788712478</c:v>
                </c:pt>
                <c:pt idx="12">
                  <c:v>148.90082946822005</c:v>
                </c:pt>
                <c:pt idx="13">
                  <c:v>149.63481574285214</c:v>
                </c:pt>
                <c:pt idx="14">
                  <c:v>139.87651810113064</c:v>
                </c:pt>
                <c:pt idx="15">
                  <c:v>164.01839500776165</c:v>
                </c:pt>
                <c:pt idx="16">
                  <c:v>172.17860049878831</c:v>
                </c:pt>
                <c:pt idx="17">
                  <c:v>175.90028427254626</c:v>
                </c:pt>
                <c:pt idx="18">
                  <c:v>167.85888432522995</c:v>
                </c:pt>
                <c:pt idx="19">
                  <c:v>153.23512329886037</c:v>
                </c:pt>
                <c:pt idx="20">
                  <c:v>179.93967275869818</c:v>
                </c:pt>
              </c:numCache>
            </c:numRef>
          </c:val>
          <c:smooth val="0"/>
          <c:extLst>
            <c:ext xmlns:c16="http://schemas.microsoft.com/office/drawing/2014/chart" uri="{C3380CC4-5D6E-409C-BE32-E72D297353CC}">
              <c16:uniqueId val="{00000000-2AFC-4C89-8B7D-BADA6C00D06C}"/>
            </c:ext>
          </c:extLst>
        </c:ser>
        <c:ser>
          <c:idx val="1"/>
          <c:order val="1"/>
          <c:tx>
            <c:strRef>
              <c:f>'Cumulative GDP'!$A$17</c:f>
              <c:strCache>
                <c:ptCount val="1"/>
                <c:pt idx="0">
                  <c:v>Mining and quarrying: -0.66%</c:v>
                </c:pt>
              </c:strCache>
            </c:strRef>
          </c:tx>
          <c:spPr>
            <a:ln w="12700" cap="rnd">
              <a:solidFill>
                <a:srgbClr val="AC00AC"/>
              </a:solidFill>
              <a:round/>
            </a:ln>
            <a:effectLst/>
          </c:spPr>
          <c:marker>
            <c:symbol val="none"/>
          </c:marker>
          <c:cat>
            <c:numRef>
              <c:f>'Cumulative GDP'!$B$15:$V$15</c:f>
              <c:numCache>
                <c:formatCode>General</c:formatCode>
                <c:ptCount val="21"/>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pt idx="20">
                  <c:v>2025</c:v>
                </c:pt>
              </c:numCache>
            </c:numRef>
          </c:cat>
          <c:val>
            <c:numRef>
              <c:f>'Cumulative GDP'!$B$17:$V$17</c:f>
              <c:numCache>
                <c:formatCode>#,##0</c:formatCode>
                <c:ptCount val="21"/>
                <c:pt idx="0" formatCode="#,##0_]">
                  <c:v>100</c:v>
                </c:pt>
                <c:pt idx="1">
                  <c:v>99.407837152958308</c:v>
                </c:pt>
                <c:pt idx="2">
                  <c:v>98.774837044134671</c:v>
                </c:pt>
                <c:pt idx="3">
                  <c:v>93.505094026040865</c:v>
                </c:pt>
                <c:pt idx="4">
                  <c:v>88.708500933492417</c:v>
                </c:pt>
                <c:pt idx="5">
                  <c:v>93.378338778679947</c:v>
                </c:pt>
                <c:pt idx="6">
                  <c:v>92.687325510417836</c:v>
                </c:pt>
                <c:pt idx="7">
                  <c:v>89.989277964276653</c:v>
                </c:pt>
                <c:pt idx="8">
                  <c:v>93.549260382588272</c:v>
                </c:pt>
                <c:pt idx="9">
                  <c:v>92.126910156327781</c:v>
                </c:pt>
                <c:pt idx="10">
                  <c:v>96.510965484728828</c:v>
                </c:pt>
                <c:pt idx="11">
                  <c:v>93.235425761626757</c:v>
                </c:pt>
                <c:pt idx="12">
                  <c:v>95.471098758103466</c:v>
                </c:pt>
                <c:pt idx="13">
                  <c:v>94.705926228001772</c:v>
                </c:pt>
                <c:pt idx="14">
                  <c:v>94.065145835803719</c:v>
                </c:pt>
                <c:pt idx="15">
                  <c:v>82.581213265944413</c:v>
                </c:pt>
                <c:pt idx="16">
                  <c:v>93.021552205959253</c:v>
                </c:pt>
                <c:pt idx="17">
                  <c:v>86.591157247286361</c:v>
                </c:pt>
                <c:pt idx="18">
                  <c:v>86.496287427702427</c:v>
                </c:pt>
                <c:pt idx="19">
                  <c:v>86.876190232018402</c:v>
                </c:pt>
                <c:pt idx="20">
                  <c:v>87.015953805512581</c:v>
                </c:pt>
              </c:numCache>
            </c:numRef>
          </c:val>
          <c:smooth val="0"/>
          <c:extLst>
            <c:ext xmlns:c16="http://schemas.microsoft.com/office/drawing/2014/chart" uri="{C3380CC4-5D6E-409C-BE32-E72D297353CC}">
              <c16:uniqueId val="{00000001-2AFC-4C89-8B7D-BADA6C00D06C}"/>
            </c:ext>
          </c:extLst>
        </c:ser>
        <c:ser>
          <c:idx val="2"/>
          <c:order val="2"/>
          <c:tx>
            <c:strRef>
              <c:f>'Cumulative GDP'!$A$18</c:f>
              <c:strCache>
                <c:ptCount val="1"/>
                <c:pt idx="0">
                  <c:v>Manufacturing: 0.32%</c:v>
                </c:pt>
              </c:strCache>
            </c:strRef>
          </c:tx>
          <c:spPr>
            <a:ln w="12700" cap="rnd">
              <a:solidFill>
                <a:srgbClr val="F2BDFB"/>
              </a:solidFill>
              <a:round/>
            </a:ln>
            <a:effectLst/>
          </c:spPr>
          <c:marker>
            <c:symbol val="none"/>
          </c:marker>
          <c:cat>
            <c:numRef>
              <c:f>'Cumulative GDP'!$B$15:$V$15</c:f>
              <c:numCache>
                <c:formatCode>General</c:formatCode>
                <c:ptCount val="21"/>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pt idx="20">
                  <c:v>2025</c:v>
                </c:pt>
              </c:numCache>
            </c:numRef>
          </c:cat>
          <c:val>
            <c:numRef>
              <c:f>'Cumulative GDP'!$B$18:$V$18</c:f>
              <c:numCache>
                <c:formatCode>#,##0</c:formatCode>
                <c:ptCount val="21"/>
                <c:pt idx="0" formatCode="#,##0_]">
                  <c:v>100</c:v>
                </c:pt>
                <c:pt idx="1">
                  <c:v>106.438184337382</c:v>
                </c:pt>
                <c:pt idx="2">
                  <c:v>112.13510728917221</c:v>
                </c:pt>
                <c:pt idx="3">
                  <c:v>114.73110464413034</c:v>
                </c:pt>
                <c:pt idx="4">
                  <c:v>102.5386679138537</c:v>
                </c:pt>
                <c:pt idx="5">
                  <c:v>108.59596826982261</c:v>
                </c:pt>
                <c:pt idx="6">
                  <c:v>111.89079015831592</c:v>
                </c:pt>
                <c:pt idx="7">
                  <c:v>114.23652396420744</c:v>
                </c:pt>
                <c:pt idx="8">
                  <c:v>115.39999488854794</c:v>
                </c:pt>
                <c:pt idx="9">
                  <c:v>114.65540389586931</c:v>
                </c:pt>
                <c:pt idx="10">
                  <c:v>114.44283364035115</c:v>
                </c:pt>
                <c:pt idx="11">
                  <c:v>114.95722346728246</c:v>
                </c:pt>
                <c:pt idx="12">
                  <c:v>114.74068475894752</c:v>
                </c:pt>
                <c:pt idx="13">
                  <c:v>116.48135103411076</c:v>
                </c:pt>
                <c:pt idx="14">
                  <c:v>115.66899068391224</c:v>
                </c:pt>
                <c:pt idx="15">
                  <c:v>101.63238398648443</c:v>
                </c:pt>
                <c:pt idx="16">
                  <c:v>112.27401821189737</c:v>
                </c:pt>
                <c:pt idx="17">
                  <c:v>108.17643687289601</c:v>
                </c:pt>
                <c:pt idx="18">
                  <c:v>108.56998170423343</c:v>
                </c:pt>
                <c:pt idx="19">
                  <c:v>108.18884501261238</c:v>
                </c:pt>
                <c:pt idx="20">
                  <c:v>106.91390865675574</c:v>
                </c:pt>
              </c:numCache>
            </c:numRef>
          </c:val>
          <c:smooth val="0"/>
          <c:extLst>
            <c:ext xmlns:c16="http://schemas.microsoft.com/office/drawing/2014/chart" uri="{C3380CC4-5D6E-409C-BE32-E72D297353CC}">
              <c16:uniqueId val="{00000002-2AFC-4C89-8B7D-BADA6C00D06C}"/>
            </c:ext>
          </c:extLst>
        </c:ser>
        <c:ser>
          <c:idx val="3"/>
          <c:order val="3"/>
          <c:tx>
            <c:strRef>
              <c:f>'Cumulative GDP'!$A$19</c:f>
              <c:strCache>
                <c:ptCount val="1"/>
                <c:pt idx="0">
                  <c:v>Electricity, gas and water: -0.91%</c:v>
                </c:pt>
              </c:strCache>
            </c:strRef>
          </c:tx>
          <c:spPr>
            <a:ln w="12700" cap="rnd">
              <a:solidFill>
                <a:srgbClr val="F05A78"/>
              </a:solidFill>
              <a:round/>
            </a:ln>
            <a:effectLst/>
          </c:spPr>
          <c:marker>
            <c:symbol val="none"/>
          </c:marker>
          <c:cat>
            <c:numRef>
              <c:f>'Cumulative GDP'!$B$15:$V$15</c:f>
              <c:numCache>
                <c:formatCode>General</c:formatCode>
                <c:ptCount val="21"/>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pt idx="20">
                  <c:v>2025</c:v>
                </c:pt>
              </c:numCache>
            </c:numRef>
          </c:cat>
          <c:val>
            <c:numRef>
              <c:f>'Cumulative GDP'!$B$19:$V$19</c:f>
              <c:numCache>
                <c:formatCode>#,##0</c:formatCode>
                <c:ptCount val="21"/>
                <c:pt idx="0" formatCode="#,##0_]">
                  <c:v>100</c:v>
                </c:pt>
                <c:pt idx="1">
                  <c:v>103.41954910906325</c:v>
                </c:pt>
                <c:pt idx="2">
                  <c:v>106.95134109435796</c:v>
                </c:pt>
                <c:pt idx="3">
                  <c:v>103.16526361961766</c:v>
                </c:pt>
                <c:pt idx="4">
                  <c:v>101.35473020252034</c:v>
                </c:pt>
                <c:pt idx="5">
                  <c:v>103.80330476306058</c:v>
                </c:pt>
                <c:pt idx="6">
                  <c:v>105.38969779323406</c:v>
                </c:pt>
                <c:pt idx="7">
                  <c:v>105.01606167542337</c:v>
                </c:pt>
                <c:pt idx="8">
                  <c:v>104.33767926696694</c:v>
                </c:pt>
                <c:pt idx="9">
                  <c:v>103.08245568948766</c:v>
                </c:pt>
                <c:pt idx="10">
                  <c:v>98.36284086045201</c:v>
                </c:pt>
                <c:pt idx="11">
                  <c:v>94.818143180521915</c:v>
                </c:pt>
                <c:pt idx="12">
                  <c:v>95.100562534714939</c:v>
                </c:pt>
                <c:pt idx="13">
                  <c:v>95.96706503383956</c:v>
                </c:pt>
                <c:pt idx="14">
                  <c:v>92.768671107208675</c:v>
                </c:pt>
                <c:pt idx="15">
                  <c:v>87.451178759490588</c:v>
                </c:pt>
                <c:pt idx="16">
                  <c:v>89.505403973287812</c:v>
                </c:pt>
                <c:pt idx="17">
                  <c:v>87.031192328290246</c:v>
                </c:pt>
                <c:pt idx="18">
                  <c:v>83.384123298421059</c:v>
                </c:pt>
                <c:pt idx="19">
                  <c:v>86.274009398939313</c:v>
                </c:pt>
                <c:pt idx="20">
                  <c:v>82.582095822001506</c:v>
                </c:pt>
              </c:numCache>
            </c:numRef>
          </c:val>
          <c:smooth val="0"/>
          <c:extLst>
            <c:ext xmlns:c16="http://schemas.microsoft.com/office/drawing/2014/chart" uri="{C3380CC4-5D6E-409C-BE32-E72D297353CC}">
              <c16:uniqueId val="{00000003-2AFC-4C89-8B7D-BADA6C00D06C}"/>
            </c:ext>
          </c:extLst>
        </c:ser>
        <c:ser>
          <c:idx val="4"/>
          <c:order val="4"/>
          <c:tx>
            <c:strRef>
              <c:f>'Cumulative GDP'!$A$20</c:f>
              <c:strCache>
                <c:ptCount val="1"/>
                <c:pt idx="0">
                  <c:v>Construction: 0.4%</c:v>
                </c:pt>
              </c:strCache>
            </c:strRef>
          </c:tx>
          <c:spPr>
            <a:ln w="12700" cap="rnd">
              <a:solidFill>
                <a:schemeClr val="accent5"/>
              </a:solidFill>
              <a:round/>
            </a:ln>
            <a:effectLst/>
          </c:spPr>
          <c:marker>
            <c:symbol val="none"/>
          </c:marker>
          <c:cat>
            <c:numRef>
              <c:f>'Cumulative GDP'!$B$15:$V$15</c:f>
              <c:numCache>
                <c:formatCode>General</c:formatCode>
                <c:ptCount val="21"/>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pt idx="20">
                  <c:v>2025</c:v>
                </c:pt>
              </c:numCache>
            </c:numRef>
          </c:cat>
          <c:val>
            <c:numRef>
              <c:f>'Cumulative GDP'!$B$20:$V$20</c:f>
              <c:numCache>
                <c:formatCode>#,##0</c:formatCode>
                <c:ptCount val="21"/>
                <c:pt idx="0" formatCode="#,##0_]">
                  <c:v>100</c:v>
                </c:pt>
                <c:pt idx="1">
                  <c:v>110.43622594532911</c:v>
                </c:pt>
                <c:pt idx="2">
                  <c:v>127.57548434194356</c:v>
                </c:pt>
                <c:pt idx="3">
                  <c:v>140.17257378447513</c:v>
                </c:pt>
                <c:pt idx="4">
                  <c:v>152.14854634005397</c:v>
                </c:pt>
                <c:pt idx="5">
                  <c:v>153.26224237873271</c:v>
                </c:pt>
                <c:pt idx="6">
                  <c:v>153.91549456038544</c:v>
                </c:pt>
                <c:pt idx="7">
                  <c:v>157.88128230075259</c:v>
                </c:pt>
                <c:pt idx="8">
                  <c:v>165.08761938546877</c:v>
                </c:pt>
                <c:pt idx="9">
                  <c:v>167.33848765907842</c:v>
                </c:pt>
                <c:pt idx="10">
                  <c:v>168.92933130617669</c:v>
                </c:pt>
                <c:pt idx="11">
                  <c:v>171.30646516848773</c:v>
                </c:pt>
                <c:pt idx="12">
                  <c:v>161.51187851216423</c:v>
                </c:pt>
                <c:pt idx="13">
                  <c:v>159.07882266210919</c:v>
                </c:pt>
                <c:pt idx="14">
                  <c:v>153.72586289381985</c:v>
                </c:pt>
                <c:pt idx="15">
                  <c:v>126.69785821102808</c:v>
                </c:pt>
                <c:pt idx="16">
                  <c:v>123.46161271249375</c:v>
                </c:pt>
                <c:pt idx="17">
                  <c:v>120.86778445747574</c:v>
                </c:pt>
                <c:pt idx="18">
                  <c:v>120.31870989036778</c:v>
                </c:pt>
                <c:pt idx="19">
                  <c:v>113.7957040331252</c:v>
                </c:pt>
                <c:pt idx="20">
                  <c:v>108.82548105166393</c:v>
                </c:pt>
              </c:numCache>
            </c:numRef>
          </c:val>
          <c:smooth val="0"/>
          <c:extLst>
            <c:ext xmlns:c16="http://schemas.microsoft.com/office/drawing/2014/chart" uri="{C3380CC4-5D6E-409C-BE32-E72D297353CC}">
              <c16:uniqueId val="{00000004-2AFC-4C89-8B7D-BADA6C00D06C}"/>
            </c:ext>
          </c:extLst>
        </c:ser>
        <c:ser>
          <c:idx val="5"/>
          <c:order val="5"/>
          <c:tx>
            <c:strRef>
              <c:f>'Cumulative GDP'!$A$21</c:f>
              <c:strCache>
                <c:ptCount val="1"/>
                <c:pt idx="0">
                  <c:v>Trade, catering and accommodation: 1.22%</c:v>
                </c:pt>
              </c:strCache>
            </c:strRef>
          </c:tx>
          <c:spPr>
            <a:ln w="12700" cap="rnd">
              <a:solidFill>
                <a:schemeClr val="accent6"/>
              </a:solidFill>
              <a:round/>
            </a:ln>
            <a:effectLst/>
          </c:spPr>
          <c:marker>
            <c:symbol val="none"/>
          </c:marker>
          <c:cat>
            <c:numRef>
              <c:f>'Cumulative GDP'!$B$15:$V$15</c:f>
              <c:numCache>
                <c:formatCode>General</c:formatCode>
                <c:ptCount val="21"/>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pt idx="20">
                  <c:v>2025</c:v>
                </c:pt>
              </c:numCache>
            </c:numRef>
          </c:cat>
          <c:val>
            <c:numRef>
              <c:f>'Cumulative GDP'!$B$21:$V$21</c:f>
              <c:numCache>
                <c:formatCode>#,##0</c:formatCode>
                <c:ptCount val="21"/>
                <c:pt idx="0" formatCode="#,##0_]">
                  <c:v>100</c:v>
                </c:pt>
                <c:pt idx="1">
                  <c:v>105.96055016045148</c:v>
                </c:pt>
                <c:pt idx="2">
                  <c:v>111.89286049070309</c:v>
                </c:pt>
                <c:pt idx="3">
                  <c:v>113.85425229822735</c:v>
                </c:pt>
                <c:pt idx="4">
                  <c:v>112.58213248648995</c:v>
                </c:pt>
                <c:pt idx="5">
                  <c:v>117.56606393829169</c:v>
                </c:pt>
                <c:pt idx="6">
                  <c:v>122.3613499174931</c:v>
                </c:pt>
                <c:pt idx="7">
                  <c:v>127.19692678701861</c:v>
                </c:pt>
                <c:pt idx="8">
                  <c:v>129.74449214155928</c:v>
                </c:pt>
                <c:pt idx="9">
                  <c:v>131.08276168385956</c:v>
                </c:pt>
                <c:pt idx="10">
                  <c:v>132.58669949705518</c:v>
                </c:pt>
                <c:pt idx="11">
                  <c:v>134.67368543958787</c:v>
                </c:pt>
                <c:pt idx="12">
                  <c:v>132.86617979876297</c:v>
                </c:pt>
                <c:pt idx="13">
                  <c:v>134.20680815061351</c:v>
                </c:pt>
                <c:pt idx="14">
                  <c:v>133.63644346147532</c:v>
                </c:pt>
                <c:pt idx="15">
                  <c:v>117.28274214992649</c:v>
                </c:pt>
                <c:pt idx="16">
                  <c:v>125.10496474876665</c:v>
                </c:pt>
                <c:pt idx="17">
                  <c:v>129.70140060021021</c:v>
                </c:pt>
                <c:pt idx="18">
                  <c:v>127.67466332151149</c:v>
                </c:pt>
                <c:pt idx="19">
                  <c:v>126.19661528018068</c:v>
                </c:pt>
                <c:pt idx="20">
                  <c:v>129.07657744952331</c:v>
                </c:pt>
              </c:numCache>
            </c:numRef>
          </c:val>
          <c:smooth val="0"/>
          <c:extLst>
            <c:ext xmlns:c16="http://schemas.microsoft.com/office/drawing/2014/chart" uri="{C3380CC4-5D6E-409C-BE32-E72D297353CC}">
              <c16:uniqueId val="{00000005-2AFC-4C89-8B7D-BADA6C00D06C}"/>
            </c:ext>
          </c:extLst>
        </c:ser>
        <c:ser>
          <c:idx val="6"/>
          <c:order val="6"/>
          <c:tx>
            <c:strRef>
              <c:f>'Cumulative GDP'!$A$22</c:f>
              <c:strCache>
                <c:ptCount val="1"/>
                <c:pt idx="0">
                  <c:v>Transport, storage and communication: 1.75%</c:v>
                </c:pt>
              </c:strCache>
            </c:strRef>
          </c:tx>
          <c:spPr>
            <a:ln w="12700" cap="rnd">
              <a:solidFill>
                <a:schemeClr val="accent1"/>
              </a:solidFill>
              <a:round/>
            </a:ln>
            <a:effectLst/>
          </c:spPr>
          <c:marker>
            <c:symbol val="none"/>
          </c:marker>
          <c:cat>
            <c:numRef>
              <c:f>'Cumulative GDP'!$B$15:$V$15</c:f>
              <c:numCache>
                <c:formatCode>General</c:formatCode>
                <c:ptCount val="21"/>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pt idx="20">
                  <c:v>2025</c:v>
                </c:pt>
              </c:numCache>
            </c:numRef>
          </c:cat>
          <c:val>
            <c:numRef>
              <c:f>'Cumulative GDP'!$B$22:$V$22</c:f>
              <c:numCache>
                <c:formatCode>#,##0</c:formatCode>
                <c:ptCount val="21"/>
                <c:pt idx="0" formatCode="#,##0_]">
                  <c:v>100</c:v>
                </c:pt>
                <c:pt idx="1">
                  <c:v>105.11587288613178</c:v>
                </c:pt>
                <c:pt idx="2">
                  <c:v>113.01102559166122</c:v>
                </c:pt>
                <c:pt idx="3">
                  <c:v>116.96658889131938</c:v>
                </c:pt>
                <c:pt idx="4">
                  <c:v>116.74720815070725</c:v>
                </c:pt>
                <c:pt idx="5">
                  <c:v>118.70613371608479</c:v>
                </c:pt>
                <c:pt idx="6">
                  <c:v>122.81461964104423</c:v>
                </c:pt>
                <c:pt idx="7">
                  <c:v>125.78689413292777</c:v>
                </c:pt>
                <c:pt idx="8">
                  <c:v>129.3767074490959</c:v>
                </c:pt>
                <c:pt idx="9">
                  <c:v>132.7967217961824</c:v>
                </c:pt>
                <c:pt idx="10">
                  <c:v>135.97475805697601</c:v>
                </c:pt>
                <c:pt idx="11">
                  <c:v>138.02793034302471</c:v>
                </c:pt>
                <c:pt idx="12">
                  <c:v>139.46717390726141</c:v>
                </c:pt>
                <c:pt idx="13">
                  <c:v>143.52695230263922</c:v>
                </c:pt>
                <c:pt idx="14">
                  <c:v>142.72405136866533</c:v>
                </c:pt>
                <c:pt idx="15">
                  <c:v>120.6221276829789</c:v>
                </c:pt>
                <c:pt idx="16">
                  <c:v>128.0943583355548</c:v>
                </c:pt>
                <c:pt idx="17">
                  <c:v>138.75835338687253</c:v>
                </c:pt>
                <c:pt idx="18">
                  <c:v>144.61847508799124</c:v>
                </c:pt>
                <c:pt idx="19">
                  <c:v>142.86334429837808</c:v>
                </c:pt>
                <c:pt idx="20">
                  <c:v>144.02450048836727</c:v>
                </c:pt>
              </c:numCache>
            </c:numRef>
          </c:val>
          <c:smooth val="0"/>
          <c:extLst>
            <c:ext xmlns:c16="http://schemas.microsoft.com/office/drawing/2014/chart" uri="{C3380CC4-5D6E-409C-BE32-E72D297353CC}">
              <c16:uniqueId val="{00000006-2AFC-4C89-8B7D-BADA6C00D06C}"/>
            </c:ext>
          </c:extLst>
        </c:ser>
        <c:ser>
          <c:idx val="7"/>
          <c:order val="7"/>
          <c:tx>
            <c:strRef>
              <c:f>'Cumulative GDP'!$A$23</c:f>
              <c:strCache>
                <c:ptCount val="1"/>
                <c:pt idx="0">
                  <c:v>Finance, real estate and business services: 2.92%</c:v>
                </c:pt>
              </c:strCache>
            </c:strRef>
          </c:tx>
          <c:spPr>
            <a:ln w="12700" cap="rnd">
              <a:solidFill>
                <a:schemeClr val="accent2">
                  <a:lumMod val="60000"/>
                </a:schemeClr>
              </a:solidFill>
              <a:round/>
            </a:ln>
            <a:effectLst/>
          </c:spPr>
          <c:marker>
            <c:symbol val="none"/>
          </c:marker>
          <c:cat>
            <c:numRef>
              <c:f>'Cumulative GDP'!$B$15:$V$15</c:f>
              <c:numCache>
                <c:formatCode>General</c:formatCode>
                <c:ptCount val="21"/>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pt idx="20">
                  <c:v>2025</c:v>
                </c:pt>
              </c:numCache>
            </c:numRef>
          </c:cat>
          <c:val>
            <c:numRef>
              <c:f>'Cumulative GDP'!$B$23:$V$23</c:f>
              <c:numCache>
                <c:formatCode>#,##0</c:formatCode>
                <c:ptCount val="21"/>
                <c:pt idx="0" formatCode="#,##0_]">
                  <c:v>100</c:v>
                </c:pt>
                <c:pt idx="1">
                  <c:v>109.64404820924285</c:v>
                </c:pt>
                <c:pt idx="2">
                  <c:v>117.59707540345123</c:v>
                </c:pt>
                <c:pt idx="3">
                  <c:v>124.15827593174852</c:v>
                </c:pt>
                <c:pt idx="4">
                  <c:v>125.46795607938442</c:v>
                </c:pt>
                <c:pt idx="5">
                  <c:v>127.02358855749944</c:v>
                </c:pt>
                <c:pt idx="6">
                  <c:v>132.4284962203424</c:v>
                </c:pt>
                <c:pt idx="7">
                  <c:v>136.36878860351209</c:v>
                </c:pt>
                <c:pt idx="8">
                  <c:v>139.92694625964464</c:v>
                </c:pt>
                <c:pt idx="9">
                  <c:v>143.15773464510494</c:v>
                </c:pt>
                <c:pt idx="10">
                  <c:v>145.52834070992515</c:v>
                </c:pt>
                <c:pt idx="11">
                  <c:v>148.09932121277978</c:v>
                </c:pt>
                <c:pt idx="12">
                  <c:v>151.76327286624547</c:v>
                </c:pt>
                <c:pt idx="13">
                  <c:v>157.01990753075907</c:v>
                </c:pt>
                <c:pt idx="14">
                  <c:v>160.42141720531023</c:v>
                </c:pt>
                <c:pt idx="15">
                  <c:v>161.3052239374741</c:v>
                </c:pt>
                <c:pt idx="16">
                  <c:v>165.40933068533644</c:v>
                </c:pt>
                <c:pt idx="17">
                  <c:v>171.45261918913158</c:v>
                </c:pt>
                <c:pt idx="18">
                  <c:v>173.91795633357984</c:v>
                </c:pt>
                <c:pt idx="19">
                  <c:v>179.54306733237121</c:v>
                </c:pt>
                <c:pt idx="20">
                  <c:v>182.94089769012905</c:v>
                </c:pt>
              </c:numCache>
            </c:numRef>
          </c:val>
          <c:smooth val="0"/>
          <c:extLst>
            <c:ext xmlns:c16="http://schemas.microsoft.com/office/drawing/2014/chart" uri="{C3380CC4-5D6E-409C-BE32-E72D297353CC}">
              <c16:uniqueId val="{00000007-2AFC-4C89-8B7D-BADA6C00D06C}"/>
            </c:ext>
          </c:extLst>
        </c:ser>
        <c:ser>
          <c:idx val="8"/>
          <c:order val="8"/>
          <c:tx>
            <c:strRef>
              <c:f>'Cumulative GDP'!$A$24</c:f>
              <c:strCache>
                <c:ptCount val="1"/>
                <c:pt idx="0">
                  <c:v>General government services: 1.89%</c:v>
                </c:pt>
              </c:strCache>
            </c:strRef>
          </c:tx>
          <c:spPr>
            <a:ln w="12700" cap="rnd">
              <a:solidFill>
                <a:schemeClr val="accent4"/>
              </a:solidFill>
              <a:round/>
            </a:ln>
            <a:effectLst/>
          </c:spPr>
          <c:marker>
            <c:symbol val="none"/>
          </c:marker>
          <c:cat>
            <c:numRef>
              <c:f>'Cumulative GDP'!$B$15:$V$15</c:f>
              <c:numCache>
                <c:formatCode>General</c:formatCode>
                <c:ptCount val="21"/>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pt idx="20">
                  <c:v>2025</c:v>
                </c:pt>
              </c:numCache>
            </c:numRef>
          </c:cat>
          <c:val>
            <c:numRef>
              <c:f>'Cumulative GDP'!$B$24:$V$24</c:f>
              <c:numCache>
                <c:formatCode>#,##0</c:formatCode>
                <c:ptCount val="21"/>
                <c:pt idx="0" formatCode="#,##0_]">
                  <c:v>100</c:v>
                </c:pt>
                <c:pt idx="1">
                  <c:v>101.99936297171365</c:v>
                </c:pt>
                <c:pt idx="2">
                  <c:v>105.66876334385827</c:v>
                </c:pt>
                <c:pt idx="3">
                  <c:v>110.7571738431475</c:v>
                </c:pt>
                <c:pt idx="4">
                  <c:v>114.24673495128209</c:v>
                </c:pt>
                <c:pt idx="5">
                  <c:v>116.11736728182755</c:v>
                </c:pt>
                <c:pt idx="6">
                  <c:v>121.08961108343792</c:v>
                </c:pt>
                <c:pt idx="7">
                  <c:v>124.36989362299812</c:v>
                </c:pt>
                <c:pt idx="8">
                  <c:v>129.22225688967288</c:v>
                </c:pt>
                <c:pt idx="9">
                  <c:v>133.20981200615066</c:v>
                </c:pt>
                <c:pt idx="10">
                  <c:v>136.52102424382372</c:v>
                </c:pt>
                <c:pt idx="11">
                  <c:v>139.14620993017741</c:v>
                </c:pt>
                <c:pt idx="12">
                  <c:v>141.09616423716179</c:v>
                </c:pt>
                <c:pt idx="13">
                  <c:v>143.81850781387493</c:v>
                </c:pt>
                <c:pt idx="14">
                  <c:v>145.62493047641311</c:v>
                </c:pt>
                <c:pt idx="15">
                  <c:v>147.14989927848919</c:v>
                </c:pt>
                <c:pt idx="16">
                  <c:v>145.90847406107579</c:v>
                </c:pt>
                <c:pt idx="17">
                  <c:v>145.9853449490995</c:v>
                </c:pt>
                <c:pt idx="18">
                  <c:v>146.9379099738878</c:v>
                </c:pt>
                <c:pt idx="19">
                  <c:v>147.40190899386582</c:v>
                </c:pt>
                <c:pt idx="20">
                  <c:v>148.04183932457843</c:v>
                </c:pt>
              </c:numCache>
            </c:numRef>
          </c:val>
          <c:smooth val="0"/>
          <c:extLst>
            <c:ext xmlns:c16="http://schemas.microsoft.com/office/drawing/2014/chart" uri="{C3380CC4-5D6E-409C-BE32-E72D297353CC}">
              <c16:uniqueId val="{00000008-2AFC-4C89-8B7D-BADA6C00D06C}"/>
            </c:ext>
          </c:extLst>
        </c:ser>
        <c:ser>
          <c:idx val="9"/>
          <c:order val="9"/>
          <c:tx>
            <c:strRef>
              <c:f>'Cumulative GDP'!$A$25</c:f>
              <c:strCache>
                <c:ptCount val="1"/>
                <c:pt idx="0">
                  <c:v>Personal services: 1.81%</c:v>
                </c:pt>
              </c:strCache>
            </c:strRef>
          </c:tx>
          <c:spPr>
            <a:ln w="12700" cap="rnd">
              <a:solidFill>
                <a:srgbClr val="AF144B"/>
              </a:solidFill>
              <a:round/>
            </a:ln>
            <a:effectLst/>
          </c:spPr>
          <c:marker>
            <c:symbol val="none"/>
          </c:marker>
          <c:cat>
            <c:numRef>
              <c:f>'Cumulative GDP'!$B$15:$V$15</c:f>
              <c:numCache>
                <c:formatCode>General</c:formatCode>
                <c:ptCount val="21"/>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pt idx="20">
                  <c:v>2025</c:v>
                </c:pt>
              </c:numCache>
            </c:numRef>
          </c:cat>
          <c:val>
            <c:numRef>
              <c:f>'Cumulative GDP'!$B$25:$V$25</c:f>
              <c:numCache>
                <c:formatCode>#,##0</c:formatCode>
                <c:ptCount val="21"/>
                <c:pt idx="0" formatCode="#,##0_]">
                  <c:v>100</c:v>
                </c:pt>
                <c:pt idx="1">
                  <c:v>105.22109056952316</c:v>
                </c:pt>
                <c:pt idx="2">
                  <c:v>111.01798538152737</c:v>
                </c:pt>
                <c:pt idx="3">
                  <c:v>115.19385468522962</c:v>
                </c:pt>
                <c:pt idx="4">
                  <c:v>114.26653157528331</c:v>
                </c:pt>
                <c:pt idx="5">
                  <c:v>114.68819410642153</c:v>
                </c:pt>
                <c:pt idx="6">
                  <c:v>117.51762952108949</c:v>
                </c:pt>
                <c:pt idx="7">
                  <c:v>120.02334869732323</c:v>
                </c:pt>
                <c:pt idx="8">
                  <c:v>123.1564088332659</c:v>
                </c:pt>
                <c:pt idx="9">
                  <c:v>125.20624007693168</c:v>
                </c:pt>
                <c:pt idx="10">
                  <c:v>126.28879572184819</c:v>
                </c:pt>
                <c:pt idx="11">
                  <c:v>127.85312133592798</c:v>
                </c:pt>
                <c:pt idx="12">
                  <c:v>129.54195157469627</c:v>
                </c:pt>
                <c:pt idx="13">
                  <c:v>130.33587585031253</c:v>
                </c:pt>
                <c:pt idx="14">
                  <c:v>132.04081113352086</c:v>
                </c:pt>
                <c:pt idx="15">
                  <c:v>129.31531812310251</c:v>
                </c:pt>
                <c:pt idx="16">
                  <c:v>136.54351075689914</c:v>
                </c:pt>
                <c:pt idx="17">
                  <c:v>140.4183941702706</c:v>
                </c:pt>
                <c:pt idx="18">
                  <c:v>143.32261851330571</c:v>
                </c:pt>
                <c:pt idx="19">
                  <c:v>145.06565705554507</c:v>
                </c:pt>
                <c:pt idx="20">
                  <c:v>145.68530502836163</c:v>
                </c:pt>
              </c:numCache>
            </c:numRef>
          </c:val>
          <c:smooth val="0"/>
          <c:extLst>
            <c:ext xmlns:c16="http://schemas.microsoft.com/office/drawing/2014/chart" uri="{C3380CC4-5D6E-409C-BE32-E72D297353CC}">
              <c16:uniqueId val="{00000009-2AFC-4C89-8B7D-BADA6C00D06C}"/>
            </c:ext>
          </c:extLst>
        </c:ser>
        <c:ser>
          <c:idx val="10"/>
          <c:order val="10"/>
          <c:tx>
            <c:strRef>
              <c:f>'Cumulative GDP'!$A$26</c:f>
              <c:strCache>
                <c:ptCount val="1"/>
                <c:pt idx="0">
                  <c:v>GDP at market prices: 1.55%</c:v>
                </c:pt>
              </c:strCache>
            </c:strRef>
          </c:tx>
          <c:spPr>
            <a:ln w="12700" cap="rnd">
              <a:solidFill>
                <a:srgbClr val="303030"/>
              </a:solidFill>
              <a:prstDash val="dash"/>
              <a:round/>
            </a:ln>
            <a:effectLst/>
          </c:spPr>
          <c:marker>
            <c:symbol val="none"/>
          </c:marker>
          <c:cat>
            <c:numRef>
              <c:f>'Cumulative GDP'!$B$15:$V$15</c:f>
              <c:numCache>
                <c:formatCode>General</c:formatCode>
                <c:ptCount val="21"/>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pt idx="17">
                  <c:v>2022</c:v>
                </c:pt>
                <c:pt idx="18">
                  <c:v>2023</c:v>
                </c:pt>
                <c:pt idx="19">
                  <c:v>2024</c:v>
                </c:pt>
                <c:pt idx="20">
                  <c:v>2025</c:v>
                </c:pt>
              </c:numCache>
            </c:numRef>
          </c:cat>
          <c:val>
            <c:numRef>
              <c:f>'Cumulative GDP'!$B$26:$V$26</c:f>
              <c:numCache>
                <c:formatCode>#,##0</c:formatCode>
                <c:ptCount val="21"/>
                <c:pt idx="0" formatCode="#,##0_]">
                  <c:v>100</c:v>
                </c:pt>
                <c:pt idx="1">
                  <c:v>105.60380645784065</c:v>
                </c:pt>
                <c:pt idx="2">
                  <c:v>111.26467110371451</c:v>
                </c:pt>
                <c:pt idx="3">
                  <c:v>114.8151755874007</c:v>
                </c:pt>
                <c:pt idx="4">
                  <c:v>113.04921584698369</c:v>
                </c:pt>
                <c:pt idx="5">
                  <c:v>116.48561003389744</c:v>
                </c:pt>
                <c:pt idx="6">
                  <c:v>120.17652214462878</c:v>
                </c:pt>
                <c:pt idx="7">
                  <c:v>123.05623088670255</c:v>
                </c:pt>
                <c:pt idx="8">
                  <c:v>126.11475413842936</c:v>
                </c:pt>
                <c:pt idx="9">
                  <c:v>127.89779789134838</c:v>
                </c:pt>
                <c:pt idx="10">
                  <c:v>129.58843058375669</c:v>
                </c:pt>
                <c:pt idx="11">
                  <c:v>130.44961348991657</c:v>
                </c:pt>
                <c:pt idx="12">
                  <c:v>131.96015081210555</c:v>
                </c:pt>
                <c:pt idx="13">
                  <c:v>134.0144851237967</c:v>
                </c:pt>
                <c:pt idx="14">
                  <c:v>134.36283644906175</c:v>
                </c:pt>
                <c:pt idx="15">
                  <c:v>126.07406198491736</c:v>
                </c:pt>
                <c:pt idx="16">
                  <c:v>132.19959388154516</c:v>
                </c:pt>
                <c:pt idx="17">
                  <c:v>134.92046306493293</c:v>
                </c:pt>
                <c:pt idx="18">
                  <c:v>136.0080485900574</c:v>
                </c:pt>
                <c:pt idx="19">
                  <c:v>136.73548976281057</c:v>
                </c:pt>
                <c:pt idx="20">
                  <c:v>138.25958103033784</c:v>
                </c:pt>
              </c:numCache>
            </c:numRef>
          </c:val>
          <c:smooth val="0"/>
          <c:extLst>
            <c:ext xmlns:c16="http://schemas.microsoft.com/office/drawing/2014/chart" uri="{C3380CC4-5D6E-409C-BE32-E72D297353CC}">
              <c16:uniqueId val="{0000000A-2AFC-4C89-8B7D-BADA6C00D06C}"/>
            </c:ext>
          </c:extLst>
        </c:ser>
        <c:dLbls>
          <c:showLegendKey val="0"/>
          <c:showVal val="0"/>
          <c:showCatName val="0"/>
          <c:showSerName val="0"/>
          <c:showPercent val="0"/>
          <c:showBubbleSize val="0"/>
        </c:dLbls>
        <c:smooth val="0"/>
        <c:axId val="163087711"/>
        <c:axId val="163088191"/>
      </c:lineChart>
      <c:catAx>
        <c:axId val="163087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accent6"/>
                </a:solidFill>
                <a:latin typeface="+mn-lt"/>
                <a:ea typeface="+mn-ea"/>
                <a:cs typeface="+mn-cs"/>
              </a:defRPr>
            </a:pPr>
            <a:endParaRPr lang="en-US"/>
          </a:p>
        </c:txPr>
        <c:crossAx val="163088191"/>
        <c:crosses val="autoZero"/>
        <c:auto val="1"/>
        <c:lblAlgn val="ctr"/>
        <c:lblOffset val="100"/>
        <c:noMultiLvlLbl val="0"/>
      </c:catAx>
      <c:valAx>
        <c:axId val="163088191"/>
        <c:scaling>
          <c:orientation val="minMax"/>
          <c:min val="80"/>
        </c:scaling>
        <c:delete val="0"/>
        <c:axPos val="l"/>
        <c:majorGridlines>
          <c:spPr>
            <a:ln w="12700" cap="flat" cmpd="sng" algn="ctr">
              <a:solidFill>
                <a:schemeClr val="tx1">
                  <a:lumMod val="15000"/>
                  <a:lumOff val="85000"/>
                </a:schemeClr>
              </a:solidFill>
              <a:round/>
            </a:ln>
            <a:effectLst/>
          </c:spPr>
        </c:majorGridlines>
        <c:numFmt formatCode="#,##0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accent6"/>
                </a:solidFill>
                <a:latin typeface="+mn-lt"/>
                <a:ea typeface="+mn-ea"/>
                <a:cs typeface="+mn-cs"/>
              </a:defRPr>
            </a:pPr>
            <a:endParaRPr lang="en-US"/>
          </a:p>
        </c:txPr>
        <c:crossAx val="163087711"/>
        <c:crosses val="autoZero"/>
        <c:crossBetween val="between"/>
      </c:valAx>
      <c:spPr>
        <a:noFill/>
        <a:ln w="12700">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accent6"/>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accent6"/>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withinLinear" id="19">
  <a:schemeClr val="accent6"/>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5">
  <a:schemeClr val="accent2"/>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415A5A-DCA4-4E55-9140-59E45C6E29DC}" type="doc">
      <dgm:prSet loTypeId="urn:microsoft.com/office/officeart/2005/8/layout/bProcess3" loCatId="process" qsTypeId="urn:microsoft.com/office/officeart/2005/8/quickstyle/simple1" qsCatId="simple" csTypeId="urn:microsoft.com/office/officeart/2005/8/colors/accent1_1" csCatId="accent1" phldr="1"/>
      <dgm:spPr/>
      <dgm:t>
        <a:bodyPr/>
        <a:lstStyle/>
        <a:p>
          <a:endParaRPr lang="en-ZA"/>
        </a:p>
      </dgm:t>
    </dgm:pt>
    <dgm:pt modelId="{86EE975E-365F-4554-9A52-5165983AFB30}">
      <dgm:prSet custT="1"/>
      <dgm:spPr>
        <a:xfrm>
          <a:off x="986852" y="5128"/>
          <a:ext cx="2148226" cy="1288935"/>
        </a:xfrm>
        <a:prstGeom prst="rect">
          <a:avLst/>
        </a:prstGeom>
        <a:solidFill>
          <a:srgbClr val="FFFFFF">
            <a:hueOff val="0"/>
            <a:satOff val="0"/>
            <a:lumOff val="0"/>
            <a:alphaOff val="0"/>
          </a:srgbClr>
        </a:solidFill>
        <a:ln w="19050" cap="flat" cmpd="sng" algn="ctr">
          <a:solidFill>
            <a:srgbClr val="DC0037">
              <a:shade val="80000"/>
              <a:hueOff val="0"/>
              <a:satOff val="0"/>
              <a:lumOff val="0"/>
              <a:alphaOff val="0"/>
            </a:srgbClr>
          </a:solidFill>
          <a:prstDash val="solid"/>
          <a:miter lim="800000"/>
        </a:ln>
        <a:effectLst/>
      </dgm:spPr>
      <dgm:t>
        <a:bodyPr/>
        <a:lstStyle/>
        <a:p>
          <a:pPr>
            <a:buNone/>
          </a:pPr>
          <a:endParaRPr lang="en-ZA" sz="1000" b="1" dirty="0">
            <a:solidFill>
              <a:srgbClr val="1C2A38">
                <a:hueOff val="0"/>
                <a:satOff val="0"/>
                <a:lumOff val="0"/>
                <a:alphaOff val="0"/>
              </a:srgbClr>
            </a:solidFill>
            <a:latin typeface="Arial" panose="020B0604020202020204"/>
            <a:ea typeface="+mn-ea"/>
            <a:cs typeface="+mn-cs"/>
          </a:endParaRPr>
        </a:p>
        <a:p>
          <a:pPr>
            <a:buNone/>
          </a:pPr>
          <a:endParaRPr lang="en-ZA" sz="1000" b="1" dirty="0">
            <a:solidFill>
              <a:srgbClr val="1C2A38">
                <a:hueOff val="0"/>
                <a:satOff val="0"/>
                <a:lumOff val="0"/>
                <a:alphaOff val="0"/>
              </a:srgbClr>
            </a:solidFill>
            <a:latin typeface="Arial" panose="020B0604020202020204"/>
            <a:ea typeface="+mn-ea"/>
            <a:cs typeface="+mn-cs"/>
          </a:endParaRPr>
        </a:p>
        <a:p>
          <a:pPr>
            <a:buNone/>
          </a:pPr>
          <a:r>
            <a:rPr lang="en-ZA" sz="1000" b="1" dirty="0">
              <a:solidFill>
                <a:srgbClr val="1C2A38">
                  <a:hueOff val="0"/>
                  <a:satOff val="0"/>
                  <a:lumOff val="0"/>
                  <a:alphaOff val="0"/>
                </a:srgbClr>
              </a:solidFill>
              <a:latin typeface="Arial" panose="020B0604020202020204"/>
              <a:ea typeface="+mn-ea"/>
              <a:cs typeface="+mn-cs"/>
            </a:rPr>
            <a:t>28 Feb -  Conflict begins</a:t>
          </a:r>
        </a:p>
        <a:p>
          <a:pPr>
            <a:buNone/>
          </a:pPr>
          <a:r>
            <a:rPr lang="en-US" sz="1000" dirty="0">
              <a:solidFill>
                <a:srgbClr val="1C2A38">
                  <a:hueOff val="0"/>
                  <a:satOff val="0"/>
                  <a:lumOff val="0"/>
                  <a:alphaOff val="0"/>
                </a:srgbClr>
              </a:solidFill>
              <a:latin typeface="Arial" panose="020B0604020202020204"/>
              <a:ea typeface="+mn-ea"/>
              <a:cs typeface="+mn-cs"/>
            </a:rPr>
            <a:t>War breaks out between the US and Iran, with rapid escalation across the Middle East.</a:t>
          </a:r>
          <a:endParaRPr lang="en-ZA" sz="1000" dirty="0">
            <a:solidFill>
              <a:srgbClr val="1C2A38">
                <a:hueOff val="0"/>
                <a:satOff val="0"/>
                <a:lumOff val="0"/>
                <a:alphaOff val="0"/>
              </a:srgbClr>
            </a:solidFill>
            <a:latin typeface="Arial" panose="020B0604020202020204"/>
            <a:ea typeface="+mn-ea"/>
            <a:cs typeface="+mn-cs"/>
          </a:endParaRPr>
        </a:p>
        <a:p>
          <a:pPr>
            <a:buNone/>
          </a:pPr>
          <a:endParaRPr lang="en-ZA" sz="1000" dirty="0">
            <a:solidFill>
              <a:srgbClr val="1C2A38">
                <a:hueOff val="0"/>
                <a:satOff val="0"/>
                <a:lumOff val="0"/>
                <a:alphaOff val="0"/>
              </a:srgbClr>
            </a:solidFill>
            <a:latin typeface="Arial" panose="020B0604020202020204"/>
            <a:ea typeface="+mn-ea"/>
            <a:cs typeface="+mn-cs"/>
          </a:endParaRPr>
        </a:p>
      </dgm:t>
    </dgm:pt>
    <dgm:pt modelId="{0F9FAE05-610D-4699-8E03-5BA0F1FCEF6F}" type="parTrans" cxnId="{AC37FFEC-CC52-4074-A394-DDCA5BC00578}">
      <dgm:prSet/>
      <dgm:spPr/>
      <dgm:t>
        <a:bodyPr/>
        <a:lstStyle/>
        <a:p>
          <a:endParaRPr lang="en-ZA" sz="1000"/>
        </a:p>
      </dgm:t>
    </dgm:pt>
    <dgm:pt modelId="{74142E6F-E11F-4EA5-AF89-36D11FC9CC97}" type="sibTrans" cxnId="{AC37FFEC-CC52-4074-A394-DDCA5BC00578}">
      <dgm:prSet custT="1"/>
      <dgm:spPr>
        <a:xfrm>
          <a:off x="3133279" y="603876"/>
          <a:ext cx="463492" cy="91440"/>
        </a:xfrm>
        <a:custGeom>
          <a:avLst/>
          <a:gdLst/>
          <a:ahLst/>
          <a:cxnLst/>
          <a:rect l="0" t="0" r="0" b="0"/>
          <a:pathLst>
            <a:path>
              <a:moveTo>
                <a:pt x="0" y="45720"/>
              </a:moveTo>
              <a:lnTo>
                <a:pt x="463492" y="45720"/>
              </a:lnTo>
            </a:path>
          </a:pathLst>
        </a:custGeom>
        <a:noFill/>
        <a:ln w="12700" cap="flat" cmpd="sng" algn="ctr">
          <a:solidFill>
            <a:srgbClr val="DC0037">
              <a:hueOff val="0"/>
              <a:satOff val="0"/>
              <a:lumOff val="0"/>
              <a:alphaOff val="0"/>
            </a:srgbClr>
          </a:solidFill>
          <a:prstDash val="solid"/>
          <a:miter lim="800000"/>
          <a:tailEnd type="arrow"/>
        </a:ln>
        <a:effectLst/>
      </dgm:spPr>
      <dgm:t>
        <a:bodyPr/>
        <a:lstStyle/>
        <a:p>
          <a:pPr>
            <a:buNone/>
          </a:pPr>
          <a:endParaRPr lang="en-ZA" sz="1000">
            <a:solidFill>
              <a:srgbClr val="1C2A38">
                <a:hueOff val="0"/>
                <a:satOff val="0"/>
                <a:lumOff val="0"/>
                <a:alphaOff val="0"/>
              </a:srgbClr>
            </a:solidFill>
            <a:latin typeface="Arial" panose="020B0604020202020204"/>
            <a:ea typeface="+mn-ea"/>
            <a:cs typeface="+mn-cs"/>
          </a:endParaRPr>
        </a:p>
      </dgm:t>
    </dgm:pt>
    <dgm:pt modelId="{0C7D066D-F7E8-4BF3-B6DF-F57A12C7F473}">
      <dgm:prSet custT="1"/>
      <dgm:spPr>
        <a:xfrm>
          <a:off x="3629171" y="5128"/>
          <a:ext cx="2148226" cy="1288935"/>
        </a:xfrm>
        <a:prstGeom prst="rect">
          <a:avLst/>
        </a:prstGeom>
        <a:solidFill>
          <a:srgbClr val="FFFFFF">
            <a:hueOff val="0"/>
            <a:satOff val="0"/>
            <a:lumOff val="0"/>
            <a:alphaOff val="0"/>
          </a:srgbClr>
        </a:solidFill>
        <a:ln w="19050" cap="flat" cmpd="sng" algn="ctr">
          <a:solidFill>
            <a:srgbClr val="DC0037">
              <a:shade val="80000"/>
              <a:hueOff val="0"/>
              <a:satOff val="0"/>
              <a:lumOff val="0"/>
              <a:alphaOff val="0"/>
            </a:srgbClr>
          </a:solidFill>
          <a:prstDash val="solid"/>
          <a:miter lim="800000"/>
        </a:ln>
        <a:effectLst/>
      </dgm:spPr>
      <dgm:t>
        <a:bodyPr/>
        <a:lstStyle/>
        <a:p>
          <a:pPr>
            <a:buNone/>
          </a:pPr>
          <a:r>
            <a:rPr lang="en-US" sz="1000" b="1" dirty="0">
              <a:solidFill>
                <a:srgbClr val="1C2A38">
                  <a:hueOff val="0"/>
                  <a:satOff val="0"/>
                  <a:lumOff val="0"/>
                  <a:alphaOff val="0"/>
                </a:srgbClr>
              </a:solidFill>
              <a:latin typeface="Arial" panose="020B0604020202020204"/>
              <a:ea typeface="+mn-ea"/>
              <a:cs typeface="+mn-cs"/>
            </a:rPr>
            <a:t>Market impact</a:t>
          </a:r>
          <a:r>
            <a:rPr lang="en-US" sz="1000" dirty="0">
              <a:solidFill>
                <a:srgbClr val="1C2A38">
                  <a:hueOff val="0"/>
                  <a:satOff val="0"/>
                  <a:lumOff val="0"/>
                  <a:alphaOff val="0"/>
                </a:srgbClr>
              </a:solidFill>
              <a:latin typeface="Arial" panose="020B0604020202020204"/>
              <a:ea typeface="+mn-ea"/>
              <a:cs typeface="+mn-cs"/>
            </a:rPr>
            <a:t>
Sharp rise in geopolitical risk.
Global markets shift to a risk‑off stance.
Oil prices turn volatile immediately.</a:t>
          </a:r>
          <a:endParaRPr lang="en-ZA" sz="1000" dirty="0">
            <a:solidFill>
              <a:srgbClr val="1C2A38">
                <a:hueOff val="0"/>
                <a:satOff val="0"/>
                <a:lumOff val="0"/>
                <a:alphaOff val="0"/>
              </a:srgbClr>
            </a:solidFill>
            <a:latin typeface="Arial" panose="020B0604020202020204"/>
            <a:ea typeface="+mn-ea"/>
            <a:cs typeface="+mn-cs"/>
          </a:endParaRPr>
        </a:p>
      </dgm:t>
    </dgm:pt>
    <dgm:pt modelId="{C1877614-9DB3-46CF-8FF5-2EB83FD3087F}" type="parTrans" cxnId="{24C99BBD-8219-4763-BCEE-413AECEF05A7}">
      <dgm:prSet/>
      <dgm:spPr/>
      <dgm:t>
        <a:bodyPr/>
        <a:lstStyle/>
        <a:p>
          <a:endParaRPr lang="en-ZA" sz="1000"/>
        </a:p>
      </dgm:t>
    </dgm:pt>
    <dgm:pt modelId="{6247876E-A99D-426F-9C70-10A56A20783E}" type="sibTrans" cxnId="{24C99BBD-8219-4763-BCEE-413AECEF05A7}">
      <dgm:prSet custT="1"/>
      <dgm:spPr>
        <a:xfrm>
          <a:off x="5775597" y="603876"/>
          <a:ext cx="463492" cy="91440"/>
        </a:xfrm>
        <a:custGeom>
          <a:avLst/>
          <a:gdLst/>
          <a:ahLst/>
          <a:cxnLst/>
          <a:rect l="0" t="0" r="0" b="0"/>
          <a:pathLst>
            <a:path>
              <a:moveTo>
                <a:pt x="0" y="45720"/>
              </a:moveTo>
              <a:lnTo>
                <a:pt x="463492" y="45720"/>
              </a:lnTo>
            </a:path>
          </a:pathLst>
        </a:custGeom>
        <a:noFill/>
        <a:ln w="12700" cap="flat" cmpd="sng" algn="ctr">
          <a:solidFill>
            <a:srgbClr val="DC0037">
              <a:hueOff val="0"/>
              <a:satOff val="0"/>
              <a:lumOff val="0"/>
              <a:alphaOff val="0"/>
            </a:srgbClr>
          </a:solidFill>
          <a:prstDash val="solid"/>
          <a:miter lim="800000"/>
          <a:tailEnd type="arrow"/>
        </a:ln>
        <a:effectLst/>
      </dgm:spPr>
      <dgm:t>
        <a:bodyPr/>
        <a:lstStyle/>
        <a:p>
          <a:pPr>
            <a:buNone/>
          </a:pPr>
          <a:endParaRPr lang="en-ZA" sz="1000">
            <a:solidFill>
              <a:srgbClr val="1C2A38">
                <a:hueOff val="0"/>
                <a:satOff val="0"/>
                <a:lumOff val="0"/>
                <a:alphaOff val="0"/>
              </a:srgbClr>
            </a:solidFill>
            <a:latin typeface="Arial" panose="020B0604020202020204"/>
            <a:ea typeface="+mn-ea"/>
            <a:cs typeface="+mn-cs"/>
          </a:endParaRPr>
        </a:p>
      </dgm:t>
    </dgm:pt>
    <dgm:pt modelId="{A9455707-EBD8-43CA-BB28-92BF27958B86}">
      <dgm:prSet custT="1"/>
      <dgm:spPr>
        <a:xfrm>
          <a:off x="6271489" y="5128"/>
          <a:ext cx="2148226" cy="1288935"/>
        </a:xfrm>
        <a:prstGeom prst="rect">
          <a:avLst/>
        </a:prstGeom>
        <a:solidFill>
          <a:srgbClr val="FFFFFF">
            <a:hueOff val="0"/>
            <a:satOff val="0"/>
            <a:lumOff val="0"/>
            <a:alphaOff val="0"/>
          </a:srgbClr>
        </a:solidFill>
        <a:ln w="19050" cap="flat" cmpd="sng" algn="ctr">
          <a:solidFill>
            <a:srgbClr val="DC0037">
              <a:shade val="80000"/>
              <a:hueOff val="0"/>
              <a:satOff val="0"/>
              <a:lumOff val="0"/>
              <a:alphaOff val="0"/>
            </a:srgbClr>
          </a:solidFill>
          <a:prstDash val="solid"/>
          <a:miter lim="800000"/>
        </a:ln>
        <a:effectLst/>
      </dgm:spPr>
      <dgm:t>
        <a:bodyPr/>
        <a:lstStyle/>
        <a:p>
          <a:pPr>
            <a:buNone/>
          </a:pPr>
          <a:r>
            <a:rPr lang="en-US" sz="1000" b="1" dirty="0">
              <a:solidFill>
                <a:srgbClr val="1C2A38">
                  <a:hueOff val="0"/>
                  <a:satOff val="0"/>
                  <a:lumOff val="0"/>
                  <a:alphaOff val="0"/>
                </a:srgbClr>
              </a:solidFill>
              <a:latin typeface="Arial" panose="020B0604020202020204"/>
              <a:ea typeface="+mn-ea"/>
              <a:cs typeface="+mn-cs"/>
            </a:rPr>
            <a:t>Early March - Energy risk takes </a:t>
          </a:r>
          <a:r>
            <a:rPr lang="en-US" sz="1000" b="1" dirty="0" err="1">
              <a:solidFill>
                <a:srgbClr val="1C2A38">
                  <a:hueOff val="0"/>
                  <a:satOff val="0"/>
                  <a:lumOff val="0"/>
                  <a:alphaOff val="0"/>
                </a:srgbClr>
              </a:solidFill>
              <a:latin typeface="Arial" panose="020B0604020202020204"/>
              <a:ea typeface="+mn-ea"/>
              <a:cs typeface="+mn-cs"/>
            </a:rPr>
            <a:t>centre</a:t>
          </a:r>
          <a:endParaRPr lang="en-US" sz="1000" b="1" dirty="0">
            <a:solidFill>
              <a:srgbClr val="1C2A38">
                <a:hueOff val="0"/>
                <a:satOff val="0"/>
                <a:lumOff val="0"/>
                <a:alphaOff val="0"/>
              </a:srgbClr>
            </a:solidFill>
            <a:latin typeface="Arial" panose="020B0604020202020204"/>
            <a:ea typeface="+mn-ea"/>
            <a:cs typeface="+mn-cs"/>
          </a:endParaRPr>
        </a:p>
        <a:p>
          <a:pPr>
            <a:buNone/>
          </a:pPr>
          <a:r>
            <a:rPr lang="en-US" sz="1000" dirty="0">
              <a:solidFill>
                <a:srgbClr val="1C2A38">
                  <a:hueOff val="0"/>
                  <a:satOff val="0"/>
                  <a:lumOff val="0"/>
                  <a:alphaOff val="0"/>
                </a:srgbClr>
              </a:solidFill>
              <a:latin typeface="Arial" panose="020B0604020202020204"/>
              <a:ea typeface="+mn-ea"/>
              <a:cs typeface="+mn-cs"/>
            </a:rPr>
            <a:t>Growing threats to shipping and energy infrastructure.
Attention shifts to the Strait of Hormuz, a critical global energy chokepoint.</a:t>
          </a:r>
          <a:endParaRPr lang="en-ZA" sz="1000" dirty="0">
            <a:solidFill>
              <a:srgbClr val="1C2A38">
                <a:hueOff val="0"/>
                <a:satOff val="0"/>
                <a:lumOff val="0"/>
                <a:alphaOff val="0"/>
              </a:srgbClr>
            </a:solidFill>
            <a:latin typeface="Arial" panose="020B0604020202020204"/>
            <a:ea typeface="+mn-ea"/>
            <a:cs typeface="+mn-cs"/>
          </a:endParaRPr>
        </a:p>
      </dgm:t>
    </dgm:pt>
    <dgm:pt modelId="{A668A014-2E96-492F-AB0D-0A15DAC98ADB}" type="parTrans" cxnId="{5F2804B9-CEA3-4C60-B666-EA7DE27EAB0F}">
      <dgm:prSet/>
      <dgm:spPr/>
      <dgm:t>
        <a:bodyPr/>
        <a:lstStyle/>
        <a:p>
          <a:endParaRPr lang="en-ZA" sz="1000"/>
        </a:p>
      </dgm:t>
    </dgm:pt>
    <dgm:pt modelId="{2882C961-97FB-4D07-BA98-25691F8596F1}" type="sibTrans" cxnId="{5F2804B9-CEA3-4C60-B666-EA7DE27EAB0F}">
      <dgm:prSet custT="1"/>
      <dgm:spPr>
        <a:xfrm>
          <a:off x="8417915" y="603876"/>
          <a:ext cx="463492" cy="91440"/>
        </a:xfrm>
        <a:custGeom>
          <a:avLst/>
          <a:gdLst/>
          <a:ahLst/>
          <a:cxnLst/>
          <a:rect l="0" t="0" r="0" b="0"/>
          <a:pathLst>
            <a:path>
              <a:moveTo>
                <a:pt x="0" y="45720"/>
              </a:moveTo>
              <a:lnTo>
                <a:pt x="463492" y="45720"/>
              </a:lnTo>
            </a:path>
          </a:pathLst>
        </a:custGeom>
        <a:noFill/>
        <a:ln w="12700" cap="flat" cmpd="sng" algn="ctr">
          <a:solidFill>
            <a:srgbClr val="DC0037">
              <a:hueOff val="0"/>
              <a:satOff val="0"/>
              <a:lumOff val="0"/>
              <a:alphaOff val="0"/>
            </a:srgbClr>
          </a:solidFill>
          <a:prstDash val="solid"/>
          <a:miter lim="800000"/>
          <a:tailEnd type="arrow"/>
        </a:ln>
        <a:effectLst/>
      </dgm:spPr>
      <dgm:t>
        <a:bodyPr/>
        <a:lstStyle/>
        <a:p>
          <a:pPr>
            <a:buNone/>
          </a:pPr>
          <a:endParaRPr lang="en-ZA" sz="1000">
            <a:solidFill>
              <a:srgbClr val="1C2A38">
                <a:hueOff val="0"/>
                <a:satOff val="0"/>
                <a:lumOff val="0"/>
                <a:alphaOff val="0"/>
              </a:srgbClr>
            </a:solidFill>
            <a:latin typeface="Arial" panose="020B0604020202020204"/>
            <a:ea typeface="+mn-ea"/>
            <a:cs typeface="+mn-cs"/>
          </a:endParaRPr>
        </a:p>
      </dgm:t>
    </dgm:pt>
    <dgm:pt modelId="{FBECD14E-C645-4897-AD99-897B0EDBCB43}">
      <dgm:prSet custT="1"/>
      <dgm:spPr>
        <a:xfrm>
          <a:off x="8913807" y="5128"/>
          <a:ext cx="2148226" cy="1288935"/>
        </a:xfrm>
        <a:prstGeom prst="rect">
          <a:avLst/>
        </a:prstGeom>
        <a:solidFill>
          <a:srgbClr val="FFFFFF">
            <a:hueOff val="0"/>
            <a:satOff val="0"/>
            <a:lumOff val="0"/>
            <a:alphaOff val="0"/>
          </a:srgbClr>
        </a:solidFill>
        <a:ln w="19050" cap="flat" cmpd="sng" algn="ctr">
          <a:solidFill>
            <a:srgbClr val="DC0037">
              <a:shade val="80000"/>
              <a:hueOff val="0"/>
              <a:satOff val="0"/>
              <a:lumOff val="0"/>
              <a:alphaOff val="0"/>
            </a:srgbClr>
          </a:solidFill>
          <a:prstDash val="solid"/>
          <a:miter lim="800000"/>
        </a:ln>
        <a:effectLst/>
      </dgm:spPr>
      <dgm:t>
        <a:bodyPr/>
        <a:lstStyle/>
        <a:p>
          <a:pPr>
            <a:buNone/>
          </a:pPr>
          <a:r>
            <a:rPr lang="en-US" sz="1000" b="1" dirty="0">
              <a:solidFill>
                <a:srgbClr val="1C2A38">
                  <a:hueOff val="0"/>
                  <a:satOff val="0"/>
                  <a:lumOff val="0"/>
                  <a:alphaOff val="0"/>
                </a:srgbClr>
              </a:solidFill>
              <a:latin typeface="Arial" panose="020B0604020202020204"/>
              <a:ea typeface="+mn-ea"/>
              <a:cs typeface="+mn-cs"/>
            </a:rPr>
            <a:t>Market Impact</a:t>
          </a:r>
        </a:p>
        <a:p>
          <a:pPr>
            <a:buNone/>
          </a:pPr>
          <a:r>
            <a:rPr lang="en-US" sz="1000" dirty="0">
              <a:solidFill>
                <a:srgbClr val="1C2A38">
                  <a:hueOff val="0"/>
                  <a:satOff val="0"/>
                  <a:lumOff val="0"/>
                  <a:alphaOff val="0"/>
                </a:srgbClr>
              </a:solidFill>
              <a:latin typeface="Arial" panose="020B0604020202020204"/>
              <a:ea typeface="+mn-ea"/>
              <a:cs typeface="+mn-cs"/>
            </a:rPr>
            <a:t>Oil prices rise as markets price supply risk.
Inflation concerns begin to re‑emerge globally.
Defensive positioning increases across asset classes.</a:t>
          </a:r>
          <a:endParaRPr lang="en-ZA" sz="1000" dirty="0">
            <a:solidFill>
              <a:srgbClr val="1C2A38">
                <a:hueOff val="0"/>
                <a:satOff val="0"/>
                <a:lumOff val="0"/>
                <a:alphaOff val="0"/>
              </a:srgbClr>
            </a:solidFill>
            <a:latin typeface="Arial" panose="020B0604020202020204"/>
            <a:ea typeface="+mn-ea"/>
            <a:cs typeface="+mn-cs"/>
          </a:endParaRPr>
        </a:p>
      </dgm:t>
    </dgm:pt>
    <dgm:pt modelId="{98148168-CF5F-40B0-8935-BD9254A98860}" type="parTrans" cxnId="{D87B5072-5D27-4D97-908E-B5FBC2C6BF07}">
      <dgm:prSet/>
      <dgm:spPr/>
      <dgm:t>
        <a:bodyPr/>
        <a:lstStyle/>
        <a:p>
          <a:endParaRPr lang="en-ZA" sz="1000"/>
        </a:p>
      </dgm:t>
    </dgm:pt>
    <dgm:pt modelId="{E95DFAD1-625A-4F06-A3E5-123002AC5008}" type="sibTrans" cxnId="{D87B5072-5D27-4D97-908E-B5FBC2C6BF07}">
      <dgm:prSet custT="1"/>
      <dgm:spPr>
        <a:xfrm>
          <a:off x="2060965" y="1292264"/>
          <a:ext cx="7926955" cy="463492"/>
        </a:xfrm>
        <a:custGeom>
          <a:avLst/>
          <a:gdLst/>
          <a:ahLst/>
          <a:cxnLst/>
          <a:rect l="0" t="0" r="0" b="0"/>
          <a:pathLst>
            <a:path>
              <a:moveTo>
                <a:pt x="7926955" y="0"/>
              </a:moveTo>
              <a:lnTo>
                <a:pt x="7926955" y="248846"/>
              </a:lnTo>
              <a:lnTo>
                <a:pt x="0" y="248846"/>
              </a:lnTo>
              <a:lnTo>
                <a:pt x="0" y="463492"/>
              </a:lnTo>
            </a:path>
          </a:pathLst>
        </a:custGeom>
        <a:noFill/>
        <a:ln w="12700" cap="flat" cmpd="sng" algn="ctr">
          <a:solidFill>
            <a:srgbClr val="DC0037">
              <a:hueOff val="0"/>
              <a:satOff val="0"/>
              <a:lumOff val="0"/>
              <a:alphaOff val="0"/>
            </a:srgbClr>
          </a:solidFill>
          <a:prstDash val="solid"/>
          <a:miter lim="800000"/>
          <a:tailEnd type="arrow"/>
        </a:ln>
        <a:effectLst/>
      </dgm:spPr>
      <dgm:t>
        <a:bodyPr/>
        <a:lstStyle/>
        <a:p>
          <a:pPr>
            <a:buNone/>
          </a:pPr>
          <a:endParaRPr lang="en-ZA" sz="1000">
            <a:solidFill>
              <a:srgbClr val="1C2A38">
                <a:hueOff val="0"/>
                <a:satOff val="0"/>
                <a:lumOff val="0"/>
                <a:alphaOff val="0"/>
              </a:srgbClr>
            </a:solidFill>
            <a:latin typeface="Arial" panose="020B0604020202020204"/>
            <a:ea typeface="+mn-ea"/>
            <a:cs typeface="+mn-cs"/>
          </a:endParaRPr>
        </a:p>
      </dgm:t>
    </dgm:pt>
    <dgm:pt modelId="{99BB197F-BD5B-4047-A64B-E3B0DADAE296}">
      <dgm:prSet custT="1"/>
      <dgm:spPr>
        <a:xfrm>
          <a:off x="986852" y="1788156"/>
          <a:ext cx="2148226" cy="1288935"/>
        </a:xfrm>
        <a:prstGeom prst="rect">
          <a:avLst/>
        </a:prstGeom>
        <a:solidFill>
          <a:srgbClr val="FFFFFF">
            <a:hueOff val="0"/>
            <a:satOff val="0"/>
            <a:lumOff val="0"/>
            <a:alphaOff val="0"/>
          </a:srgbClr>
        </a:solidFill>
        <a:ln w="19050" cap="flat" cmpd="sng" algn="ctr">
          <a:solidFill>
            <a:srgbClr val="DC0037">
              <a:shade val="80000"/>
              <a:hueOff val="0"/>
              <a:satOff val="0"/>
              <a:lumOff val="0"/>
              <a:alphaOff val="0"/>
            </a:srgbClr>
          </a:solidFill>
          <a:prstDash val="solid"/>
          <a:miter lim="800000"/>
        </a:ln>
        <a:effectLst/>
      </dgm:spPr>
      <dgm:t>
        <a:bodyPr/>
        <a:lstStyle/>
        <a:p>
          <a:pPr>
            <a:buNone/>
          </a:pPr>
          <a:r>
            <a:rPr lang="en-US" sz="1000" b="1" dirty="0">
              <a:solidFill>
                <a:srgbClr val="1C2A38">
                  <a:hueOff val="0"/>
                  <a:satOff val="0"/>
                  <a:lumOff val="0"/>
                  <a:alphaOff val="0"/>
                </a:srgbClr>
              </a:solidFill>
              <a:latin typeface="Arial" panose="020B0604020202020204"/>
              <a:ea typeface="+mn-ea"/>
              <a:cs typeface="+mn-cs"/>
            </a:rPr>
            <a:t>Mid‑March - Disruption becomes explicit</a:t>
          </a:r>
        </a:p>
        <a:p>
          <a:pPr>
            <a:buNone/>
          </a:pPr>
          <a:r>
            <a:rPr lang="en-US" sz="1000" b="0" dirty="0">
              <a:solidFill>
                <a:srgbClr val="1C2A38">
                  <a:hueOff val="0"/>
                  <a:satOff val="0"/>
                  <a:lumOff val="0"/>
                  <a:alphaOff val="0"/>
                </a:srgbClr>
              </a:solidFill>
              <a:latin typeface="Arial" panose="020B0604020202020204"/>
              <a:ea typeface="+mn-ea"/>
              <a:cs typeface="+mn-cs"/>
            </a:rPr>
            <a:t>Shipping through the Strait of Hormuz is severely constrained.
Commercial vessels are hit; insurers raise war‑risk premia; major shipping lines avoid transit.</a:t>
          </a:r>
          <a:endParaRPr lang="en-US" sz="1000" b="1" dirty="0">
            <a:solidFill>
              <a:srgbClr val="1C2A38">
                <a:hueOff val="0"/>
                <a:satOff val="0"/>
                <a:lumOff val="0"/>
                <a:alphaOff val="0"/>
              </a:srgbClr>
            </a:solidFill>
            <a:latin typeface="Arial" panose="020B0604020202020204"/>
            <a:ea typeface="+mn-ea"/>
            <a:cs typeface="+mn-cs"/>
          </a:endParaRPr>
        </a:p>
        <a:p>
          <a:pPr>
            <a:buNone/>
          </a:pPr>
          <a:endParaRPr lang="en-ZA" sz="1000" dirty="0">
            <a:solidFill>
              <a:srgbClr val="1C2A38">
                <a:hueOff val="0"/>
                <a:satOff val="0"/>
                <a:lumOff val="0"/>
                <a:alphaOff val="0"/>
              </a:srgbClr>
            </a:solidFill>
            <a:latin typeface="Arial" panose="020B0604020202020204"/>
            <a:ea typeface="+mn-ea"/>
            <a:cs typeface="+mn-cs"/>
          </a:endParaRPr>
        </a:p>
      </dgm:t>
    </dgm:pt>
    <dgm:pt modelId="{823B7AE9-9AE3-4CF0-9315-57EB43BAF17A}" type="parTrans" cxnId="{FEFA0C6D-8A8B-46FD-BE47-1541042B1B28}">
      <dgm:prSet/>
      <dgm:spPr/>
      <dgm:t>
        <a:bodyPr/>
        <a:lstStyle/>
        <a:p>
          <a:endParaRPr lang="en-ZA" sz="1000"/>
        </a:p>
      </dgm:t>
    </dgm:pt>
    <dgm:pt modelId="{15D9B727-397D-4A69-9D6E-B4DA8F72E796}" type="sibTrans" cxnId="{FEFA0C6D-8A8B-46FD-BE47-1541042B1B28}">
      <dgm:prSet custT="1"/>
      <dgm:spPr>
        <a:xfrm>
          <a:off x="3133279" y="2386904"/>
          <a:ext cx="463492" cy="91440"/>
        </a:xfrm>
        <a:custGeom>
          <a:avLst/>
          <a:gdLst/>
          <a:ahLst/>
          <a:cxnLst/>
          <a:rect l="0" t="0" r="0" b="0"/>
          <a:pathLst>
            <a:path>
              <a:moveTo>
                <a:pt x="0" y="45720"/>
              </a:moveTo>
              <a:lnTo>
                <a:pt x="463492" y="45720"/>
              </a:lnTo>
            </a:path>
          </a:pathLst>
        </a:custGeom>
        <a:noFill/>
        <a:ln w="12700" cap="flat" cmpd="sng" algn="ctr">
          <a:solidFill>
            <a:srgbClr val="DC0037">
              <a:hueOff val="0"/>
              <a:satOff val="0"/>
              <a:lumOff val="0"/>
              <a:alphaOff val="0"/>
            </a:srgbClr>
          </a:solidFill>
          <a:prstDash val="solid"/>
          <a:miter lim="800000"/>
          <a:tailEnd type="arrow"/>
        </a:ln>
        <a:effectLst/>
      </dgm:spPr>
      <dgm:t>
        <a:bodyPr/>
        <a:lstStyle/>
        <a:p>
          <a:pPr>
            <a:buNone/>
          </a:pPr>
          <a:endParaRPr lang="en-ZA" sz="1000">
            <a:solidFill>
              <a:srgbClr val="1C2A38">
                <a:hueOff val="0"/>
                <a:satOff val="0"/>
                <a:lumOff val="0"/>
                <a:alphaOff val="0"/>
              </a:srgbClr>
            </a:solidFill>
            <a:latin typeface="Arial" panose="020B0604020202020204"/>
            <a:ea typeface="+mn-ea"/>
            <a:cs typeface="+mn-cs"/>
          </a:endParaRPr>
        </a:p>
      </dgm:t>
    </dgm:pt>
    <dgm:pt modelId="{4374A4AD-FA06-46DC-AA64-BFEF68040CF1}">
      <dgm:prSet custT="1"/>
      <dgm:spPr>
        <a:xfrm>
          <a:off x="3629171" y="1788156"/>
          <a:ext cx="2148226" cy="1288935"/>
        </a:xfrm>
        <a:prstGeom prst="rect">
          <a:avLst/>
        </a:prstGeom>
        <a:solidFill>
          <a:srgbClr val="FFFFFF">
            <a:hueOff val="0"/>
            <a:satOff val="0"/>
            <a:lumOff val="0"/>
            <a:alphaOff val="0"/>
          </a:srgbClr>
        </a:solidFill>
        <a:ln w="19050" cap="flat" cmpd="sng" algn="ctr">
          <a:solidFill>
            <a:srgbClr val="DC0037">
              <a:shade val="80000"/>
              <a:hueOff val="0"/>
              <a:satOff val="0"/>
              <a:lumOff val="0"/>
              <a:alphaOff val="0"/>
            </a:srgbClr>
          </a:solidFill>
          <a:prstDash val="solid"/>
          <a:miter lim="800000"/>
        </a:ln>
        <a:effectLst/>
      </dgm:spPr>
      <dgm:t>
        <a:bodyPr/>
        <a:lstStyle/>
        <a:p>
          <a:pPr>
            <a:buNone/>
          </a:pPr>
          <a:r>
            <a:rPr lang="en-US" sz="1000" b="1" dirty="0">
              <a:solidFill>
                <a:srgbClr val="1C2A38">
                  <a:hueOff val="0"/>
                  <a:satOff val="0"/>
                  <a:lumOff val="0"/>
                  <a:alphaOff val="0"/>
                </a:srgbClr>
              </a:solidFill>
              <a:latin typeface="Arial" panose="020B0604020202020204"/>
              <a:ea typeface="+mn-ea"/>
              <a:cs typeface="+mn-cs"/>
            </a:rPr>
            <a:t>Market impact</a:t>
          </a:r>
          <a:r>
            <a:rPr lang="en-US" sz="1000" dirty="0">
              <a:solidFill>
                <a:srgbClr val="1C2A38">
                  <a:hueOff val="0"/>
                  <a:satOff val="0"/>
                  <a:lumOff val="0"/>
                  <a:alphaOff val="0"/>
                </a:srgbClr>
              </a:solidFill>
              <a:latin typeface="Arial" panose="020B0604020202020204"/>
              <a:ea typeface="+mn-ea"/>
              <a:cs typeface="+mn-cs"/>
            </a:rPr>
            <a:t>
Brent crude remains volatile, hovering above $100/ barrel
Markets reprice from “event risk” to duration risk.
Central banks grow more cautious.</a:t>
          </a:r>
          <a:endParaRPr lang="en-ZA" sz="1000" dirty="0">
            <a:solidFill>
              <a:srgbClr val="1C2A38">
                <a:hueOff val="0"/>
                <a:satOff val="0"/>
                <a:lumOff val="0"/>
                <a:alphaOff val="0"/>
              </a:srgbClr>
            </a:solidFill>
            <a:latin typeface="Arial" panose="020B0604020202020204"/>
            <a:ea typeface="+mn-ea"/>
            <a:cs typeface="+mn-cs"/>
          </a:endParaRPr>
        </a:p>
      </dgm:t>
    </dgm:pt>
    <dgm:pt modelId="{ADCF1ECA-3AC8-4E88-827C-64B254913D81}" type="parTrans" cxnId="{FB35766F-159F-456A-B6E8-326406AFDAC6}">
      <dgm:prSet/>
      <dgm:spPr/>
      <dgm:t>
        <a:bodyPr/>
        <a:lstStyle/>
        <a:p>
          <a:endParaRPr lang="en-ZA" sz="1000"/>
        </a:p>
      </dgm:t>
    </dgm:pt>
    <dgm:pt modelId="{DA4C1C3D-D97E-4E9E-8301-5B2566F3401D}" type="sibTrans" cxnId="{FB35766F-159F-456A-B6E8-326406AFDAC6}">
      <dgm:prSet custT="1"/>
      <dgm:spPr>
        <a:xfrm>
          <a:off x="5775597" y="2356472"/>
          <a:ext cx="473631" cy="91440"/>
        </a:xfrm>
        <a:custGeom>
          <a:avLst/>
          <a:gdLst/>
          <a:ahLst/>
          <a:cxnLst/>
          <a:rect l="0" t="0" r="0" b="0"/>
          <a:pathLst>
            <a:path>
              <a:moveTo>
                <a:pt x="0" y="76151"/>
              </a:moveTo>
              <a:lnTo>
                <a:pt x="253915" y="76151"/>
              </a:lnTo>
              <a:lnTo>
                <a:pt x="253915" y="45720"/>
              </a:lnTo>
              <a:lnTo>
                <a:pt x="473631" y="45720"/>
              </a:lnTo>
            </a:path>
          </a:pathLst>
        </a:custGeom>
        <a:noFill/>
        <a:ln w="12700" cap="flat" cmpd="sng" algn="ctr">
          <a:solidFill>
            <a:srgbClr val="DC0037">
              <a:hueOff val="0"/>
              <a:satOff val="0"/>
              <a:lumOff val="0"/>
              <a:alphaOff val="0"/>
            </a:srgbClr>
          </a:solidFill>
          <a:prstDash val="solid"/>
          <a:miter lim="800000"/>
          <a:tailEnd type="arrow"/>
        </a:ln>
        <a:effectLst/>
      </dgm:spPr>
      <dgm:t>
        <a:bodyPr/>
        <a:lstStyle/>
        <a:p>
          <a:pPr>
            <a:buNone/>
          </a:pPr>
          <a:endParaRPr lang="en-ZA" sz="1000">
            <a:solidFill>
              <a:srgbClr val="1C2A38">
                <a:hueOff val="0"/>
                <a:satOff val="0"/>
                <a:lumOff val="0"/>
                <a:alphaOff val="0"/>
              </a:srgbClr>
            </a:solidFill>
            <a:latin typeface="Arial" panose="020B0604020202020204"/>
            <a:ea typeface="+mn-ea"/>
            <a:cs typeface="+mn-cs"/>
          </a:endParaRPr>
        </a:p>
      </dgm:t>
    </dgm:pt>
    <dgm:pt modelId="{F2DC1E8F-232C-459C-9F27-831C8C5DCF71}">
      <dgm:prSet custT="1"/>
      <dgm:spPr>
        <a:xfrm>
          <a:off x="6281629" y="1757724"/>
          <a:ext cx="2148226" cy="1288935"/>
        </a:xfrm>
        <a:prstGeom prst="rect">
          <a:avLst/>
        </a:prstGeom>
        <a:solidFill>
          <a:srgbClr val="FFFFFF">
            <a:hueOff val="0"/>
            <a:satOff val="0"/>
            <a:lumOff val="0"/>
            <a:alphaOff val="0"/>
          </a:srgbClr>
        </a:solidFill>
        <a:ln w="19050" cap="flat" cmpd="sng" algn="ctr">
          <a:solidFill>
            <a:srgbClr val="DC0037">
              <a:shade val="80000"/>
              <a:hueOff val="0"/>
              <a:satOff val="0"/>
              <a:lumOff val="0"/>
              <a:alphaOff val="0"/>
            </a:srgbClr>
          </a:solidFill>
          <a:prstDash val="solid"/>
          <a:miter lim="800000"/>
        </a:ln>
        <a:effectLst/>
      </dgm:spPr>
      <dgm:t>
        <a:bodyPr/>
        <a:lstStyle/>
        <a:p>
          <a:pPr marL="0" lvl="0" defTabSz="400050">
            <a:lnSpc>
              <a:spcPct val="90000"/>
            </a:lnSpc>
            <a:spcBef>
              <a:spcPct val="0"/>
            </a:spcBef>
            <a:spcAft>
              <a:spcPct val="35000"/>
            </a:spcAft>
            <a:buNone/>
          </a:pPr>
          <a:r>
            <a:rPr lang="en-US" sz="1000" b="1" dirty="0">
              <a:solidFill>
                <a:srgbClr val="1C2A38">
                  <a:hueOff val="0"/>
                  <a:satOff val="0"/>
                  <a:lumOff val="0"/>
                  <a:alphaOff val="0"/>
                </a:srgbClr>
              </a:solidFill>
              <a:latin typeface="Arial" panose="020B0604020202020204"/>
              <a:ea typeface="+mn-ea"/>
              <a:cs typeface="+mn-cs"/>
            </a:rPr>
            <a:t>Policy Response</a:t>
          </a:r>
        </a:p>
        <a:p>
          <a:pPr marL="0" lvl="0" defTabSz="400050">
            <a:lnSpc>
              <a:spcPct val="90000"/>
            </a:lnSpc>
            <a:spcBef>
              <a:spcPct val="0"/>
            </a:spcBef>
            <a:spcAft>
              <a:spcPct val="35000"/>
            </a:spcAft>
            <a:buNone/>
          </a:pPr>
          <a:r>
            <a:rPr lang="en-US" sz="1000" b="0" dirty="0">
              <a:solidFill>
                <a:srgbClr val="1C2A38">
                  <a:hueOff val="0"/>
                  <a:satOff val="0"/>
                  <a:lumOff val="0"/>
                  <a:alphaOff val="0"/>
                </a:srgbClr>
              </a:solidFill>
              <a:latin typeface="Arial" panose="020B0604020202020204"/>
              <a:ea typeface="+mn-ea"/>
              <a:cs typeface="+mn-cs"/>
            </a:rPr>
            <a:t>IEA coordinates a release of strategic oil reserves to stabilize markets.</a:t>
          </a:r>
        </a:p>
        <a:p>
          <a:pPr marL="0" marR="0" lvl="0" indent="0" defTabSz="914400" eaLnBrk="1" fontAlgn="auto" latinLnBrk="0" hangingPunct="1">
            <a:lnSpc>
              <a:spcPct val="100000"/>
            </a:lnSpc>
            <a:spcBef>
              <a:spcPts val="0"/>
            </a:spcBef>
            <a:spcAft>
              <a:spcPts val="0"/>
            </a:spcAft>
            <a:buClrTx/>
            <a:buSzTx/>
            <a:buFontTx/>
            <a:buNone/>
            <a:tabLst/>
            <a:defRPr/>
          </a:pPr>
          <a:r>
            <a:rPr lang="en-US" sz="1000" dirty="0">
              <a:solidFill>
                <a:srgbClr val="1C2A38"/>
              </a:solidFill>
              <a:latin typeface="Arial" panose="020B0604020202020204"/>
              <a:ea typeface="+mn-ea"/>
              <a:cs typeface="+mn-cs"/>
            </a:rPr>
            <a:t>Temporary relief in oil markets.
Volatility remains elevated.</a:t>
          </a:r>
          <a:endParaRPr lang="en-ZA" sz="1000" dirty="0">
            <a:solidFill>
              <a:srgbClr val="1C2A38"/>
            </a:solidFill>
            <a:latin typeface="Arial" panose="020B0604020202020204"/>
            <a:ea typeface="+mn-ea"/>
            <a:cs typeface="+mn-cs"/>
          </a:endParaRPr>
        </a:p>
        <a:p>
          <a:pPr marL="0" lvl="0" defTabSz="400050">
            <a:lnSpc>
              <a:spcPct val="90000"/>
            </a:lnSpc>
            <a:spcBef>
              <a:spcPct val="0"/>
            </a:spcBef>
            <a:spcAft>
              <a:spcPct val="35000"/>
            </a:spcAft>
            <a:buNone/>
          </a:pPr>
          <a:endParaRPr lang="en-ZA" sz="1000" dirty="0">
            <a:solidFill>
              <a:srgbClr val="1C2A38">
                <a:hueOff val="0"/>
                <a:satOff val="0"/>
                <a:lumOff val="0"/>
                <a:alphaOff val="0"/>
              </a:srgbClr>
            </a:solidFill>
            <a:latin typeface="Arial" panose="020B0604020202020204"/>
            <a:ea typeface="+mn-ea"/>
            <a:cs typeface="+mn-cs"/>
          </a:endParaRPr>
        </a:p>
      </dgm:t>
    </dgm:pt>
    <dgm:pt modelId="{F2B19D27-2DEE-4167-8E21-44855F7BA97F}" type="parTrans" cxnId="{0D943136-4410-4895-BCAB-2584A6BB999C}">
      <dgm:prSet/>
      <dgm:spPr/>
      <dgm:t>
        <a:bodyPr/>
        <a:lstStyle/>
        <a:p>
          <a:endParaRPr lang="en-ZA" sz="1000"/>
        </a:p>
      </dgm:t>
    </dgm:pt>
    <dgm:pt modelId="{73DFD03B-7438-4230-B1DB-DDAC6C814493}" type="sibTrans" cxnId="{0D943136-4410-4895-BCAB-2584A6BB999C}">
      <dgm:prSet custT="1"/>
      <dgm:spPr>
        <a:xfrm>
          <a:off x="8428055" y="2356472"/>
          <a:ext cx="453352" cy="91440"/>
        </a:xfrm>
        <a:custGeom>
          <a:avLst/>
          <a:gdLst/>
          <a:ahLst/>
          <a:cxnLst/>
          <a:rect l="0" t="0" r="0" b="0"/>
          <a:pathLst>
            <a:path>
              <a:moveTo>
                <a:pt x="0" y="45720"/>
              </a:moveTo>
              <a:lnTo>
                <a:pt x="243776" y="45720"/>
              </a:lnTo>
              <a:lnTo>
                <a:pt x="243776" y="76151"/>
              </a:lnTo>
              <a:lnTo>
                <a:pt x="453352" y="76151"/>
              </a:lnTo>
            </a:path>
          </a:pathLst>
        </a:custGeom>
        <a:noFill/>
        <a:ln w="12700" cap="flat" cmpd="sng" algn="ctr">
          <a:solidFill>
            <a:srgbClr val="DC0037">
              <a:hueOff val="0"/>
              <a:satOff val="0"/>
              <a:lumOff val="0"/>
              <a:alphaOff val="0"/>
            </a:srgbClr>
          </a:solidFill>
          <a:prstDash val="solid"/>
          <a:miter lim="800000"/>
          <a:tailEnd type="arrow"/>
        </a:ln>
        <a:effectLst/>
      </dgm:spPr>
      <dgm:t>
        <a:bodyPr/>
        <a:lstStyle/>
        <a:p>
          <a:pPr>
            <a:buNone/>
          </a:pPr>
          <a:endParaRPr lang="en-ZA" sz="1000">
            <a:solidFill>
              <a:srgbClr val="1C2A38">
                <a:hueOff val="0"/>
                <a:satOff val="0"/>
                <a:lumOff val="0"/>
                <a:alphaOff val="0"/>
              </a:srgbClr>
            </a:solidFill>
            <a:latin typeface="Arial" panose="020B0604020202020204"/>
            <a:ea typeface="+mn-ea"/>
            <a:cs typeface="+mn-cs"/>
          </a:endParaRPr>
        </a:p>
      </dgm:t>
    </dgm:pt>
    <dgm:pt modelId="{159B370A-42EC-4620-85E9-4D5AA5E7C903}">
      <dgm:prSet custT="1"/>
      <dgm:spPr>
        <a:xfrm>
          <a:off x="8913807" y="1788156"/>
          <a:ext cx="2148226" cy="1288935"/>
        </a:xfrm>
        <a:prstGeom prst="rect">
          <a:avLst/>
        </a:prstGeom>
        <a:solidFill>
          <a:srgbClr val="FFFFFF">
            <a:hueOff val="0"/>
            <a:satOff val="0"/>
            <a:lumOff val="0"/>
            <a:alphaOff val="0"/>
          </a:srgbClr>
        </a:solidFill>
        <a:ln w="19050" cap="flat" cmpd="sng" algn="ctr">
          <a:solidFill>
            <a:srgbClr val="DC0037">
              <a:shade val="80000"/>
              <a:hueOff val="0"/>
              <a:satOff val="0"/>
              <a:lumOff val="0"/>
              <a:alphaOff val="0"/>
            </a:srgbClr>
          </a:solidFill>
          <a:prstDash val="solid"/>
          <a:miter lim="800000"/>
        </a:ln>
        <a:effectLst/>
      </dgm:spPr>
      <dgm:t>
        <a:bodyPr/>
        <a:lstStyle/>
        <a:p>
          <a:pPr>
            <a:buNone/>
          </a:pPr>
          <a:r>
            <a:rPr lang="en-US" sz="1000" b="1" dirty="0">
              <a:solidFill>
                <a:srgbClr val="1C2A38">
                  <a:hueOff val="0"/>
                  <a:satOff val="0"/>
                  <a:lumOff val="0"/>
                  <a:alphaOff val="0"/>
                </a:srgbClr>
              </a:solidFill>
              <a:latin typeface="Arial" panose="020B0604020202020204"/>
              <a:ea typeface="+mn-ea"/>
              <a:cs typeface="+mn-cs"/>
            </a:rPr>
            <a:t>Late March - Macro implications widen</a:t>
          </a:r>
        </a:p>
        <a:p>
          <a:pPr>
            <a:buNone/>
          </a:pPr>
          <a:r>
            <a:rPr lang="en-US" sz="1000" dirty="0">
              <a:solidFill>
                <a:srgbClr val="1C2A38">
                  <a:hueOff val="0"/>
                  <a:satOff val="0"/>
                  <a:lumOff val="0"/>
                  <a:alphaOff val="0"/>
                </a:srgbClr>
              </a:solidFill>
              <a:latin typeface="Arial" panose="020B0604020202020204"/>
              <a:ea typeface="+mn-ea"/>
              <a:cs typeface="+mn-cs"/>
            </a:rPr>
            <a:t>Focus shifts to second‑round effects: inflation, growth, and policy trade‑offs</a:t>
          </a:r>
        </a:p>
        <a:p>
          <a:pPr>
            <a:buNone/>
          </a:pPr>
          <a:endParaRPr lang="en-ZA" sz="1000" dirty="0">
            <a:solidFill>
              <a:srgbClr val="1C2A38">
                <a:hueOff val="0"/>
                <a:satOff val="0"/>
                <a:lumOff val="0"/>
                <a:alphaOff val="0"/>
              </a:srgbClr>
            </a:solidFill>
            <a:latin typeface="Arial" panose="020B0604020202020204"/>
            <a:ea typeface="+mn-ea"/>
            <a:cs typeface="+mn-cs"/>
          </a:endParaRPr>
        </a:p>
      </dgm:t>
    </dgm:pt>
    <dgm:pt modelId="{45715B97-5E4C-484A-BBA0-B700A2DC7D5D}" type="parTrans" cxnId="{3CA50BE4-08AD-45C0-B964-8F8708259DDE}">
      <dgm:prSet/>
      <dgm:spPr/>
      <dgm:t>
        <a:bodyPr/>
        <a:lstStyle/>
        <a:p>
          <a:endParaRPr lang="en-ZA" sz="1000"/>
        </a:p>
      </dgm:t>
    </dgm:pt>
    <dgm:pt modelId="{E6E3304F-6EF5-4784-8C98-574AF1D36515}" type="sibTrans" cxnId="{3CA50BE4-08AD-45C0-B964-8F8708259DDE}">
      <dgm:prSet custT="1"/>
      <dgm:spPr>
        <a:xfrm>
          <a:off x="2060965" y="3075291"/>
          <a:ext cx="7926955" cy="463492"/>
        </a:xfrm>
        <a:custGeom>
          <a:avLst/>
          <a:gdLst/>
          <a:ahLst/>
          <a:cxnLst/>
          <a:rect l="0" t="0" r="0" b="0"/>
          <a:pathLst>
            <a:path>
              <a:moveTo>
                <a:pt x="7926955" y="0"/>
              </a:moveTo>
              <a:lnTo>
                <a:pt x="7926955" y="248846"/>
              </a:lnTo>
              <a:lnTo>
                <a:pt x="0" y="248846"/>
              </a:lnTo>
              <a:lnTo>
                <a:pt x="0" y="463492"/>
              </a:lnTo>
            </a:path>
          </a:pathLst>
        </a:custGeom>
        <a:noFill/>
        <a:ln w="12700" cap="flat" cmpd="sng" algn="ctr">
          <a:solidFill>
            <a:srgbClr val="DC0037">
              <a:hueOff val="0"/>
              <a:satOff val="0"/>
              <a:lumOff val="0"/>
              <a:alphaOff val="0"/>
            </a:srgbClr>
          </a:solidFill>
          <a:prstDash val="solid"/>
          <a:miter lim="800000"/>
          <a:tailEnd type="arrow"/>
        </a:ln>
        <a:effectLst/>
      </dgm:spPr>
      <dgm:t>
        <a:bodyPr/>
        <a:lstStyle/>
        <a:p>
          <a:pPr>
            <a:buNone/>
          </a:pPr>
          <a:endParaRPr lang="en-ZA" sz="1000">
            <a:solidFill>
              <a:srgbClr val="1C2A38">
                <a:hueOff val="0"/>
                <a:satOff val="0"/>
                <a:lumOff val="0"/>
                <a:alphaOff val="0"/>
              </a:srgbClr>
            </a:solidFill>
            <a:latin typeface="Arial" panose="020B0604020202020204"/>
            <a:ea typeface="+mn-ea"/>
            <a:cs typeface="+mn-cs"/>
          </a:endParaRPr>
        </a:p>
      </dgm:t>
    </dgm:pt>
    <dgm:pt modelId="{62B4EA50-4B37-4C79-8DC0-3845C34F1BB8}">
      <dgm:prSet custT="1"/>
      <dgm:spPr>
        <a:xfrm>
          <a:off x="986852" y="3571183"/>
          <a:ext cx="2148226" cy="1288935"/>
        </a:xfrm>
        <a:prstGeom prst="rect">
          <a:avLst/>
        </a:prstGeom>
        <a:solidFill>
          <a:srgbClr val="FFFFFF">
            <a:hueOff val="0"/>
            <a:satOff val="0"/>
            <a:lumOff val="0"/>
            <a:alphaOff val="0"/>
          </a:srgbClr>
        </a:solidFill>
        <a:ln w="19050" cap="flat" cmpd="sng" algn="ctr">
          <a:solidFill>
            <a:srgbClr val="DC0037">
              <a:shade val="80000"/>
              <a:hueOff val="0"/>
              <a:satOff val="0"/>
              <a:lumOff val="0"/>
              <a:alphaOff val="0"/>
            </a:srgbClr>
          </a:solidFill>
          <a:prstDash val="solid"/>
          <a:miter lim="800000"/>
        </a:ln>
        <a:effectLst/>
      </dgm:spPr>
      <dgm:t>
        <a:bodyPr/>
        <a:lstStyle/>
        <a:p>
          <a:pPr>
            <a:buNone/>
          </a:pPr>
          <a:r>
            <a:rPr lang="en-US" sz="1000" b="1" dirty="0">
              <a:solidFill>
                <a:srgbClr val="1C2A38">
                  <a:hueOff val="0"/>
                  <a:satOff val="0"/>
                  <a:lumOff val="0"/>
                  <a:alphaOff val="0"/>
                </a:srgbClr>
              </a:solidFill>
              <a:latin typeface="Arial" panose="020B0604020202020204"/>
              <a:ea typeface="+mn-ea"/>
              <a:cs typeface="+mn-cs"/>
            </a:rPr>
            <a:t>Market Impact</a:t>
          </a:r>
        </a:p>
        <a:p>
          <a:pPr>
            <a:buNone/>
          </a:pPr>
          <a:r>
            <a:rPr lang="en-US" sz="1000" dirty="0">
              <a:solidFill>
                <a:srgbClr val="1C2A38">
                  <a:hueOff val="0"/>
                  <a:satOff val="0"/>
                  <a:lumOff val="0"/>
                  <a:alphaOff val="0"/>
                </a:srgbClr>
              </a:solidFill>
              <a:latin typeface="Arial" panose="020B0604020202020204"/>
              <a:ea typeface="+mn-ea"/>
              <a:cs typeface="+mn-cs"/>
            </a:rPr>
            <a:t>Inflation expectations move higher.
Rate‑cut expectations are pushed out globally.
Bonds offer less diversification than usual.</a:t>
          </a:r>
          <a:endParaRPr lang="en-ZA" sz="1000" dirty="0">
            <a:solidFill>
              <a:srgbClr val="1C2A38">
                <a:hueOff val="0"/>
                <a:satOff val="0"/>
                <a:lumOff val="0"/>
                <a:alphaOff val="0"/>
              </a:srgbClr>
            </a:solidFill>
            <a:latin typeface="Arial" panose="020B0604020202020204"/>
            <a:ea typeface="+mn-ea"/>
            <a:cs typeface="+mn-cs"/>
          </a:endParaRPr>
        </a:p>
      </dgm:t>
    </dgm:pt>
    <dgm:pt modelId="{77F3ABC7-5099-4A93-B3B5-25F2714331FA}" type="parTrans" cxnId="{160A3A6D-5C40-4850-A6CD-266829EEAFA5}">
      <dgm:prSet/>
      <dgm:spPr/>
      <dgm:t>
        <a:bodyPr/>
        <a:lstStyle/>
        <a:p>
          <a:endParaRPr lang="en-ZA" sz="1000"/>
        </a:p>
      </dgm:t>
    </dgm:pt>
    <dgm:pt modelId="{3DA7D73F-586E-4222-B426-6475E109D505}" type="sibTrans" cxnId="{160A3A6D-5C40-4850-A6CD-266829EEAFA5}">
      <dgm:prSet custT="1"/>
      <dgm:spPr>
        <a:xfrm>
          <a:off x="3133279" y="4169931"/>
          <a:ext cx="463492" cy="91440"/>
        </a:xfrm>
        <a:custGeom>
          <a:avLst/>
          <a:gdLst/>
          <a:ahLst/>
          <a:cxnLst/>
          <a:rect l="0" t="0" r="0" b="0"/>
          <a:pathLst>
            <a:path>
              <a:moveTo>
                <a:pt x="0" y="45720"/>
              </a:moveTo>
              <a:lnTo>
                <a:pt x="463492" y="45720"/>
              </a:lnTo>
            </a:path>
          </a:pathLst>
        </a:custGeom>
        <a:noFill/>
        <a:ln w="12700" cap="flat" cmpd="sng" algn="ctr">
          <a:solidFill>
            <a:srgbClr val="DC0037">
              <a:hueOff val="0"/>
              <a:satOff val="0"/>
              <a:lumOff val="0"/>
              <a:alphaOff val="0"/>
            </a:srgbClr>
          </a:solidFill>
          <a:prstDash val="solid"/>
          <a:miter lim="800000"/>
          <a:tailEnd type="arrow"/>
        </a:ln>
        <a:effectLst/>
      </dgm:spPr>
      <dgm:t>
        <a:bodyPr/>
        <a:lstStyle/>
        <a:p>
          <a:pPr>
            <a:buNone/>
          </a:pPr>
          <a:endParaRPr lang="en-ZA" sz="1000">
            <a:solidFill>
              <a:srgbClr val="1C2A38">
                <a:hueOff val="0"/>
                <a:satOff val="0"/>
                <a:lumOff val="0"/>
                <a:alphaOff val="0"/>
              </a:srgbClr>
            </a:solidFill>
            <a:latin typeface="Arial" panose="020B0604020202020204"/>
            <a:ea typeface="+mn-ea"/>
            <a:cs typeface="+mn-cs"/>
          </a:endParaRPr>
        </a:p>
      </dgm:t>
    </dgm:pt>
    <dgm:pt modelId="{DD94F5A6-55AA-4237-BEBB-A05759C5898E}">
      <dgm:prSet custT="1"/>
      <dgm:spPr>
        <a:xfrm>
          <a:off x="3629171" y="3571183"/>
          <a:ext cx="2148226" cy="1288935"/>
        </a:xfrm>
        <a:prstGeom prst="rect">
          <a:avLst/>
        </a:prstGeom>
        <a:solidFill>
          <a:srgbClr val="FFFFFF">
            <a:hueOff val="0"/>
            <a:satOff val="0"/>
            <a:lumOff val="0"/>
            <a:alphaOff val="0"/>
          </a:srgbClr>
        </a:solidFill>
        <a:ln w="19050" cap="flat" cmpd="sng" algn="ctr">
          <a:solidFill>
            <a:srgbClr val="DC0037">
              <a:shade val="80000"/>
              <a:hueOff val="0"/>
              <a:satOff val="0"/>
              <a:lumOff val="0"/>
              <a:alphaOff val="0"/>
            </a:srgbClr>
          </a:solidFill>
          <a:prstDash val="solid"/>
          <a:miter lim="800000"/>
        </a:ln>
        <a:effectLst/>
      </dgm:spPr>
      <dgm:t>
        <a:bodyPr/>
        <a:lstStyle/>
        <a:p>
          <a:pPr marL="0" lvl="0" defTabSz="400050">
            <a:lnSpc>
              <a:spcPct val="90000"/>
            </a:lnSpc>
            <a:spcBef>
              <a:spcPct val="0"/>
            </a:spcBef>
            <a:spcAft>
              <a:spcPct val="35000"/>
            </a:spcAft>
            <a:buNone/>
          </a:pPr>
          <a:r>
            <a:rPr lang="en-US" sz="1000" b="1" dirty="0">
              <a:solidFill>
                <a:srgbClr val="1C2A38">
                  <a:hueOff val="0"/>
                  <a:satOff val="0"/>
                  <a:lumOff val="0"/>
                  <a:alphaOff val="0"/>
                </a:srgbClr>
              </a:solidFill>
              <a:latin typeface="Arial" panose="020B0604020202020204"/>
              <a:ea typeface="+mn-ea"/>
              <a:cs typeface="+mn-cs"/>
            </a:rPr>
            <a:t>Early April -  Temporary de‑escalation</a:t>
          </a:r>
        </a:p>
        <a:p>
          <a:pPr marL="0" lvl="0" defTabSz="400050">
            <a:lnSpc>
              <a:spcPct val="90000"/>
            </a:lnSpc>
            <a:spcBef>
              <a:spcPct val="0"/>
            </a:spcBef>
            <a:spcAft>
              <a:spcPct val="35000"/>
            </a:spcAft>
            <a:buNone/>
          </a:pPr>
          <a:r>
            <a:rPr lang="en-US" sz="1000" b="0" dirty="0">
              <a:solidFill>
                <a:srgbClr val="1C2A38">
                  <a:hueOff val="0"/>
                  <a:satOff val="0"/>
                  <a:lumOff val="0"/>
                  <a:alphaOff val="0"/>
                </a:srgbClr>
              </a:solidFill>
              <a:latin typeface="Arial" panose="020B0604020202020204"/>
              <a:ea typeface="+mn-ea"/>
              <a:cs typeface="+mn-cs"/>
            </a:rPr>
            <a:t>A conditional two‑week ceasefire is announced, linked to reopening shipping routes</a:t>
          </a:r>
        </a:p>
        <a:p>
          <a:pPr marL="0" lvl="0" defTabSz="400050">
            <a:lnSpc>
              <a:spcPct val="90000"/>
            </a:lnSpc>
            <a:spcBef>
              <a:spcPct val="0"/>
            </a:spcBef>
            <a:spcAft>
              <a:spcPct val="35000"/>
            </a:spcAft>
            <a:buNone/>
          </a:pPr>
          <a:endParaRPr lang="en-ZA" sz="1000" b="1" dirty="0">
            <a:solidFill>
              <a:srgbClr val="1C2A38">
                <a:hueOff val="0"/>
                <a:satOff val="0"/>
                <a:lumOff val="0"/>
                <a:alphaOff val="0"/>
              </a:srgbClr>
            </a:solidFill>
            <a:latin typeface="Arial" panose="020B0604020202020204"/>
            <a:ea typeface="+mn-ea"/>
            <a:cs typeface="+mn-cs"/>
          </a:endParaRPr>
        </a:p>
      </dgm:t>
    </dgm:pt>
    <dgm:pt modelId="{DB599855-E3B2-475F-82E5-2F12547F2517}" type="parTrans" cxnId="{9E68F165-D9D5-4B91-BA64-AE68B1ABE72C}">
      <dgm:prSet/>
      <dgm:spPr/>
      <dgm:t>
        <a:bodyPr/>
        <a:lstStyle/>
        <a:p>
          <a:endParaRPr lang="en-ZA" sz="1000"/>
        </a:p>
      </dgm:t>
    </dgm:pt>
    <dgm:pt modelId="{4A2B8014-4E20-451D-BCBD-D1606018FA52}" type="sibTrans" cxnId="{9E68F165-D9D5-4B91-BA64-AE68B1ABE72C}">
      <dgm:prSet custT="1"/>
      <dgm:spPr>
        <a:xfrm>
          <a:off x="5775597" y="4169931"/>
          <a:ext cx="463492" cy="91440"/>
        </a:xfrm>
        <a:custGeom>
          <a:avLst/>
          <a:gdLst/>
          <a:ahLst/>
          <a:cxnLst/>
          <a:rect l="0" t="0" r="0" b="0"/>
          <a:pathLst>
            <a:path>
              <a:moveTo>
                <a:pt x="0" y="45720"/>
              </a:moveTo>
              <a:lnTo>
                <a:pt x="463492" y="45720"/>
              </a:lnTo>
            </a:path>
          </a:pathLst>
        </a:custGeom>
        <a:noFill/>
        <a:ln w="12700" cap="flat" cmpd="sng" algn="ctr">
          <a:solidFill>
            <a:srgbClr val="DC0037">
              <a:hueOff val="0"/>
              <a:satOff val="0"/>
              <a:lumOff val="0"/>
              <a:alphaOff val="0"/>
            </a:srgbClr>
          </a:solidFill>
          <a:prstDash val="solid"/>
          <a:miter lim="800000"/>
          <a:tailEnd type="arrow"/>
        </a:ln>
        <a:effectLst/>
      </dgm:spPr>
      <dgm:t>
        <a:bodyPr/>
        <a:lstStyle/>
        <a:p>
          <a:pPr>
            <a:buNone/>
          </a:pPr>
          <a:endParaRPr lang="en-ZA" sz="1000">
            <a:solidFill>
              <a:srgbClr val="1C2A38">
                <a:hueOff val="0"/>
                <a:satOff val="0"/>
                <a:lumOff val="0"/>
                <a:alphaOff val="0"/>
              </a:srgbClr>
            </a:solidFill>
            <a:latin typeface="Arial" panose="020B0604020202020204"/>
            <a:ea typeface="+mn-ea"/>
            <a:cs typeface="+mn-cs"/>
          </a:endParaRPr>
        </a:p>
      </dgm:t>
    </dgm:pt>
    <dgm:pt modelId="{6B6818B9-5FF7-43DA-A7BC-E9398ECD0EE8}">
      <dgm:prSet custT="1"/>
      <dgm:spPr>
        <a:xfrm>
          <a:off x="8913807" y="3571183"/>
          <a:ext cx="2148226" cy="1288935"/>
        </a:xfrm>
        <a:prstGeom prst="rect">
          <a:avLst/>
        </a:prstGeom>
        <a:solidFill>
          <a:srgbClr val="FFFFFF">
            <a:hueOff val="0"/>
            <a:satOff val="0"/>
            <a:lumOff val="0"/>
            <a:alphaOff val="0"/>
          </a:srgbClr>
        </a:solidFill>
        <a:ln w="19050" cap="flat" cmpd="sng" algn="ctr">
          <a:solidFill>
            <a:srgbClr val="DC0037">
              <a:shade val="80000"/>
              <a:hueOff val="0"/>
              <a:satOff val="0"/>
              <a:lumOff val="0"/>
              <a:alphaOff val="0"/>
            </a:srgbClr>
          </a:solidFill>
          <a:prstDash val="solid"/>
          <a:miter lim="800000"/>
        </a:ln>
        <a:effectLst/>
      </dgm:spPr>
      <dgm:t>
        <a:bodyPr/>
        <a:lstStyle/>
        <a:p>
          <a:pPr>
            <a:buNone/>
          </a:pPr>
          <a:r>
            <a:rPr lang="en-US" sz="1000" b="1" dirty="0">
              <a:solidFill>
                <a:srgbClr val="1C2A38">
                  <a:hueOff val="0"/>
                  <a:satOff val="0"/>
                  <a:lumOff val="0"/>
                  <a:alphaOff val="0"/>
                </a:srgbClr>
              </a:solidFill>
              <a:latin typeface="Arial" panose="020B0604020202020204"/>
              <a:ea typeface="+mn-ea"/>
              <a:cs typeface="+mn-cs"/>
            </a:rPr>
            <a:t>Mid–Late April  - Fragility returns</a:t>
          </a:r>
        </a:p>
        <a:p>
          <a:pPr>
            <a:buNone/>
          </a:pPr>
          <a:r>
            <a:rPr lang="en-US" sz="1000" b="0" dirty="0">
              <a:solidFill>
                <a:srgbClr val="1C2A38">
                  <a:hueOff val="0"/>
                  <a:satOff val="0"/>
                  <a:lumOff val="0"/>
                  <a:alphaOff val="0"/>
                </a:srgbClr>
              </a:solidFill>
              <a:latin typeface="Arial" panose="020B0604020202020204"/>
              <a:ea typeface="+mn-ea"/>
              <a:cs typeface="+mn-cs"/>
            </a:rPr>
            <a:t>Ceasefire proves fragile; escalation risks persist.
Underlying geopolitical tensions remain unresolved</a:t>
          </a:r>
          <a:endParaRPr lang="en-ZA" sz="1000" b="0" dirty="0">
            <a:solidFill>
              <a:srgbClr val="1C2A38">
                <a:hueOff val="0"/>
                <a:satOff val="0"/>
                <a:lumOff val="0"/>
                <a:alphaOff val="0"/>
              </a:srgbClr>
            </a:solidFill>
            <a:latin typeface="Arial" panose="020B0604020202020204"/>
            <a:ea typeface="+mn-ea"/>
            <a:cs typeface="+mn-cs"/>
          </a:endParaRPr>
        </a:p>
        <a:p>
          <a:pPr>
            <a:buNone/>
          </a:pPr>
          <a:endParaRPr lang="en-ZA" sz="1000" b="0" dirty="0">
            <a:solidFill>
              <a:srgbClr val="1C2A38">
                <a:hueOff val="0"/>
                <a:satOff val="0"/>
                <a:lumOff val="0"/>
                <a:alphaOff val="0"/>
              </a:srgbClr>
            </a:solidFill>
            <a:latin typeface="Arial" panose="020B0604020202020204"/>
            <a:ea typeface="+mn-ea"/>
            <a:cs typeface="+mn-cs"/>
          </a:endParaRPr>
        </a:p>
      </dgm:t>
    </dgm:pt>
    <dgm:pt modelId="{E331744B-A557-4455-8FA8-AA060E55A9C5}" type="parTrans" cxnId="{1BCF1A21-7D15-4B1E-8026-442E9982C2F7}">
      <dgm:prSet/>
      <dgm:spPr/>
      <dgm:t>
        <a:bodyPr/>
        <a:lstStyle/>
        <a:p>
          <a:endParaRPr lang="en-ZA" sz="1000"/>
        </a:p>
      </dgm:t>
    </dgm:pt>
    <dgm:pt modelId="{189F3EE9-7EE4-438F-BAA1-ADF74EE172DB}" type="sibTrans" cxnId="{1BCF1A21-7D15-4B1E-8026-442E9982C2F7}">
      <dgm:prSet/>
      <dgm:spPr/>
      <dgm:t>
        <a:bodyPr/>
        <a:lstStyle/>
        <a:p>
          <a:endParaRPr lang="en-ZA" sz="1000"/>
        </a:p>
      </dgm:t>
    </dgm:pt>
    <dgm:pt modelId="{8599CAFF-DB27-43C9-A202-E2E17590B0A7}">
      <dgm:prSet phldrT="[Text]" phldr="0" custT="1"/>
      <dgm:spPr>
        <a:noFill/>
      </dgm:spPr>
      <dgm:t>
        <a:bodyPr/>
        <a:lstStyle/>
        <a:p>
          <a:r>
            <a:rPr lang="en-US" sz="1000" b="1" dirty="0">
              <a:solidFill>
                <a:schemeClr val="tx2"/>
              </a:solidFill>
            </a:rPr>
            <a:t>June- US Iran Peace deal</a:t>
          </a:r>
        </a:p>
        <a:p>
          <a:r>
            <a:rPr lang="en-US" sz="1000" b="0" dirty="0">
              <a:solidFill>
                <a:schemeClr val="tx2"/>
              </a:solidFill>
            </a:rPr>
            <a:t>The United States and Iran announced that they have reached a peace deal</a:t>
          </a:r>
        </a:p>
        <a:p>
          <a:r>
            <a:rPr lang="en-US" sz="1000" b="0" dirty="0">
              <a:solidFill>
                <a:schemeClr val="tx2"/>
              </a:solidFill>
            </a:rPr>
            <a:t>Reopening of the Strait of </a:t>
          </a:r>
          <a:r>
            <a:rPr lang="en-US" sz="1000" b="0" dirty="0" err="1">
              <a:solidFill>
                <a:schemeClr val="tx2"/>
              </a:solidFill>
            </a:rPr>
            <a:t>Homuz</a:t>
          </a:r>
          <a:endParaRPr lang="en-US" sz="1000" b="0" dirty="0">
            <a:solidFill>
              <a:schemeClr val="tx2"/>
            </a:solidFill>
          </a:endParaRPr>
        </a:p>
        <a:p>
          <a:r>
            <a:rPr lang="en-US" sz="1000" b="0" dirty="0">
              <a:solidFill>
                <a:schemeClr val="tx2"/>
              </a:solidFill>
            </a:rPr>
            <a:t>Oil Prices fall</a:t>
          </a:r>
        </a:p>
        <a:p>
          <a:endParaRPr lang="en-ZA" sz="1000" b="0" dirty="0">
            <a:solidFill>
              <a:schemeClr val="tx2"/>
            </a:solidFill>
          </a:endParaRPr>
        </a:p>
      </dgm:t>
    </dgm:pt>
    <dgm:pt modelId="{DEB6C571-9C94-4BEF-8DDE-6759033F79F3}" type="parTrans" cxnId="{332851BB-C4BE-49A3-A611-40BDF7CCE1CD}">
      <dgm:prSet/>
      <dgm:spPr/>
      <dgm:t>
        <a:bodyPr/>
        <a:lstStyle/>
        <a:p>
          <a:endParaRPr lang="en-ZA"/>
        </a:p>
      </dgm:t>
    </dgm:pt>
    <dgm:pt modelId="{D380B463-CC63-4C6F-9FCE-4473B56CDC62}" type="sibTrans" cxnId="{332851BB-C4BE-49A3-A611-40BDF7CCE1CD}">
      <dgm:prSet/>
      <dgm:spPr/>
      <dgm:t>
        <a:bodyPr/>
        <a:lstStyle/>
        <a:p>
          <a:endParaRPr lang="en-ZA"/>
        </a:p>
      </dgm:t>
    </dgm:pt>
    <dgm:pt modelId="{4155E12C-C428-475C-B12E-16127335095A}" type="pres">
      <dgm:prSet presAssocID="{90415A5A-DCA4-4E55-9140-59E45C6E29DC}" presName="Name0" presStyleCnt="0">
        <dgm:presLayoutVars>
          <dgm:dir/>
          <dgm:resizeHandles val="exact"/>
        </dgm:presLayoutVars>
      </dgm:prSet>
      <dgm:spPr/>
    </dgm:pt>
    <dgm:pt modelId="{3823119D-0A9C-416F-A912-02D561CA7028}" type="pres">
      <dgm:prSet presAssocID="{86EE975E-365F-4554-9A52-5165983AFB30}" presName="node" presStyleLbl="node1" presStyleIdx="0" presStyleCnt="12">
        <dgm:presLayoutVars>
          <dgm:bulletEnabled val="1"/>
        </dgm:presLayoutVars>
      </dgm:prSet>
      <dgm:spPr/>
    </dgm:pt>
    <dgm:pt modelId="{B137184B-9014-45D3-BB92-E6115B90222E}" type="pres">
      <dgm:prSet presAssocID="{74142E6F-E11F-4EA5-AF89-36D11FC9CC97}" presName="sibTrans" presStyleLbl="sibTrans1D1" presStyleIdx="0" presStyleCnt="11"/>
      <dgm:spPr/>
    </dgm:pt>
    <dgm:pt modelId="{061EC9D9-EAD5-424A-8014-F4BE8CFEBF77}" type="pres">
      <dgm:prSet presAssocID="{74142E6F-E11F-4EA5-AF89-36D11FC9CC97}" presName="connectorText" presStyleLbl="sibTrans1D1" presStyleIdx="0" presStyleCnt="11"/>
      <dgm:spPr/>
    </dgm:pt>
    <dgm:pt modelId="{D071FBEA-D82B-4613-A139-CA9EB7BF2498}" type="pres">
      <dgm:prSet presAssocID="{0C7D066D-F7E8-4BF3-B6DF-F57A12C7F473}" presName="node" presStyleLbl="node1" presStyleIdx="1" presStyleCnt="12">
        <dgm:presLayoutVars>
          <dgm:bulletEnabled val="1"/>
        </dgm:presLayoutVars>
      </dgm:prSet>
      <dgm:spPr/>
    </dgm:pt>
    <dgm:pt modelId="{C0E74A68-6714-453C-89A1-239587CA09DF}" type="pres">
      <dgm:prSet presAssocID="{6247876E-A99D-426F-9C70-10A56A20783E}" presName="sibTrans" presStyleLbl="sibTrans1D1" presStyleIdx="1" presStyleCnt="11"/>
      <dgm:spPr/>
    </dgm:pt>
    <dgm:pt modelId="{292C7DD8-F0F4-4D9F-8A68-31FE1A409F66}" type="pres">
      <dgm:prSet presAssocID="{6247876E-A99D-426F-9C70-10A56A20783E}" presName="connectorText" presStyleLbl="sibTrans1D1" presStyleIdx="1" presStyleCnt="11"/>
      <dgm:spPr/>
    </dgm:pt>
    <dgm:pt modelId="{D8D1D8B2-0BF0-48BE-9D16-C1A42CB821AF}" type="pres">
      <dgm:prSet presAssocID="{A9455707-EBD8-43CA-BB28-92BF27958B86}" presName="node" presStyleLbl="node1" presStyleIdx="2" presStyleCnt="12">
        <dgm:presLayoutVars>
          <dgm:bulletEnabled val="1"/>
        </dgm:presLayoutVars>
      </dgm:prSet>
      <dgm:spPr/>
    </dgm:pt>
    <dgm:pt modelId="{9C03BFDC-F54A-4BEF-94AB-8DA02D571C6B}" type="pres">
      <dgm:prSet presAssocID="{2882C961-97FB-4D07-BA98-25691F8596F1}" presName="sibTrans" presStyleLbl="sibTrans1D1" presStyleIdx="2" presStyleCnt="11"/>
      <dgm:spPr/>
    </dgm:pt>
    <dgm:pt modelId="{DB0C4BD4-6752-4533-8F40-0DD6014022B6}" type="pres">
      <dgm:prSet presAssocID="{2882C961-97FB-4D07-BA98-25691F8596F1}" presName="connectorText" presStyleLbl="sibTrans1D1" presStyleIdx="2" presStyleCnt="11"/>
      <dgm:spPr/>
    </dgm:pt>
    <dgm:pt modelId="{30EF50E7-191F-4C3B-AA4C-1EE590D84AF1}" type="pres">
      <dgm:prSet presAssocID="{FBECD14E-C645-4897-AD99-897B0EDBCB43}" presName="node" presStyleLbl="node1" presStyleIdx="3" presStyleCnt="12">
        <dgm:presLayoutVars>
          <dgm:bulletEnabled val="1"/>
        </dgm:presLayoutVars>
      </dgm:prSet>
      <dgm:spPr/>
    </dgm:pt>
    <dgm:pt modelId="{65E35047-6BC8-47CE-9E93-63ADED01AFA6}" type="pres">
      <dgm:prSet presAssocID="{E95DFAD1-625A-4F06-A3E5-123002AC5008}" presName="sibTrans" presStyleLbl="sibTrans1D1" presStyleIdx="3" presStyleCnt="11"/>
      <dgm:spPr/>
    </dgm:pt>
    <dgm:pt modelId="{15451D3F-DCC9-4420-B3C3-EF58EBA450E4}" type="pres">
      <dgm:prSet presAssocID="{E95DFAD1-625A-4F06-A3E5-123002AC5008}" presName="connectorText" presStyleLbl="sibTrans1D1" presStyleIdx="3" presStyleCnt="11"/>
      <dgm:spPr/>
    </dgm:pt>
    <dgm:pt modelId="{B282B89E-5279-4004-8714-2F2FBA30923E}" type="pres">
      <dgm:prSet presAssocID="{99BB197F-BD5B-4047-A64B-E3B0DADAE296}" presName="node" presStyleLbl="node1" presStyleIdx="4" presStyleCnt="12">
        <dgm:presLayoutVars>
          <dgm:bulletEnabled val="1"/>
        </dgm:presLayoutVars>
      </dgm:prSet>
      <dgm:spPr/>
    </dgm:pt>
    <dgm:pt modelId="{D6405282-AEF8-4EE8-9EBF-FBDD0D98F86F}" type="pres">
      <dgm:prSet presAssocID="{15D9B727-397D-4A69-9D6E-B4DA8F72E796}" presName="sibTrans" presStyleLbl="sibTrans1D1" presStyleIdx="4" presStyleCnt="11"/>
      <dgm:spPr/>
    </dgm:pt>
    <dgm:pt modelId="{C5765D97-187D-40AD-9687-74F4DC32BF11}" type="pres">
      <dgm:prSet presAssocID="{15D9B727-397D-4A69-9D6E-B4DA8F72E796}" presName="connectorText" presStyleLbl="sibTrans1D1" presStyleIdx="4" presStyleCnt="11"/>
      <dgm:spPr/>
    </dgm:pt>
    <dgm:pt modelId="{1A29E02E-AC0E-4EE7-8204-CCA6FCD4C7B7}" type="pres">
      <dgm:prSet presAssocID="{4374A4AD-FA06-46DC-AA64-BFEF68040CF1}" presName="node" presStyleLbl="node1" presStyleIdx="5" presStyleCnt="12">
        <dgm:presLayoutVars>
          <dgm:bulletEnabled val="1"/>
        </dgm:presLayoutVars>
      </dgm:prSet>
      <dgm:spPr/>
    </dgm:pt>
    <dgm:pt modelId="{D4428EF9-F76F-4876-BBFB-D8B9B0612CC5}" type="pres">
      <dgm:prSet presAssocID="{DA4C1C3D-D97E-4E9E-8301-5B2566F3401D}" presName="sibTrans" presStyleLbl="sibTrans1D1" presStyleIdx="5" presStyleCnt="11"/>
      <dgm:spPr/>
    </dgm:pt>
    <dgm:pt modelId="{C864618D-AC2A-4BD2-ACB7-5D7D70B7CF24}" type="pres">
      <dgm:prSet presAssocID="{DA4C1C3D-D97E-4E9E-8301-5B2566F3401D}" presName="connectorText" presStyleLbl="sibTrans1D1" presStyleIdx="5" presStyleCnt="11"/>
      <dgm:spPr/>
    </dgm:pt>
    <dgm:pt modelId="{59BAFB61-4ED0-44FC-8157-0301DA21AF0A}" type="pres">
      <dgm:prSet presAssocID="{F2DC1E8F-232C-459C-9F27-831C8C5DCF71}" presName="node" presStyleLbl="node1" presStyleIdx="6" presStyleCnt="12" custLinFactNeighborX="472" custLinFactNeighborY="-2361">
        <dgm:presLayoutVars>
          <dgm:bulletEnabled val="1"/>
        </dgm:presLayoutVars>
      </dgm:prSet>
      <dgm:spPr/>
    </dgm:pt>
    <dgm:pt modelId="{298573D5-8A19-4DC9-8BC7-0A3E0D147063}" type="pres">
      <dgm:prSet presAssocID="{73DFD03B-7438-4230-B1DB-DDAC6C814493}" presName="sibTrans" presStyleLbl="sibTrans1D1" presStyleIdx="6" presStyleCnt="11"/>
      <dgm:spPr/>
    </dgm:pt>
    <dgm:pt modelId="{B6E92F4A-F437-4599-9624-A2D55FF6235B}" type="pres">
      <dgm:prSet presAssocID="{73DFD03B-7438-4230-B1DB-DDAC6C814493}" presName="connectorText" presStyleLbl="sibTrans1D1" presStyleIdx="6" presStyleCnt="11"/>
      <dgm:spPr/>
    </dgm:pt>
    <dgm:pt modelId="{B82AF5C2-6542-46A7-9D56-01D26F55BFDF}" type="pres">
      <dgm:prSet presAssocID="{159B370A-42EC-4620-85E9-4D5AA5E7C903}" presName="node" presStyleLbl="node1" presStyleIdx="7" presStyleCnt="12">
        <dgm:presLayoutVars>
          <dgm:bulletEnabled val="1"/>
        </dgm:presLayoutVars>
      </dgm:prSet>
      <dgm:spPr/>
    </dgm:pt>
    <dgm:pt modelId="{CC696098-3CBB-407C-9100-BA17D6005A9A}" type="pres">
      <dgm:prSet presAssocID="{E6E3304F-6EF5-4784-8C98-574AF1D36515}" presName="sibTrans" presStyleLbl="sibTrans1D1" presStyleIdx="7" presStyleCnt="11"/>
      <dgm:spPr/>
    </dgm:pt>
    <dgm:pt modelId="{97420514-1408-423A-9EA9-ACAF6B9A5DC1}" type="pres">
      <dgm:prSet presAssocID="{E6E3304F-6EF5-4784-8C98-574AF1D36515}" presName="connectorText" presStyleLbl="sibTrans1D1" presStyleIdx="7" presStyleCnt="11"/>
      <dgm:spPr/>
    </dgm:pt>
    <dgm:pt modelId="{EDEA6F5D-EC80-4A7F-B532-A2CA913D82F2}" type="pres">
      <dgm:prSet presAssocID="{62B4EA50-4B37-4C79-8DC0-3845C34F1BB8}" presName="node" presStyleLbl="node1" presStyleIdx="8" presStyleCnt="12">
        <dgm:presLayoutVars>
          <dgm:bulletEnabled val="1"/>
        </dgm:presLayoutVars>
      </dgm:prSet>
      <dgm:spPr/>
    </dgm:pt>
    <dgm:pt modelId="{747A041A-7FD9-4B5E-939A-3C6536293611}" type="pres">
      <dgm:prSet presAssocID="{3DA7D73F-586E-4222-B426-6475E109D505}" presName="sibTrans" presStyleLbl="sibTrans1D1" presStyleIdx="8" presStyleCnt="11"/>
      <dgm:spPr/>
    </dgm:pt>
    <dgm:pt modelId="{5BA2071B-E53B-4535-9377-5816154B9248}" type="pres">
      <dgm:prSet presAssocID="{3DA7D73F-586E-4222-B426-6475E109D505}" presName="connectorText" presStyleLbl="sibTrans1D1" presStyleIdx="8" presStyleCnt="11"/>
      <dgm:spPr/>
    </dgm:pt>
    <dgm:pt modelId="{85300060-26C4-4CE8-A44B-46C398208C13}" type="pres">
      <dgm:prSet presAssocID="{DD94F5A6-55AA-4237-BEBB-A05759C5898E}" presName="node" presStyleLbl="node1" presStyleIdx="9" presStyleCnt="12">
        <dgm:presLayoutVars>
          <dgm:bulletEnabled val="1"/>
        </dgm:presLayoutVars>
      </dgm:prSet>
      <dgm:spPr/>
    </dgm:pt>
    <dgm:pt modelId="{8AB80F36-3C26-4C45-B7D2-EB2194466FFC}" type="pres">
      <dgm:prSet presAssocID="{4A2B8014-4E20-451D-BCBD-D1606018FA52}" presName="sibTrans" presStyleLbl="sibTrans1D1" presStyleIdx="9" presStyleCnt="11"/>
      <dgm:spPr/>
    </dgm:pt>
    <dgm:pt modelId="{9B83F280-1696-46D9-9103-452972126397}" type="pres">
      <dgm:prSet presAssocID="{4A2B8014-4E20-451D-BCBD-D1606018FA52}" presName="connectorText" presStyleLbl="sibTrans1D1" presStyleIdx="9" presStyleCnt="11"/>
      <dgm:spPr/>
    </dgm:pt>
    <dgm:pt modelId="{529E946C-B233-4DEF-B564-97DE4A0807BC}" type="pres">
      <dgm:prSet presAssocID="{6B6818B9-5FF7-43DA-A7BC-E9398ECD0EE8}" presName="node" presStyleLbl="node1" presStyleIdx="10" presStyleCnt="12">
        <dgm:presLayoutVars>
          <dgm:bulletEnabled val="1"/>
        </dgm:presLayoutVars>
      </dgm:prSet>
      <dgm:spPr/>
    </dgm:pt>
    <dgm:pt modelId="{7516D7BE-08CB-4234-8E28-E865DD9AB7AC}" type="pres">
      <dgm:prSet presAssocID="{189F3EE9-7EE4-438F-BAA1-ADF74EE172DB}" presName="sibTrans" presStyleLbl="sibTrans1D1" presStyleIdx="10" presStyleCnt="11"/>
      <dgm:spPr/>
    </dgm:pt>
    <dgm:pt modelId="{E47AE2D4-AD63-4D3C-9791-5A0FA9F5A5C9}" type="pres">
      <dgm:prSet presAssocID="{189F3EE9-7EE4-438F-BAA1-ADF74EE172DB}" presName="connectorText" presStyleLbl="sibTrans1D1" presStyleIdx="10" presStyleCnt="11"/>
      <dgm:spPr/>
    </dgm:pt>
    <dgm:pt modelId="{218FEED3-905D-48ED-8906-18D949F2DAE2}" type="pres">
      <dgm:prSet presAssocID="{8599CAFF-DB27-43C9-A202-E2E17590B0A7}" presName="node" presStyleLbl="node1" presStyleIdx="11" presStyleCnt="12">
        <dgm:presLayoutVars>
          <dgm:bulletEnabled val="1"/>
        </dgm:presLayoutVars>
      </dgm:prSet>
      <dgm:spPr/>
    </dgm:pt>
  </dgm:ptLst>
  <dgm:cxnLst>
    <dgm:cxn modelId="{C5884D02-DB68-4FB8-9957-A6C85F1E5E71}" type="presOf" srcId="{F2DC1E8F-232C-459C-9F27-831C8C5DCF71}" destId="{59BAFB61-4ED0-44FC-8157-0301DA21AF0A}" srcOrd="0" destOrd="0" presId="urn:microsoft.com/office/officeart/2005/8/layout/bProcess3"/>
    <dgm:cxn modelId="{A7EB8306-56DF-459F-BABD-4C626C0BD2CD}" type="presOf" srcId="{74142E6F-E11F-4EA5-AF89-36D11FC9CC97}" destId="{061EC9D9-EAD5-424A-8014-F4BE8CFEBF77}" srcOrd="1" destOrd="0" presId="urn:microsoft.com/office/officeart/2005/8/layout/bProcess3"/>
    <dgm:cxn modelId="{1278B70B-5E0E-49C2-B76C-B27CF9B4EE33}" type="presOf" srcId="{E95DFAD1-625A-4F06-A3E5-123002AC5008}" destId="{15451D3F-DCC9-4420-B3C3-EF58EBA450E4}" srcOrd="1" destOrd="0" presId="urn:microsoft.com/office/officeart/2005/8/layout/bProcess3"/>
    <dgm:cxn modelId="{77F84D0C-EE58-4570-9975-4948508BF2B7}" type="presOf" srcId="{A9455707-EBD8-43CA-BB28-92BF27958B86}" destId="{D8D1D8B2-0BF0-48BE-9D16-C1A42CB821AF}" srcOrd="0" destOrd="0" presId="urn:microsoft.com/office/officeart/2005/8/layout/bProcess3"/>
    <dgm:cxn modelId="{3ECEBE17-C1FD-4A94-B65A-08FE48C9A1F2}" type="presOf" srcId="{3DA7D73F-586E-4222-B426-6475E109D505}" destId="{747A041A-7FD9-4B5E-939A-3C6536293611}" srcOrd="0" destOrd="0" presId="urn:microsoft.com/office/officeart/2005/8/layout/bProcess3"/>
    <dgm:cxn modelId="{6588B319-06A4-49FE-8D12-B3C4E1F5F417}" type="presOf" srcId="{4A2B8014-4E20-451D-BCBD-D1606018FA52}" destId="{9B83F280-1696-46D9-9103-452972126397}" srcOrd="1" destOrd="0" presId="urn:microsoft.com/office/officeart/2005/8/layout/bProcess3"/>
    <dgm:cxn modelId="{1BCF1A21-7D15-4B1E-8026-442E9982C2F7}" srcId="{90415A5A-DCA4-4E55-9140-59E45C6E29DC}" destId="{6B6818B9-5FF7-43DA-A7BC-E9398ECD0EE8}" srcOrd="10" destOrd="0" parTransId="{E331744B-A557-4455-8FA8-AA060E55A9C5}" sibTransId="{189F3EE9-7EE4-438F-BAA1-ADF74EE172DB}"/>
    <dgm:cxn modelId="{FD270729-1FC2-403D-A148-72B078CEF76E}" type="presOf" srcId="{DA4C1C3D-D97E-4E9E-8301-5B2566F3401D}" destId="{D4428EF9-F76F-4876-BBFB-D8B9B0612CC5}" srcOrd="0" destOrd="0" presId="urn:microsoft.com/office/officeart/2005/8/layout/bProcess3"/>
    <dgm:cxn modelId="{2759F62F-A08C-4A6B-B1D5-CB6B74846187}" type="presOf" srcId="{15D9B727-397D-4A69-9D6E-B4DA8F72E796}" destId="{D6405282-AEF8-4EE8-9EBF-FBDD0D98F86F}" srcOrd="0" destOrd="0" presId="urn:microsoft.com/office/officeart/2005/8/layout/bProcess3"/>
    <dgm:cxn modelId="{02708734-B7AD-40F2-B4E1-0EA629ED8921}" type="presOf" srcId="{74142E6F-E11F-4EA5-AF89-36D11FC9CC97}" destId="{B137184B-9014-45D3-BB92-E6115B90222E}" srcOrd="0" destOrd="0" presId="urn:microsoft.com/office/officeart/2005/8/layout/bProcess3"/>
    <dgm:cxn modelId="{0D943136-4410-4895-BCAB-2584A6BB999C}" srcId="{90415A5A-DCA4-4E55-9140-59E45C6E29DC}" destId="{F2DC1E8F-232C-459C-9F27-831C8C5DCF71}" srcOrd="6" destOrd="0" parTransId="{F2B19D27-2DEE-4167-8E21-44855F7BA97F}" sibTransId="{73DFD03B-7438-4230-B1DB-DDAC6C814493}"/>
    <dgm:cxn modelId="{3CC27738-6FD7-4EAE-839E-291FB837325D}" type="presOf" srcId="{73DFD03B-7438-4230-B1DB-DDAC6C814493}" destId="{B6E92F4A-F437-4599-9624-A2D55FF6235B}" srcOrd="1" destOrd="0" presId="urn:microsoft.com/office/officeart/2005/8/layout/bProcess3"/>
    <dgm:cxn modelId="{1A7D1C5B-F733-4839-B372-FF3339845FE2}" type="presOf" srcId="{8599CAFF-DB27-43C9-A202-E2E17590B0A7}" destId="{218FEED3-905D-48ED-8906-18D949F2DAE2}" srcOrd="0" destOrd="0" presId="urn:microsoft.com/office/officeart/2005/8/layout/bProcess3"/>
    <dgm:cxn modelId="{B0F11E61-119E-41F4-926F-DDD619EB1DB1}" type="presOf" srcId="{E6E3304F-6EF5-4784-8C98-574AF1D36515}" destId="{97420514-1408-423A-9EA9-ACAF6B9A5DC1}" srcOrd="1" destOrd="0" presId="urn:microsoft.com/office/officeart/2005/8/layout/bProcess3"/>
    <dgm:cxn modelId="{EF0CB941-C33C-4D1F-B099-27DEE030EACD}" type="presOf" srcId="{2882C961-97FB-4D07-BA98-25691F8596F1}" destId="{9C03BFDC-F54A-4BEF-94AB-8DA02D571C6B}" srcOrd="0" destOrd="0" presId="urn:microsoft.com/office/officeart/2005/8/layout/bProcess3"/>
    <dgm:cxn modelId="{F536BE43-FFF7-434F-937A-ACD18E9A1E38}" type="presOf" srcId="{2882C961-97FB-4D07-BA98-25691F8596F1}" destId="{DB0C4BD4-6752-4533-8F40-0DD6014022B6}" srcOrd="1" destOrd="0" presId="urn:microsoft.com/office/officeart/2005/8/layout/bProcess3"/>
    <dgm:cxn modelId="{9E68F165-D9D5-4B91-BA64-AE68B1ABE72C}" srcId="{90415A5A-DCA4-4E55-9140-59E45C6E29DC}" destId="{DD94F5A6-55AA-4237-BEBB-A05759C5898E}" srcOrd="9" destOrd="0" parTransId="{DB599855-E3B2-475F-82E5-2F12547F2517}" sibTransId="{4A2B8014-4E20-451D-BCBD-D1606018FA52}"/>
    <dgm:cxn modelId="{790BC568-E69F-493A-BD13-7EF3AAE60671}" type="presOf" srcId="{62B4EA50-4B37-4C79-8DC0-3845C34F1BB8}" destId="{EDEA6F5D-EC80-4A7F-B532-A2CA913D82F2}" srcOrd="0" destOrd="0" presId="urn:microsoft.com/office/officeart/2005/8/layout/bProcess3"/>
    <dgm:cxn modelId="{FEFA0C6D-8A8B-46FD-BE47-1541042B1B28}" srcId="{90415A5A-DCA4-4E55-9140-59E45C6E29DC}" destId="{99BB197F-BD5B-4047-A64B-E3B0DADAE296}" srcOrd="4" destOrd="0" parTransId="{823B7AE9-9AE3-4CF0-9315-57EB43BAF17A}" sibTransId="{15D9B727-397D-4A69-9D6E-B4DA8F72E796}"/>
    <dgm:cxn modelId="{160A3A6D-5C40-4850-A6CD-266829EEAFA5}" srcId="{90415A5A-DCA4-4E55-9140-59E45C6E29DC}" destId="{62B4EA50-4B37-4C79-8DC0-3845C34F1BB8}" srcOrd="8" destOrd="0" parTransId="{77F3ABC7-5099-4A93-B3B5-25F2714331FA}" sibTransId="{3DA7D73F-586E-4222-B426-6475E109D505}"/>
    <dgm:cxn modelId="{2576826E-E645-485D-AAB2-63A5548B5E4A}" type="presOf" srcId="{15D9B727-397D-4A69-9D6E-B4DA8F72E796}" destId="{C5765D97-187D-40AD-9687-74F4DC32BF11}" srcOrd="1" destOrd="0" presId="urn:microsoft.com/office/officeart/2005/8/layout/bProcess3"/>
    <dgm:cxn modelId="{FB35766F-159F-456A-B6E8-326406AFDAC6}" srcId="{90415A5A-DCA4-4E55-9140-59E45C6E29DC}" destId="{4374A4AD-FA06-46DC-AA64-BFEF68040CF1}" srcOrd="5" destOrd="0" parTransId="{ADCF1ECA-3AC8-4E88-827C-64B254913D81}" sibTransId="{DA4C1C3D-D97E-4E9E-8301-5B2566F3401D}"/>
    <dgm:cxn modelId="{6DEFBC50-43E5-4880-9C7F-E9BAAA9CD239}" type="presOf" srcId="{189F3EE9-7EE4-438F-BAA1-ADF74EE172DB}" destId="{7516D7BE-08CB-4234-8E28-E865DD9AB7AC}" srcOrd="0" destOrd="0" presId="urn:microsoft.com/office/officeart/2005/8/layout/bProcess3"/>
    <dgm:cxn modelId="{D87B5072-5D27-4D97-908E-B5FBC2C6BF07}" srcId="{90415A5A-DCA4-4E55-9140-59E45C6E29DC}" destId="{FBECD14E-C645-4897-AD99-897B0EDBCB43}" srcOrd="3" destOrd="0" parTransId="{98148168-CF5F-40B0-8935-BD9254A98860}" sibTransId="{E95DFAD1-625A-4F06-A3E5-123002AC5008}"/>
    <dgm:cxn modelId="{284E3B75-FAA2-42A0-8727-53578F75DE11}" type="presOf" srcId="{86EE975E-365F-4554-9A52-5165983AFB30}" destId="{3823119D-0A9C-416F-A912-02D561CA7028}" srcOrd="0" destOrd="0" presId="urn:microsoft.com/office/officeart/2005/8/layout/bProcess3"/>
    <dgm:cxn modelId="{856E1C56-243F-45BD-A623-E688E7A6F781}" type="presOf" srcId="{99BB197F-BD5B-4047-A64B-E3B0DADAE296}" destId="{B282B89E-5279-4004-8714-2F2FBA30923E}" srcOrd="0" destOrd="0" presId="urn:microsoft.com/office/officeart/2005/8/layout/bProcess3"/>
    <dgm:cxn modelId="{7129E456-9F9E-4C97-86A7-88B1239BA313}" type="presOf" srcId="{159B370A-42EC-4620-85E9-4D5AA5E7C903}" destId="{B82AF5C2-6542-46A7-9D56-01D26F55BFDF}" srcOrd="0" destOrd="0" presId="urn:microsoft.com/office/officeart/2005/8/layout/bProcess3"/>
    <dgm:cxn modelId="{125D9991-E676-441E-98F6-80FA16EB0477}" type="presOf" srcId="{FBECD14E-C645-4897-AD99-897B0EDBCB43}" destId="{30EF50E7-191F-4C3B-AA4C-1EE590D84AF1}" srcOrd="0" destOrd="0" presId="urn:microsoft.com/office/officeart/2005/8/layout/bProcess3"/>
    <dgm:cxn modelId="{ADB6C495-2683-4CCB-89A1-7D6E78A7519C}" type="presOf" srcId="{3DA7D73F-586E-4222-B426-6475E109D505}" destId="{5BA2071B-E53B-4535-9377-5816154B9248}" srcOrd="1" destOrd="0" presId="urn:microsoft.com/office/officeart/2005/8/layout/bProcess3"/>
    <dgm:cxn modelId="{03725E97-B317-43B6-9066-D5C362F1F371}" type="presOf" srcId="{DA4C1C3D-D97E-4E9E-8301-5B2566F3401D}" destId="{C864618D-AC2A-4BD2-ACB7-5D7D70B7CF24}" srcOrd="1" destOrd="0" presId="urn:microsoft.com/office/officeart/2005/8/layout/bProcess3"/>
    <dgm:cxn modelId="{3AF67BAB-D644-4AF5-8A52-9FE03266352D}" type="presOf" srcId="{6247876E-A99D-426F-9C70-10A56A20783E}" destId="{C0E74A68-6714-453C-89A1-239587CA09DF}" srcOrd="0" destOrd="0" presId="urn:microsoft.com/office/officeart/2005/8/layout/bProcess3"/>
    <dgm:cxn modelId="{E79292AB-1239-4902-A6A5-62E7015CB3D6}" type="presOf" srcId="{E6E3304F-6EF5-4784-8C98-574AF1D36515}" destId="{CC696098-3CBB-407C-9100-BA17D6005A9A}" srcOrd="0" destOrd="0" presId="urn:microsoft.com/office/officeart/2005/8/layout/bProcess3"/>
    <dgm:cxn modelId="{5F2804B9-CEA3-4C60-B666-EA7DE27EAB0F}" srcId="{90415A5A-DCA4-4E55-9140-59E45C6E29DC}" destId="{A9455707-EBD8-43CA-BB28-92BF27958B86}" srcOrd="2" destOrd="0" parTransId="{A668A014-2E96-492F-AB0D-0A15DAC98ADB}" sibTransId="{2882C961-97FB-4D07-BA98-25691F8596F1}"/>
    <dgm:cxn modelId="{F1F91EB9-5FBA-43E8-80E2-B19F2E0C8C73}" type="presOf" srcId="{73DFD03B-7438-4230-B1DB-DDAC6C814493}" destId="{298573D5-8A19-4DC9-8BC7-0A3E0D147063}" srcOrd="0" destOrd="0" presId="urn:microsoft.com/office/officeart/2005/8/layout/bProcess3"/>
    <dgm:cxn modelId="{29BA1CBB-BC94-423D-B9BC-5F5CBFCDB168}" type="presOf" srcId="{6247876E-A99D-426F-9C70-10A56A20783E}" destId="{292C7DD8-F0F4-4D9F-8A68-31FE1A409F66}" srcOrd="1" destOrd="0" presId="urn:microsoft.com/office/officeart/2005/8/layout/bProcess3"/>
    <dgm:cxn modelId="{332851BB-C4BE-49A3-A611-40BDF7CCE1CD}" srcId="{90415A5A-DCA4-4E55-9140-59E45C6E29DC}" destId="{8599CAFF-DB27-43C9-A202-E2E17590B0A7}" srcOrd="11" destOrd="0" parTransId="{DEB6C571-9C94-4BEF-8DDE-6759033F79F3}" sibTransId="{D380B463-CC63-4C6F-9FCE-4473B56CDC62}"/>
    <dgm:cxn modelId="{24C99BBD-8219-4763-BCEE-413AECEF05A7}" srcId="{90415A5A-DCA4-4E55-9140-59E45C6E29DC}" destId="{0C7D066D-F7E8-4BF3-B6DF-F57A12C7F473}" srcOrd="1" destOrd="0" parTransId="{C1877614-9DB3-46CF-8FF5-2EB83FD3087F}" sibTransId="{6247876E-A99D-426F-9C70-10A56A20783E}"/>
    <dgm:cxn modelId="{DAA31DC1-FADB-4C5A-AF69-D47227D61424}" type="presOf" srcId="{189F3EE9-7EE4-438F-BAA1-ADF74EE172DB}" destId="{E47AE2D4-AD63-4D3C-9791-5A0FA9F5A5C9}" srcOrd="1" destOrd="0" presId="urn:microsoft.com/office/officeart/2005/8/layout/bProcess3"/>
    <dgm:cxn modelId="{2AA5BAC8-1B7B-4E6F-A237-099358D9A76E}" type="presOf" srcId="{DD94F5A6-55AA-4237-BEBB-A05759C5898E}" destId="{85300060-26C4-4CE8-A44B-46C398208C13}" srcOrd="0" destOrd="0" presId="urn:microsoft.com/office/officeart/2005/8/layout/bProcess3"/>
    <dgm:cxn modelId="{0C959FD5-EB83-43FA-8616-1E6047C21426}" type="presOf" srcId="{90415A5A-DCA4-4E55-9140-59E45C6E29DC}" destId="{4155E12C-C428-475C-B12E-16127335095A}" srcOrd="0" destOrd="0" presId="urn:microsoft.com/office/officeart/2005/8/layout/bProcess3"/>
    <dgm:cxn modelId="{3CCC1DDC-633D-4D1F-B61F-FB69C0B1B8B5}" type="presOf" srcId="{6B6818B9-5FF7-43DA-A7BC-E9398ECD0EE8}" destId="{529E946C-B233-4DEF-B564-97DE4A0807BC}" srcOrd="0" destOrd="0" presId="urn:microsoft.com/office/officeart/2005/8/layout/bProcess3"/>
    <dgm:cxn modelId="{30DA45E3-E2D3-48F2-AD56-CAD122B72272}" type="presOf" srcId="{0C7D066D-F7E8-4BF3-B6DF-F57A12C7F473}" destId="{D071FBEA-D82B-4613-A139-CA9EB7BF2498}" srcOrd="0" destOrd="0" presId="urn:microsoft.com/office/officeart/2005/8/layout/bProcess3"/>
    <dgm:cxn modelId="{3CA50BE4-08AD-45C0-B964-8F8708259DDE}" srcId="{90415A5A-DCA4-4E55-9140-59E45C6E29DC}" destId="{159B370A-42EC-4620-85E9-4D5AA5E7C903}" srcOrd="7" destOrd="0" parTransId="{45715B97-5E4C-484A-BBA0-B700A2DC7D5D}" sibTransId="{E6E3304F-6EF5-4784-8C98-574AF1D36515}"/>
    <dgm:cxn modelId="{32E419E4-2028-4A91-918A-E41B6768E5BD}" type="presOf" srcId="{E95DFAD1-625A-4F06-A3E5-123002AC5008}" destId="{65E35047-6BC8-47CE-9E93-63ADED01AFA6}" srcOrd="0" destOrd="0" presId="urn:microsoft.com/office/officeart/2005/8/layout/bProcess3"/>
    <dgm:cxn modelId="{AC37FFEC-CC52-4074-A394-DDCA5BC00578}" srcId="{90415A5A-DCA4-4E55-9140-59E45C6E29DC}" destId="{86EE975E-365F-4554-9A52-5165983AFB30}" srcOrd="0" destOrd="0" parTransId="{0F9FAE05-610D-4699-8E03-5BA0F1FCEF6F}" sibTransId="{74142E6F-E11F-4EA5-AF89-36D11FC9CC97}"/>
    <dgm:cxn modelId="{7EC0D5F1-AB3D-4AC9-B85B-513A1BD6D93B}" type="presOf" srcId="{4374A4AD-FA06-46DC-AA64-BFEF68040CF1}" destId="{1A29E02E-AC0E-4EE7-8204-CCA6FCD4C7B7}" srcOrd="0" destOrd="0" presId="urn:microsoft.com/office/officeart/2005/8/layout/bProcess3"/>
    <dgm:cxn modelId="{10073BF4-ACA5-4D9D-9C25-9CA242809C93}" type="presOf" srcId="{4A2B8014-4E20-451D-BCBD-D1606018FA52}" destId="{8AB80F36-3C26-4C45-B7D2-EB2194466FFC}" srcOrd="0" destOrd="0" presId="urn:microsoft.com/office/officeart/2005/8/layout/bProcess3"/>
    <dgm:cxn modelId="{9F1084FC-F94A-4C33-BA0B-184BF05A29E5}" type="presParOf" srcId="{4155E12C-C428-475C-B12E-16127335095A}" destId="{3823119D-0A9C-416F-A912-02D561CA7028}" srcOrd="0" destOrd="0" presId="urn:microsoft.com/office/officeart/2005/8/layout/bProcess3"/>
    <dgm:cxn modelId="{D8912D4E-053E-4ACA-A9C6-99E06EF9FE99}" type="presParOf" srcId="{4155E12C-C428-475C-B12E-16127335095A}" destId="{B137184B-9014-45D3-BB92-E6115B90222E}" srcOrd="1" destOrd="0" presId="urn:microsoft.com/office/officeart/2005/8/layout/bProcess3"/>
    <dgm:cxn modelId="{63DE084E-574A-43DD-B9E5-95A27AB4839B}" type="presParOf" srcId="{B137184B-9014-45D3-BB92-E6115B90222E}" destId="{061EC9D9-EAD5-424A-8014-F4BE8CFEBF77}" srcOrd="0" destOrd="0" presId="urn:microsoft.com/office/officeart/2005/8/layout/bProcess3"/>
    <dgm:cxn modelId="{58E27D23-9F08-4B3D-97BB-480B5F3C7C78}" type="presParOf" srcId="{4155E12C-C428-475C-B12E-16127335095A}" destId="{D071FBEA-D82B-4613-A139-CA9EB7BF2498}" srcOrd="2" destOrd="0" presId="urn:microsoft.com/office/officeart/2005/8/layout/bProcess3"/>
    <dgm:cxn modelId="{7C7BAB37-F696-465E-9486-5C6E0278BF22}" type="presParOf" srcId="{4155E12C-C428-475C-B12E-16127335095A}" destId="{C0E74A68-6714-453C-89A1-239587CA09DF}" srcOrd="3" destOrd="0" presId="urn:microsoft.com/office/officeart/2005/8/layout/bProcess3"/>
    <dgm:cxn modelId="{FB63AC4A-F514-4DA6-AF26-E7CE7378D238}" type="presParOf" srcId="{C0E74A68-6714-453C-89A1-239587CA09DF}" destId="{292C7DD8-F0F4-4D9F-8A68-31FE1A409F66}" srcOrd="0" destOrd="0" presId="urn:microsoft.com/office/officeart/2005/8/layout/bProcess3"/>
    <dgm:cxn modelId="{F37F8425-EBB3-4266-AFC7-9E7C109B5379}" type="presParOf" srcId="{4155E12C-C428-475C-B12E-16127335095A}" destId="{D8D1D8B2-0BF0-48BE-9D16-C1A42CB821AF}" srcOrd="4" destOrd="0" presId="urn:microsoft.com/office/officeart/2005/8/layout/bProcess3"/>
    <dgm:cxn modelId="{5567D036-AA35-49EC-A95C-485FD0F3CC9F}" type="presParOf" srcId="{4155E12C-C428-475C-B12E-16127335095A}" destId="{9C03BFDC-F54A-4BEF-94AB-8DA02D571C6B}" srcOrd="5" destOrd="0" presId="urn:microsoft.com/office/officeart/2005/8/layout/bProcess3"/>
    <dgm:cxn modelId="{A49D7FDC-0F7A-43D1-8650-156F49C82872}" type="presParOf" srcId="{9C03BFDC-F54A-4BEF-94AB-8DA02D571C6B}" destId="{DB0C4BD4-6752-4533-8F40-0DD6014022B6}" srcOrd="0" destOrd="0" presId="urn:microsoft.com/office/officeart/2005/8/layout/bProcess3"/>
    <dgm:cxn modelId="{E083AA6C-FDC9-444B-995E-99A22CB26F16}" type="presParOf" srcId="{4155E12C-C428-475C-B12E-16127335095A}" destId="{30EF50E7-191F-4C3B-AA4C-1EE590D84AF1}" srcOrd="6" destOrd="0" presId="urn:microsoft.com/office/officeart/2005/8/layout/bProcess3"/>
    <dgm:cxn modelId="{6823F825-4159-4DE5-943C-8D9A8B7A3414}" type="presParOf" srcId="{4155E12C-C428-475C-B12E-16127335095A}" destId="{65E35047-6BC8-47CE-9E93-63ADED01AFA6}" srcOrd="7" destOrd="0" presId="urn:microsoft.com/office/officeart/2005/8/layout/bProcess3"/>
    <dgm:cxn modelId="{34842A4F-6DE5-40F5-9A72-4644F8C816D5}" type="presParOf" srcId="{65E35047-6BC8-47CE-9E93-63ADED01AFA6}" destId="{15451D3F-DCC9-4420-B3C3-EF58EBA450E4}" srcOrd="0" destOrd="0" presId="urn:microsoft.com/office/officeart/2005/8/layout/bProcess3"/>
    <dgm:cxn modelId="{CD3575C8-8CB1-406F-B440-3436F7B98CB5}" type="presParOf" srcId="{4155E12C-C428-475C-B12E-16127335095A}" destId="{B282B89E-5279-4004-8714-2F2FBA30923E}" srcOrd="8" destOrd="0" presId="urn:microsoft.com/office/officeart/2005/8/layout/bProcess3"/>
    <dgm:cxn modelId="{0C5938C8-15B5-4428-9D05-BB2B21D2AB2E}" type="presParOf" srcId="{4155E12C-C428-475C-B12E-16127335095A}" destId="{D6405282-AEF8-4EE8-9EBF-FBDD0D98F86F}" srcOrd="9" destOrd="0" presId="urn:microsoft.com/office/officeart/2005/8/layout/bProcess3"/>
    <dgm:cxn modelId="{5AFFDF78-AA3D-41E8-A6AD-04586B825130}" type="presParOf" srcId="{D6405282-AEF8-4EE8-9EBF-FBDD0D98F86F}" destId="{C5765D97-187D-40AD-9687-74F4DC32BF11}" srcOrd="0" destOrd="0" presId="urn:microsoft.com/office/officeart/2005/8/layout/bProcess3"/>
    <dgm:cxn modelId="{300F443C-BFFB-4A3D-B4C3-49456338B2D4}" type="presParOf" srcId="{4155E12C-C428-475C-B12E-16127335095A}" destId="{1A29E02E-AC0E-4EE7-8204-CCA6FCD4C7B7}" srcOrd="10" destOrd="0" presId="urn:microsoft.com/office/officeart/2005/8/layout/bProcess3"/>
    <dgm:cxn modelId="{4F6545F1-7DFA-45C0-9A0E-AC7FBB5099CA}" type="presParOf" srcId="{4155E12C-C428-475C-B12E-16127335095A}" destId="{D4428EF9-F76F-4876-BBFB-D8B9B0612CC5}" srcOrd="11" destOrd="0" presId="urn:microsoft.com/office/officeart/2005/8/layout/bProcess3"/>
    <dgm:cxn modelId="{F2F7B4F7-AA49-403E-BC1E-38D43ACFF94C}" type="presParOf" srcId="{D4428EF9-F76F-4876-BBFB-D8B9B0612CC5}" destId="{C864618D-AC2A-4BD2-ACB7-5D7D70B7CF24}" srcOrd="0" destOrd="0" presId="urn:microsoft.com/office/officeart/2005/8/layout/bProcess3"/>
    <dgm:cxn modelId="{F6550D96-27F0-4228-9D2B-D89444FE9079}" type="presParOf" srcId="{4155E12C-C428-475C-B12E-16127335095A}" destId="{59BAFB61-4ED0-44FC-8157-0301DA21AF0A}" srcOrd="12" destOrd="0" presId="urn:microsoft.com/office/officeart/2005/8/layout/bProcess3"/>
    <dgm:cxn modelId="{CFA2A33B-F4EB-4236-8E6B-3915C6A65CAE}" type="presParOf" srcId="{4155E12C-C428-475C-B12E-16127335095A}" destId="{298573D5-8A19-4DC9-8BC7-0A3E0D147063}" srcOrd="13" destOrd="0" presId="urn:microsoft.com/office/officeart/2005/8/layout/bProcess3"/>
    <dgm:cxn modelId="{23121299-CAC6-499A-9181-8CF5EB921EED}" type="presParOf" srcId="{298573D5-8A19-4DC9-8BC7-0A3E0D147063}" destId="{B6E92F4A-F437-4599-9624-A2D55FF6235B}" srcOrd="0" destOrd="0" presId="urn:microsoft.com/office/officeart/2005/8/layout/bProcess3"/>
    <dgm:cxn modelId="{B2D6A423-EBEA-4FE4-BF9C-1DACA59A6608}" type="presParOf" srcId="{4155E12C-C428-475C-B12E-16127335095A}" destId="{B82AF5C2-6542-46A7-9D56-01D26F55BFDF}" srcOrd="14" destOrd="0" presId="urn:microsoft.com/office/officeart/2005/8/layout/bProcess3"/>
    <dgm:cxn modelId="{A08073E7-C3B6-4F86-80C4-3615AC85BF41}" type="presParOf" srcId="{4155E12C-C428-475C-B12E-16127335095A}" destId="{CC696098-3CBB-407C-9100-BA17D6005A9A}" srcOrd="15" destOrd="0" presId="urn:microsoft.com/office/officeart/2005/8/layout/bProcess3"/>
    <dgm:cxn modelId="{66E7576C-D294-4CBC-96C7-8D2BFD143403}" type="presParOf" srcId="{CC696098-3CBB-407C-9100-BA17D6005A9A}" destId="{97420514-1408-423A-9EA9-ACAF6B9A5DC1}" srcOrd="0" destOrd="0" presId="urn:microsoft.com/office/officeart/2005/8/layout/bProcess3"/>
    <dgm:cxn modelId="{FDE2B8A7-A023-491C-8D52-AFB4C88F0E09}" type="presParOf" srcId="{4155E12C-C428-475C-B12E-16127335095A}" destId="{EDEA6F5D-EC80-4A7F-B532-A2CA913D82F2}" srcOrd="16" destOrd="0" presId="urn:microsoft.com/office/officeart/2005/8/layout/bProcess3"/>
    <dgm:cxn modelId="{C372FDFA-AB4C-4F1F-BF10-E0C17243E1F5}" type="presParOf" srcId="{4155E12C-C428-475C-B12E-16127335095A}" destId="{747A041A-7FD9-4B5E-939A-3C6536293611}" srcOrd="17" destOrd="0" presId="urn:microsoft.com/office/officeart/2005/8/layout/bProcess3"/>
    <dgm:cxn modelId="{D561571E-8A83-43FD-A921-72FFF75ABC36}" type="presParOf" srcId="{747A041A-7FD9-4B5E-939A-3C6536293611}" destId="{5BA2071B-E53B-4535-9377-5816154B9248}" srcOrd="0" destOrd="0" presId="urn:microsoft.com/office/officeart/2005/8/layout/bProcess3"/>
    <dgm:cxn modelId="{424412E9-2F4E-4E20-B17D-2C6F4700DD96}" type="presParOf" srcId="{4155E12C-C428-475C-B12E-16127335095A}" destId="{85300060-26C4-4CE8-A44B-46C398208C13}" srcOrd="18" destOrd="0" presId="urn:microsoft.com/office/officeart/2005/8/layout/bProcess3"/>
    <dgm:cxn modelId="{5B4B4967-1FF1-47A7-8833-E574D989D936}" type="presParOf" srcId="{4155E12C-C428-475C-B12E-16127335095A}" destId="{8AB80F36-3C26-4C45-B7D2-EB2194466FFC}" srcOrd="19" destOrd="0" presId="urn:microsoft.com/office/officeart/2005/8/layout/bProcess3"/>
    <dgm:cxn modelId="{84128DA1-33EA-43EA-BF62-6852837EB18F}" type="presParOf" srcId="{8AB80F36-3C26-4C45-B7D2-EB2194466FFC}" destId="{9B83F280-1696-46D9-9103-452972126397}" srcOrd="0" destOrd="0" presId="urn:microsoft.com/office/officeart/2005/8/layout/bProcess3"/>
    <dgm:cxn modelId="{D67F6816-3429-47AD-9D4A-9A8016CA23CC}" type="presParOf" srcId="{4155E12C-C428-475C-B12E-16127335095A}" destId="{529E946C-B233-4DEF-B564-97DE4A0807BC}" srcOrd="20" destOrd="0" presId="urn:microsoft.com/office/officeart/2005/8/layout/bProcess3"/>
    <dgm:cxn modelId="{37FB6652-8825-4E55-BD41-86180538B29C}" type="presParOf" srcId="{4155E12C-C428-475C-B12E-16127335095A}" destId="{7516D7BE-08CB-4234-8E28-E865DD9AB7AC}" srcOrd="21" destOrd="0" presId="urn:microsoft.com/office/officeart/2005/8/layout/bProcess3"/>
    <dgm:cxn modelId="{B2C2937E-A2BE-4BFB-9FDC-66770C3CBC24}" type="presParOf" srcId="{7516D7BE-08CB-4234-8E28-E865DD9AB7AC}" destId="{E47AE2D4-AD63-4D3C-9791-5A0FA9F5A5C9}" srcOrd="0" destOrd="0" presId="urn:microsoft.com/office/officeart/2005/8/layout/bProcess3"/>
    <dgm:cxn modelId="{9B0AC50A-0455-4EE3-9BA1-978E8786874F}" type="presParOf" srcId="{4155E12C-C428-475C-B12E-16127335095A}" destId="{218FEED3-905D-48ED-8906-18D949F2DAE2}" srcOrd="22"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37184B-9014-45D3-BB92-E6115B90222E}">
      <dsp:nvSpPr>
        <dsp:cNvPr id="0" name=""/>
        <dsp:cNvSpPr/>
      </dsp:nvSpPr>
      <dsp:spPr>
        <a:xfrm>
          <a:off x="3133279" y="603876"/>
          <a:ext cx="463492" cy="91440"/>
        </a:xfrm>
        <a:custGeom>
          <a:avLst/>
          <a:gdLst/>
          <a:ahLst/>
          <a:cxnLst/>
          <a:rect l="0" t="0" r="0" b="0"/>
          <a:pathLst>
            <a:path>
              <a:moveTo>
                <a:pt x="0" y="45720"/>
              </a:moveTo>
              <a:lnTo>
                <a:pt x="463492" y="45720"/>
              </a:lnTo>
            </a:path>
          </a:pathLst>
        </a:custGeom>
        <a:noFill/>
        <a:ln w="12700" cap="flat" cmpd="sng" algn="ctr">
          <a:solidFill>
            <a:srgbClr val="DC0037">
              <a:hueOff val="0"/>
              <a:satOff val="0"/>
              <a:lumOff val="0"/>
              <a:alphaOff val="0"/>
            </a:srgb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ZA" sz="1000" kern="1200">
            <a:solidFill>
              <a:srgbClr val="1C2A38">
                <a:hueOff val="0"/>
                <a:satOff val="0"/>
                <a:lumOff val="0"/>
                <a:alphaOff val="0"/>
              </a:srgbClr>
            </a:solidFill>
            <a:latin typeface="Arial" panose="020B0604020202020204"/>
            <a:ea typeface="+mn-ea"/>
            <a:cs typeface="+mn-cs"/>
          </a:endParaRPr>
        </a:p>
      </dsp:txBody>
      <dsp:txXfrm>
        <a:off x="3352672" y="647123"/>
        <a:ext cx="0" cy="0"/>
      </dsp:txXfrm>
    </dsp:sp>
    <dsp:sp modelId="{3823119D-0A9C-416F-A912-02D561CA7028}">
      <dsp:nvSpPr>
        <dsp:cNvPr id="0" name=""/>
        <dsp:cNvSpPr/>
      </dsp:nvSpPr>
      <dsp:spPr>
        <a:xfrm>
          <a:off x="986852" y="5128"/>
          <a:ext cx="2148226" cy="1288935"/>
        </a:xfrm>
        <a:prstGeom prst="rect">
          <a:avLst/>
        </a:prstGeom>
        <a:solidFill>
          <a:srgbClr val="FFFFFF">
            <a:hueOff val="0"/>
            <a:satOff val="0"/>
            <a:lumOff val="0"/>
            <a:alphaOff val="0"/>
          </a:srgbClr>
        </a:solidFill>
        <a:ln w="19050" cap="flat" cmpd="sng" algn="ctr">
          <a:solidFill>
            <a:srgbClr val="DC0037">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endParaRPr lang="en-ZA" sz="1000" b="1" kern="1200" dirty="0">
            <a:solidFill>
              <a:srgbClr val="1C2A38">
                <a:hueOff val="0"/>
                <a:satOff val="0"/>
                <a:lumOff val="0"/>
                <a:alphaOff val="0"/>
              </a:srgbClr>
            </a:solidFill>
            <a:latin typeface="Arial" panose="020B0604020202020204"/>
            <a:ea typeface="+mn-ea"/>
            <a:cs typeface="+mn-cs"/>
          </a:endParaRPr>
        </a:p>
        <a:p>
          <a:pPr marL="0" lvl="0" indent="0" algn="ctr" defTabSz="444500">
            <a:lnSpc>
              <a:spcPct val="90000"/>
            </a:lnSpc>
            <a:spcBef>
              <a:spcPct val="0"/>
            </a:spcBef>
            <a:spcAft>
              <a:spcPct val="35000"/>
            </a:spcAft>
            <a:buNone/>
          </a:pPr>
          <a:endParaRPr lang="en-ZA" sz="1000" b="1" kern="1200" dirty="0">
            <a:solidFill>
              <a:srgbClr val="1C2A38">
                <a:hueOff val="0"/>
                <a:satOff val="0"/>
                <a:lumOff val="0"/>
                <a:alphaOff val="0"/>
              </a:srgbClr>
            </a:solidFill>
            <a:latin typeface="Arial" panose="020B0604020202020204"/>
            <a:ea typeface="+mn-ea"/>
            <a:cs typeface="+mn-cs"/>
          </a:endParaRPr>
        </a:p>
        <a:p>
          <a:pPr marL="0" lvl="0" indent="0" algn="ctr" defTabSz="444500">
            <a:lnSpc>
              <a:spcPct val="90000"/>
            </a:lnSpc>
            <a:spcBef>
              <a:spcPct val="0"/>
            </a:spcBef>
            <a:spcAft>
              <a:spcPct val="35000"/>
            </a:spcAft>
            <a:buNone/>
          </a:pPr>
          <a:r>
            <a:rPr lang="en-ZA" sz="1000" b="1" kern="1200" dirty="0">
              <a:solidFill>
                <a:srgbClr val="1C2A38">
                  <a:hueOff val="0"/>
                  <a:satOff val="0"/>
                  <a:lumOff val="0"/>
                  <a:alphaOff val="0"/>
                </a:srgbClr>
              </a:solidFill>
              <a:latin typeface="Arial" panose="020B0604020202020204"/>
              <a:ea typeface="+mn-ea"/>
              <a:cs typeface="+mn-cs"/>
            </a:rPr>
            <a:t>28 Feb -  Conflict begins</a:t>
          </a:r>
        </a:p>
        <a:p>
          <a:pPr marL="0" lvl="0" indent="0" algn="ctr" defTabSz="444500">
            <a:lnSpc>
              <a:spcPct val="90000"/>
            </a:lnSpc>
            <a:spcBef>
              <a:spcPct val="0"/>
            </a:spcBef>
            <a:spcAft>
              <a:spcPct val="35000"/>
            </a:spcAft>
            <a:buNone/>
          </a:pPr>
          <a:r>
            <a:rPr lang="en-US" sz="1000" kern="1200" dirty="0">
              <a:solidFill>
                <a:srgbClr val="1C2A38">
                  <a:hueOff val="0"/>
                  <a:satOff val="0"/>
                  <a:lumOff val="0"/>
                  <a:alphaOff val="0"/>
                </a:srgbClr>
              </a:solidFill>
              <a:latin typeface="Arial" panose="020B0604020202020204"/>
              <a:ea typeface="+mn-ea"/>
              <a:cs typeface="+mn-cs"/>
            </a:rPr>
            <a:t>War breaks out between the US and Iran, with rapid escalation across the Middle East.</a:t>
          </a:r>
          <a:endParaRPr lang="en-ZA" sz="1000" kern="1200" dirty="0">
            <a:solidFill>
              <a:srgbClr val="1C2A38">
                <a:hueOff val="0"/>
                <a:satOff val="0"/>
                <a:lumOff val="0"/>
                <a:alphaOff val="0"/>
              </a:srgbClr>
            </a:solidFill>
            <a:latin typeface="Arial" panose="020B0604020202020204"/>
            <a:ea typeface="+mn-ea"/>
            <a:cs typeface="+mn-cs"/>
          </a:endParaRPr>
        </a:p>
        <a:p>
          <a:pPr marL="0" lvl="0" indent="0" algn="ctr" defTabSz="444500">
            <a:lnSpc>
              <a:spcPct val="90000"/>
            </a:lnSpc>
            <a:spcBef>
              <a:spcPct val="0"/>
            </a:spcBef>
            <a:spcAft>
              <a:spcPct val="35000"/>
            </a:spcAft>
            <a:buNone/>
          </a:pPr>
          <a:endParaRPr lang="en-ZA" sz="1000" kern="1200" dirty="0">
            <a:solidFill>
              <a:srgbClr val="1C2A38">
                <a:hueOff val="0"/>
                <a:satOff val="0"/>
                <a:lumOff val="0"/>
                <a:alphaOff val="0"/>
              </a:srgbClr>
            </a:solidFill>
            <a:latin typeface="Arial" panose="020B0604020202020204"/>
            <a:ea typeface="+mn-ea"/>
            <a:cs typeface="+mn-cs"/>
          </a:endParaRPr>
        </a:p>
      </dsp:txBody>
      <dsp:txXfrm>
        <a:off x="986852" y="5128"/>
        <a:ext cx="2148226" cy="1288935"/>
      </dsp:txXfrm>
    </dsp:sp>
    <dsp:sp modelId="{C0E74A68-6714-453C-89A1-239587CA09DF}">
      <dsp:nvSpPr>
        <dsp:cNvPr id="0" name=""/>
        <dsp:cNvSpPr/>
      </dsp:nvSpPr>
      <dsp:spPr>
        <a:xfrm>
          <a:off x="5775597" y="603876"/>
          <a:ext cx="463492" cy="91440"/>
        </a:xfrm>
        <a:custGeom>
          <a:avLst/>
          <a:gdLst/>
          <a:ahLst/>
          <a:cxnLst/>
          <a:rect l="0" t="0" r="0" b="0"/>
          <a:pathLst>
            <a:path>
              <a:moveTo>
                <a:pt x="0" y="45720"/>
              </a:moveTo>
              <a:lnTo>
                <a:pt x="463492" y="45720"/>
              </a:lnTo>
            </a:path>
          </a:pathLst>
        </a:custGeom>
        <a:noFill/>
        <a:ln w="12700" cap="flat" cmpd="sng" algn="ctr">
          <a:solidFill>
            <a:srgbClr val="DC0037">
              <a:hueOff val="0"/>
              <a:satOff val="0"/>
              <a:lumOff val="0"/>
              <a:alphaOff val="0"/>
            </a:srgb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ZA" sz="1000" kern="1200">
            <a:solidFill>
              <a:srgbClr val="1C2A38">
                <a:hueOff val="0"/>
                <a:satOff val="0"/>
                <a:lumOff val="0"/>
                <a:alphaOff val="0"/>
              </a:srgbClr>
            </a:solidFill>
            <a:latin typeface="Arial" panose="020B0604020202020204"/>
            <a:ea typeface="+mn-ea"/>
            <a:cs typeface="+mn-cs"/>
          </a:endParaRPr>
        </a:p>
      </dsp:txBody>
      <dsp:txXfrm>
        <a:off x="5994991" y="647123"/>
        <a:ext cx="0" cy="0"/>
      </dsp:txXfrm>
    </dsp:sp>
    <dsp:sp modelId="{D071FBEA-D82B-4613-A139-CA9EB7BF2498}">
      <dsp:nvSpPr>
        <dsp:cNvPr id="0" name=""/>
        <dsp:cNvSpPr/>
      </dsp:nvSpPr>
      <dsp:spPr>
        <a:xfrm>
          <a:off x="3629171" y="5128"/>
          <a:ext cx="2148226" cy="1288935"/>
        </a:xfrm>
        <a:prstGeom prst="rect">
          <a:avLst/>
        </a:prstGeom>
        <a:solidFill>
          <a:srgbClr val="FFFFFF">
            <a:hueOff val="0"/>
            <a:satOff val="0"/>
            <a:lumOff val="0"/>
            <a:alphaOff val="0"/>
          </a:srgbClr>
        </a:solidFill>
        <a:ln w="19050" cap="flat" cmpd="sng" algn="ctr">
          <a:solidFill>
            <a:srgbClr val="DC0037">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rgbClr val="1C2A38">
                  <a:hueOff val="0"/>
                  <a:satOff val="0"/>
                  <a:lumOff val="0"/>
                  <a:alphaOff val="0"/>
                </a:srgbClr>
              </a:solidFill>
              <a:latin typeface="Arial" panose="020B0604020202020204"/>
              <a:ea typeface="+mn-ea"/>
              <a:cs typeface="+mn-cs"/>
            </a:rPr>
            <a:t>Market impact</a:t>
          </a:r>
          <a:r>
            <a:rPr lang="en-US" sz="1000" kern="1200" dirty="0">
              <a:solidFill>
                <a:srgbClr val="1C2A38">
                  <a:hueOff val="0"/>
                  <a:satOff val="0"/>
                  <a:lumOff val="0"/>
                  <a:alphaOff val="0"/>
                </a:srgbClr>
              </a:solidFill>
              <a:latin typeface="Arial" panose="020B0604020202020204"/>
              <a:ea typeface="+mn-ea"/>
              <a:cs typeface="+mn-cs"/>
            </a:rPr>
            <a:t>
Sharp rise in geopolitical risk.
Global markets shift to a risk‑off stance.
Oil prices turn volatile immediately.</a:t>
          </a:r>
          <a:endParaRPr lang="en-ZA" sz="1000" kern="1200" dirty="0">
            <a:solidFill>
              <a:srgbClr val="1C2A38">
                <a:hueOff val="0"/>
                <a:satOff val="0"/>
                <a:lumOff val="0"/>
                <a:alphaOff val="0"/>
              </a:srgbClr>
            </a:solidFill>
            <a:latin typeface="Arial" panose="020B0604020202020204"/>
            <a:ea typeface="+mn-ea"/>
            <a:cs typeface="+mn-cs"/>
          </a:endParaRPr>
        </a:p>
      </dsp:txBody>
      <dsp:txXfrm>
        <a:off x="3629171" y="5128"/>
        <a:ext cx="2148226" cy="1288935"/>
      </dsp:txXfrm>
    </dsp:sp>
    <dsp:sp modelId="{9C03BFDC-F54A-4BEF-94AB-8DA02D571C6B}">
      <dsp:nvSpPr>
        <dsp:cNvPr id="0" name=""/>
        <dsp:cNvSpPr/>
      </dsp:nvSpPr>
      <dsp:spPr>
        <a:xfrm>
          <a:off x="8417915" y="603876"/>
          <a:ext cx="463492" cy="91440"/>
        </a:xfrm>
        <a:custGeom>
          <a:avLst/>
          <a:gdLst/>
          <a:ahLst/>
          <a:cxnLst/>
          <a:rect l="0" t="0" r="0" b="0"/>
          <a:pathLst>
            <a:path>
              <a:moveTo>
                <a:pt x="0" y="45720"/>
              </a:moveTo>
              <a:lnTo>
                <a:pt x="463492" y="45720"/>
              </a:lnTo>
            </a:path>
          </a:pathLst>
        </a:custGeom>
        <a:noFill/>
        <a:ln w="12700" cap="flat" cmpd="sng" algn="ctr">
          <a:solidFill>
            <a:srgbClr val="DC0037">
              <a:hueOff val="0"/>
              <a:satOff val="0"/>
              <a:lumOff val="0"/>
              <a:alphaOff val="0"/>
            </a:srgb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ZA" sz="1000" kern="1200">
            <a:solidFill>
              <a:srgbClr val="1C2A38">
                <a:hueOff val="0"/>
                <a:satOff val="0"/>
                <a:lumOff val="0"/>
                <a:alphaOff val="0"/>
              </a:srgbClr>
            </a:solidFill>
            <a:latin typeface="Arial" panose="020B0604020202020204"/>
            <a:ea typeface="+mn-ea"/>
            <a:cs typeface="+mn-cs"/>
          </a:endParaRPr>
        </a:p>
      </dsp:txBody>
      <dsp:txXfrm>
        <a:off x="8637309" y="647123"/>
        <a:ext cx="0" cy="0"/>
      </dsp:txXfrm>
    </dsp:sp>
    <dsp:sp modelId="{D8D1D8B2-0BF0-48BE-9D16-C1A42CB821AF}">
      <dsp:nvSpPr>
        <dsp:cNvPr id="0" name=""/>
        <dsp:cNvSpPr/>
      </dsp:nvSpPr>
      <dsp:spPr>
        <a:xfrm>
          <a:off x="6271489" y="5128"/>
          <a:ext cx="2148226" cy="1288935"/>
        </a:xfrm>
        <a:prstGeom prst="rect">
          <a:avLst/>
        </a:prstGeom>
        <a:solidFill>
          <a:srgbClr val="FFFFFF">
            <a:hueOff val="0"/>
            <a:satOff val="0"/>
            <a:lumOff val="0"/>
            <a:alphaOff val="0"/>
          </a:srgbClr>
        </a:solidFill>
        <a:ln w="19050" cap="flat" cmpd="sng" algn="ctr">
          <a:solidFill>
            <a:srgbClr val="DC0037">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rgbClr val="1C2A38">
                  <a:hueOff val="0"/>
                  <a:satOff val="0"/>
                  <a:lumOff val="0"/>
                  <a:alphaOff val="0"/>
                </a:srgbClr>
              </a:solidFill>
              <a:latin typeface="Arial" panose="020B0604020202020204"/>
              <a:ea typeface="+mn-ea"/>
              <a:cs typeface="+mn-cs"/>
            </a:rPr>
            <a:t>Early March - Energy risk takes </a:t>
          </a:r>
          <a:r>
            <a:rPr lang="en-US" sz="1000" b="1" kern="1200" dirty="0" err="1">
              <a:solidFill>
                <a:srgbClr val="1C2A38">
                  <a:hueOff val="0"/>
                  <a:satOff val="0"/>
                  <a:lumOff val="0"/>
                  <a:alphaOff val="0"/>
                </a:srgbClr>
              </a:solidFill>
              <a:latin typeface="Arial" panose="020B0604020202020204"/>
              <a:ea typeface="+mn-ea"/>
              <a:cs typeface="+mn-cs"/>
            </a:rPr>
            <a:t>centre</a:t>
          </a:r>
          <a:endParaRPr lang="en-US" sz="1000" b="1" kern="1200" dirty="0">
            <a:solidFill>
              <a:srgbClr val="1C2A38">
                <a:hueOff val="0"/>
                <a:satOff val="0"/>
                <a:lumOff val="0"/>
                <a:alphaOff val="0"/>
              </a:srgbClr>
            </a:solidFill>
            <a:latin typeface="Arial" panose="020B0604020202020204"/>
            <a:ea typeface="+mn-ea"/>
            <a:cs typeface="+mn-cs"/>
          </a:endParaRPr>
        </a:p>
        <a:p>
          <a:pPr marL="0" lvl="0" indent="0" algn="ctr" defTabSz="444500">
            <a:lnSpc>
              <a:spcPct val="90000"/>
            </a:lnSpc>
            <a:spcBef>
              <a:spcPct val="0"/>
            </a:spcBef>
            <a:spcAft>
              <a:spcPct val="35000"/>
            </a:spcAft>
            <a:buNone/>
          </a:pPr>
          <a:r>
            <a:rPr lang="en-US" sz="1000" kern="1200" dirty="0">
              <a:solidFill>
                <a:srgbClr val="1C2A38">
                  <a:hueOff val="0"/>
                  <a:satOff val="0"/>
                  <a:lumOff val="0"/>
                  <a:alphaOff val="0"/>
                </a:srgbClr>
              </a:solidFill>
              <a:latin typeface="Arial" panose="020B0604020202020204"/>
              <a:ea typeface="+mn-ea"/>
              <a:cs typeface="+mn-cs"/>
            </a:rPr>
            <a:t>Growing threats to shipping and energy infrastructure.
Attention shifts to the Strait of Hormuz, a critical global energy chokepoint.</a:t>
          </a:r>
          <a:endParaRPr lang="en-ZA" sz="1000" kern="1200" dirty="0">
            <a:solidFill>
              <a:srgbClr val="1C2A38">
                <a:hueOff val="0"/>
                <a:satOff val="0"/>
                <a:lumOff val="0"/>
                <a:alphaOff val="0"/>
              </a:srgbClr>
            </a:solidFill>
            <a:latin typeface="Arial" panose="020B0604020202020204"/>
            <a:ea typeface="+mn-ea"/>
            <a:cs typeface="+mn-cs"/>
          </a:endParaRPr>
        </a:p>
      </dsp:txBody>
      <dsp:txXfrm>
        <a:off x="6271489" y="5128"/>
        <a:ext cx="2148226" cy="1288935"/>
      </dsp:txXfrm>
    </dsp:sp>
    <dsp:sp modelId="{65E35047-6BC8-47CE-9E93-63ADED01AFA6}">
      <dsp:nvSpPr>
        <dsp:cNvPr id="0" name=""/>
        <dsp:cNvSpPr/>
      </dsp:nvSpPr>
      <dsp:spPr>
        <a:xfrm>
          <a:off x="2060965" y="1292264"/>
          <a:ext cx="7926955" cy="463492"/>
        </a:xfrm>
        <a:custGeom>
          <a:avLst/>
          <a:gdLst/>
          <a:ahLst/>
          <a:cxnLst/>
          <a:rect l="0" t="0" r="0" b="0"/>
          <a:pathLst>
            <a:path>
              <a:moveTo>
                <a:pt x="7926955" y="0"/>
              </a:moveTo>
              <a:lnTo>
                <a:pt x="7926955" y="248846"/>
              </a:lnTo>
              <a:lnTo>
                <a:pt x="0" y="248846"/>
              </a:lnTo>
              <a:lnTo>
                <a:pt x="0" y="463492"/>
              </a:lnTo>
            </a:path>
          </a:pathLst>
        </a:custGeom>
        <a:noFill/>
        <a:ln w="12700" cap="flat" cmpd="sng" algn="ctr">
          <a:solidFill>
            <a:srgbClr val="DC0037">
              <a:hueOff val="0"/>
              <a:satOff val="0"/>
              <a:lumOff val="0"/>
              <a:alphaOff val="0"/>
            </a:srgb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ZA" sz="1000" kern="1200">
            <a:solidFill>
              <a:srgbClr val="1C2A38">
                <a:hueOff val="0"/>
                <a:satOff val="0"/>
                <a:lumOff val="0"/>
                <a:alphaOff val="0"/>
              </a:srgbClr>
            </a:solidFill>
            <a:latin typeface="Arial" panose="020B0604020202020204"/>
            <a:ea typeface="+mn-ea"/>
            <a:cs typeface="+mn-cs"/>
          </a:endParaRPr>
        </a:p>
      </dsp:txBody>
      <dsp:txXfrm>
        <a:off x="5825885" y="1521537"/>
        <a:ext cx="0" cy="0"/>
      </dsp:txXfrm>
    </dsp:sp>
    <dsp:sp modelId="{30EF50E7-191F-4C3B-AA4C-1EE590D84AF1}">
      <dsp:nvSpPr>
        <dsp:cNvPr id="0" name=""/>
        <dsp:cNvSpPr/>
      </dsp:nvSpPr>
      <dsp:spPr>
        <a:xfrm>
          <a:off x="8913807" y="5128"/>
          <a:ext cx="2148226" cy="1288935"/>
        </a:xfrm>
        <a:prstGeom prst="rect">
          <a:avLst/>
        </a:prstGeom>
        <a:solidFill>
          <a:srgbClr val="FFFFFF">
            <a:hueOff val="0"/>
            <a:satOff val="0"/>
            <a:lumOff val="0"/>
            <a:alphaOff val="0"/>
          </a:srgbClr>
        </a:solidFill>
        <a:ln w="19050" cap="flat" cmpd="sng" algn="ctr">
          <a:solidFill>
            <a:srgbClr val="DC0037">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rgbClr val="1C2A38">
                  <a:hueOff val="0"/>
                  <a:satOff val="0"/>
                  <a:lumOff val="0"/>
                  <a:alphaOff val="0"/>
                </a:srgbClr>
              </a:solidFill>
              <a:latin typeface="Arial" panose="020B0604020202020204"/>
              <a:ea typeface="+mn-ea"/>
              <a:cs typeface="+mn-cs"/>
            </a:rPr>
            <a:t>Market Impact</a:t>
          </a:r>
        </a:p>
        <a:p>
          <a:pPr marL="0" lvl="0" indent="0" algn="ctr" defTabSz="444500">
            <a:lnSpc>
              <a:spcPct val="90000"/>
            </a:lnSpc>
            <a:spcBef>
              <a:spcPct val="0"/>
            </a:spcBef>
            <a:spcAft>
              <a:spcPct val="35000"/>
            </a:spcAft>
            <a:buNone/>
          </a:pPr>
          <a:r>
            <a:rPr lang="en-US" sz="1000" kern="1200" dirty="0">
              <a:solidFill>
                <a:srgbClr val="1C2A38">
                  <a:hueOff val="0"/>
                  <a:satOff val="0"/>
                  <a:lumOff val="0"/>
                  <a:alphaOff val="0"/>
                </a:srgbClr>
              </a:solidFill>
              <a:latin typeface="Arial" panose="020B0604020202020204"/>
              <a:ea typeface="+mn-ea"/>
              <a:cs typeface="+mn-cs"/>
            </a:rPr>
            <a:t>Oil prices rise as markets price supply risk.
Inflation concerns begin to re‑emerge globally.
Defensive positioning increases across asset classes.</a:t>
          </a:r>
          <a:endParaRPr lang="en-ZA" sz="1000" kern="1200" dirty="0">
            <a:solidFill>
              <a:srgbClr val="1C2A38">
                <a:hueOff val="0"/>
                <a:satOff val="0"/>
                <a:lumOff val="0"/>
                <a:alphaOff val="0"/>
              </a:srgbClr>
            </a:solidFill>
            <a:latin typeface="Arial" panose="020B0604020202020204"/>
            <a:ea typeface="+mn-ea"/>
            <a:cs typeface="+mn-cs"/>
          </a:endParaRPr>
        </a:p>
      </dsp:txBody>
      <dsp:txXfrm>
        <a:off x="8913807" y="5128"/>
        <a:ext cx="2148226" cy="1288935"/>
      </dsp:txXfrm>
    </dsp:sp>
    <dsp:sp modelId="{D6405282-AEF8-4EE8-9EBF-FBDD0D98F86F}">
      <dsp:nvSpPr>
        <dsp:cNvPr id="0" name=""/>
        <dsp:cNvSpPr/>
      </dsp:nvSpPr>
      <dsp:spPr>
        <a:xfrm>
          <a:off x="3133279" y="2386904"/>
          <a:ext cx="463492" cy="91440"/>
        </a:xfrm>
        <a:custGeom>
          <a:avLst/>
          <a:gdLst/>
          <a:ahLst/>
          <a:cxnLst/>
          <a:rect l="0" t="0" r="0" b="0"/>
          <a:pathLst>
            <a:path>
              <a:moveTo>
                <a:pt x="0" y="45720"/>
              </a:moveTo>
              <a:lnTo>
                <a:pt x="463492" y="45720"/>
              </a:lnTo>
            </a:path>
          </a:pathLst>
        </a:custGeom>
        <a:noFill/>
        <a:ln w="12700" cap="flat" cmpd="sng" algn="ctr">
          <a:solidFill>
            <a:srgbClr val="DC0037">
              <a:hueOff val="0"/>
              <a:satOff val="0"/>
              <a:lumOff val="0"/>
              <a:alphaOff val="0"/>
            </a:srgb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ZA" sz="1000" kern="1200">
            <a:solidFill>
              <a:srgbClr val="1C2A38">
                <a:hueOff val="0"/>
                <a:satOff val="0"/>
                <a:lumOff val="0"/>
                <a:alphaOff val="0"/>
              </a:srgbClr>
            </a:solidFill>
            <a:latin typeface="Arial" panose="020B0604020202020204"/>
            <a:ea typeface="+mn-ea"/>
            <a:cs typeface="+mn-cs"/>
          </a:endParaRPr>
        </a:p>
      </dsp:txBody>
      <dsp:txXfrm>
        <a:off x="3352672" y="2430151"/>
        <a:ext cx="0" cy="0"/>
      </dsp:txXfrm>
    </dsp:sp>
    <dsp:sp modelId="{B282B89E-5279-4004-8714-2F2FBA30923E}">
      <dsp:nvSpPr>
        <dsp:cNvPr id="0" name=""/>
        <dsp:cNvSpPr/>
      </dsp:nvSpPr>
      <dsp:spPr>
        <a:xfrm>
          <a:off x="986852" y="1788156"/>
          <a:ext cx="2148226" cy="1288935"/>
        </a:xfrm>
        <a:prstGeom prst="rect">
          <a:avLst/>
        </a:prstGeom>
        <a:solidFill>
          <a:srgbClr val="FFFFFF">
            <a:hueOff val="0"/>
            <a:satOff val="0"/>
            <a:lumOff val="0"/>
            <a:alphaOff val="0"/>
          </a:srgbClr>
        </a:solidFill>
        <a:ln w="19050" cap="flat" cmpd="sng" algn="ctr">
          <a:solidFill>
            <a:srgbClr val="DC0037">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rgbClr val="1C2A38">
                  <a:hueOff val="0"/>
                  <a:satOff val="0"/>
                  <a:lumOff val="0"/>
                  <a:alphaOff val="0"/>
                </a:srgbClr>
              </a:solidFill>
              <a:latin typeface="Arial" panose="020B0604020202020204"/>
              <a:ea typeface="+mn-ea"/>
              <a:cs typeface="+mn-cs"/>
            </a:rPr>
            <a:t>Mid‑March - Disruption becomes explicit</a:t>
          </a:r>
        </a:p>
        <a:p>
          <a:pPr marL="0" lvl="0" indent="0" algn="ctr" defTabSz="444500">
            <a:lnSpc>
              <a:spcPct val="90000"/>
            </a:lnSpc>
            <a:spcBef>
              <a:spcPct val="0"/>
            </a:spcBef>
            <a:spcAft>
              <a:spcPct val="35000"/>
            </a:spcAft>
            <a:buNone/>
          </a:pPr>
          <a:r>
            <a:rPr lang="en-US" sz="1000" b="0" kern="1200" dirty="0">
              <a:solidFill>
                <a:srgbClr val="1C2A38">
                  <a:hueOff val="0"/>
                  <a:satOff val="0"/>
                  <a:lumOff val="0"/>
                  <a:alphaOff val="0"/>
                </a:srgbClr>
              </a:solidFill>
              <a:latin typeface="Arial" panose="020B0604020202020204"/>
              <a:ea typeface="+mn-ea"/>
              <a:cs typeface="+mn-cs"/>
            </a:rPr>
            <a:t>Shipping through the Strait of Hormuz is severely constrained.
Commercial vessels are hit; insurers raise war‑risk premia; major shipping lines avoid transit.</a:t>
          </a:r>
          <a:endParaRPr lang="en-US" sz="1000" b="1" kern="1200" dirty="0">
            <a:solidFill>
              <a:srgbClr val="1C2A38">
                <a:hueOff val="0"/>
                <a:satOff val="0"/>
                <a:lumOff val="0"/>
                <a:alphaOff val="0"/>
              </a:srgbClr>
            </a:solidFill>
            <a:latin typeface="Arial" panose="020B0604020202020204"/>
            <a:ea typeface="+mn-ea"/>
            <a:cs typeface="+mn-cs"/>
          </a:endParaRPr>
        </a:p>
        <a:p>
          <a:pPr marL="0" lvl="0" indent="0" algn="ctr" defTabSz="444500">
            <a:lnSpc>
              <a:spcPct val="90000"/>
            </a:lnSpc>
            <a:spcBef>
              <a:spcPct val="0"/>
            </a:spcBef>
            <a:spcAft>
              <a:spcPct val="35000"/>
            </a:spcAft>
            <a:buNone/>
          </a:pPr>
          <a:endParaRPr lang="en-ZA" sz="1000" kern="1200" dirty="0">
            <a:solidFill>
              <a:srgbClr val="1C2A38">
                <a:hueOff val="0"/>
                <a:satOff val="0"/>
                <a:lumOff val="0"/>
                <a:alphaOff val="0"/>
              </a:srgbClr>
            </a:solidFill>
            <a:latin typeface="Arial" panose="020B0604020202020204"/>
            <a:ea typeface="+mn-ea"/>
            <a:cs typeface="+mn-cs"/>
          </a:endParaRPr>
        </a:p>
      </dsp:txBody>
      <dsp:txXfrm>
        <a:off x="986852" y="1788156"/>
        <a:ext cx="2148226" cy="1288935"/>
      </dsp:txXfrm>
    </dsp:sp>
    <dsp:sp modelId="{D4428EF9-F76F-4876-BBFB-D8B9B0612CC5}">
      <dsp:nvSpPr>
        <dsp:cNvPr id="0" name=""/>
        <dsp:cNvSpPr/>
      </dsp:nvSpPr>
      <dsp:spPr>
        <a:xfrm>
          <a:off x="5775597" y="2356472"/>
          <a:ext cx="473631" cy="91440"/>
        </a:xfrm>
        <a:custGeom>
          <a:avLst/>
          <a:gdLst/>
          <a:ahLst/>
          <a:cxnLst/>
          <a:rect l="0" t="0" r="0" b="0"/>
          <a:pathLst>
            <a:path>
              <a:moveTo>
                <a:pt x="0" y="76151"/>
              </a:moveTo>
              <a:lnTo>
                <a:pt x="253915" y="76151"/>
              </a:lnTo>
              <a:lnTo>
                <a:pt x="253915" y="45720"/>
              </a:lnTo>
              <a:lnTo>
                <a:pt x="473631" y="45720"/>
              </a:lnTo>
            </a:path>
          </a:pathLst>
        </a:custGeom>
        <a:noFill/>
        <a:ln w="12700" cap="flat" cmpd="sng" algn="ctr">
          <a:solidFill>
            <a:srgbClr val="DC0037">
              <a:hueOff val="0"/>
              <a:satOff val="0"/>
              <a:lumOff val="0"/>
              <a:alphaOff val="0"/>
            </a:srgb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ZA" sz="1000" kern="1200">
            <a:solidFill>
              <a:srgbClr val="1C2A38">
                <a:hueOff val="0"/>
                <a:satOff val="0"/>
                <a:lumOff val="0"/>
                <a:alphaOff val="0"/>
              </a:srgbClr>
            </a:solidFill>
            <a:latin typeface="Arial" panose="020B0604020202020204"/>
            <a:ea typeface="+mn-ea"/>
            <a:cs typeface="+mn-cs"/>
          </a:endParaRPr>
        </a:p>
      </dsp:txBody>
      <dsp:txXfrm>
        <a:off x="5999784" y="2399719"/>
        <a:ext cx="0" cy="0"/>
      </dsp:txXfrm>
    </dsp:sp>
    <dsp:sp modelId="{1A29E02E-AC0E-4EE7-8204-CCA6FCD4C7B7}">
      <dsp:nvSpPr>
        <dsp:cNvPr id="0" name=""/>
        <dsp:cNvSpPr/>
      </dsp:nvSpPr>
      <dsp:spPr>
        <a:xfrm>
          <a:off x="3629171" y="1788156"/>
          <a:ext cx="2148226" cy="1288935"/>
        </a:xfrm>
        <a:prstGeom prst="rect">
          <a:avLst/>
        </a:prstGeom>
        <a:solidFill>
          <a:srgbClr val="FFFFFF">
            <a:hueOff val="0"/>
            <a:satOff val="0"/>
            <a:lumOff val="0"/>
            <a:alphaOff val="0"/>
          </a:srgbClr>
        </a:solidFill>
        <a:ln w="19050" cap="flat" cmpd="sng" algn="ctr">
          <a:solidFill>
            <a:srgbClr val="DC0037">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rgbClr val="1C2A38">
                  <a:hueOff val="0"/>
                  <a:satOff val="0"/>
                  <a:lumOff val="0"/>
                  <a:alphaOff val="0"/>
                </a:srgbClr>
              </a:solidFill>
              <a:latin typeface="Arial" panose="020B0604020202020204"/>
              <a:ea typeface="+mn-ea"/>
              <a:cs typeface="+mn-cs"/>
            </a:rPr>
            <a:t>Market impact</a:t>
          </a:r>
          <a:r>
            <a:rPr lang="en-US" sz="1000" kern="1200" dirty="0">
              <a:solidFill>
                <a:srgbClr val="1C2A38">
                  <a:hueOff val="0"/>
                  <a:satOff val="0"/>
                  <a:lumOff val="0"/>
                  <a:alphaOff val="0"/>
                </a:srgbClr>
              </a:solidFill>
              <a:latin typeface="Arial" panose="020B0604020202020204"/>
              <a:ea typeface="+mn-ea"/>
              <a:cs typeface="+mn-cs"/>
            </a:rPr>
            <a:t>
Brent crude remains volatile, hovering above $100/ barrel
Markets reprice from “event risk” to duration risk.
Central banks grow more cautious.</a:t>
          </a:r>
          <a:endParaRPr lang="en-ZA" sz="1000" kern="1200" dirty="0">
            <a:solidFill>
              <a:srgbClr val="1C2A38">
                <a:hueOff val="0"/>
                <a:satOff val="0"/>
                <a:lumOff val="0"/>
                <a:alphaOff val="0"/>
              </a:srgbClr>
            </a:solidFill>
            <a:latin typeface="Arial" panose="020B0604020202020204"/>
            <a:ea typeface="+mn-ea"/>
            <a:cs typeface="+mn-cs"/>
          </a:endParaRPr>
        </a:p>
      </dsp:txBody>
      <dsp:txXfrm>
        <a:off x="3629171" y="1788156"/>
        <a:ext cx="2148226" cy="1288935"/>
      </dsp:txXfrm>
    </dsp:sp>
    <dsp:sp modelId="{298573D5-8A19-4DC9-8BC7-0A3E0D147063}">
      <dsp:nvSpPr>
        <dsp:cNvPr id="0" name=""/>
        <dsp:cNvSpPr/>
      </dsp:nvSpPr>
      <dsp:spPr>
        <a:xfrm>
          <a:off x="8428055" y="2356472"/>
          <a:ext cx="453352" cy="91440"/>
        </a:xfrm>
        <a:custGeom>
          <a:avLst/>
          <a:gdLst/>
          <a:ahLst/>
          <a:cxnLst/>
          <a:rect l="0" t="0" r="0" b="0"/>
          <a:pathLst>
            <a:path>
              <a:moveTo>
                <a:pt x="0" y="45720"/>
              </a:moveTo>
              <a:lnTo>
                <a:pt x="243776" y="45720"/>
              </a:lnTo>
              <a:lnTo>
                <a:pt x="243776" y="76151"/>
              </a:lnTo>
              <a:lnTo>
                <a:pt x="453352" y="76151"/>
              </a:lnTo>
            </a:path>
          </a:pathLst>
        </a:custGeom>
        <a:noFill/>
        <a:ln w="12700" cap="flat" cmpd="sng" algn="ctr">
          <a:solidFill>
            <a:srgbClr val="DC0037">
              <a:hueOff val="0"/>
              <a:satOff val="0"/>
              <a:lumOff val="0"/>
              <a:alphaOff val="0"/>
            </a:srgb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ZA" sz="1000" kern="1200">
            <a:solidFill>
              <a:srgbClr val="1C2A38">
                <a:hueOff val="0"/>
                <a:satOff val="0"/>
                <a:lumOff val="0"/>
                <a:alphaOff val="0"/>
              </a:srgbClr>
            </a:solidFill>
            <a:latin typeface="Arial" panose="020B0604020202020204"/>
            <a:ea typeface="+mn-ea"/>
            <a:cs typeface="+mn-cs"/>
          </a:endParaRPr>
        </a:p>
      </dsp:txBody>
      <dsp:txXfrm>
        <a:off x="8642609" y="2399719"/>
        <a:ext cx="0" cy="0"/>
      </dsp:txXfrm>
    </dsp:sp>
    <dsp:sp modelId="{59BAFB61-4ED0-44FC-8157-0301DA21AF0A}">
      <dsp:nvSpPr>
        <dsp:cNvPr id="0" name=""/>
        <dsp:cNvSpPr/>
      </dsp:nvSpPr>
      <dsp:spPr>
        <a:xfrm>
          <a:off x="6281629" y="1757724"/>
          <a:ext cx="2148226" cy="1288935"/>
        </a:xfrm>
        <a:prstGeom prst="rect">
          <a:avLst/>
        </a:prstGeom>
        <a:solidFill>
          <a:srgbClr val="FFFFFF">
            <a:hueOff val="0"/>
            <a:satOff val="0"/>
            <a:lumOff val="0"/>
            <a:alphaOff val="0"/>
          </a:srgbClr>
        </a:solidFill>
        <a:ln w="19050" cap="flat" cmpd="sng" algn="ctr">
          <a:solidFill>
            <a:srgbClr val="DC0037">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algn="ctr" defTabSz="400050">
            <a:lnSpc>
              <a:spcPct val="90000"/>
            </a:lnSpc>
            <a:spcBef>
              <a:spcPct val="0"/>
            </a:spcBef>
            <a:spcAft>
              <a:spcPct val="35000"/>
            </a:spcAft>
            <a:buNone/>
          </a:pPr>
          <a:r>
            <a:rPr lang="en-US" sz="1000" b="1" kern="1200" dirty="0">
              <a:solidFill>
                <a:srgbClr val="1C2A38">
                  <a:hueOff val="0"/>
                  <a:satOff val="0"/>
                  <a:lumOff val="0"/>
                  <a:alphaOff val="0"/>
                </a:srgbClr>
              </a:solidFill>
              <a:latin typeface="Arial" panose="020B0604020202020204"/>
              <a:ea typeface="+mn-ea"/>
              <a:cs typeface="+mn-cs"/>
            </a:rPr>
            <a:t>Policy Response</a:t>
          </a:r>
        </a:p>
        <a:p>
          <a:pPr marL="0" lvl="0" algn="ctr" defTabSz="400050">
            <a:lnSpc>
              <a:spcPct val="90000"/>
            </a:lnSpc>
            <a:spcBef>
              <a:spcPct val="0"/>
            </a:spcBef>
            <a:spcAft>
              <a:spcPct val="35000"/>
            </a:spcAft>
            <a:buNone/>
          </a:pPr>
          <a:r>
            <a:rPr lang="en-US" sz="1000" b="0" kern="1200" dirty="0">
              <a:solidFill>
                <a:srgbClr val="1C2A38">
                  <a:hueOff val="0"/>
                  <a:satOff val="0"/>
                  <a:lumOff val="0"/>
                  <a:alphaOff val="0"/>
                </a:srgbClr>
              </a:solidFill>
              <a:latin typeface="Arial" panose="020B0604020202020204"/>
              <a:ea typeface="+mn-ea"/>
              <a:cs typeface="+mn-cs"/>
            </a:rPr>
            <a:t>IEA coordinates a release of strategic oil reserves to stabilize markets.</a:t>
          </a:r>
        </a:p>
        <a:p>
          <a:pPr marL="0" marR="0" lvl="0" indent="0" algn="ctr" defTabSz="914400" eaLnBrk="1" fontAlgn="auto" latinLnBrk="0" hangingPunct="1">
            <a:lnSpc>
              <a:spcPct val="100000"/>
            </a:lnSpc>
            <a:spcBef>
              <a:spcPts val="0"/>
            </a:spcBef>
            <a:spcAft>
              <a:spcPts val="0"/>
            </a:spcAft>
            <a:buClrTx/>
            <a:buSzTx/>
            <a:buFontTx/>
            <a:buNone/>
            <a:tabLst/>
            <a:defRPr/>
          </a:pPr>
          <a:r>
            <a:rPr lang="en-US" sz="1000" kern="1200" dirty="0">
              <a:solidFill>
                <a:srgbClr val="1C2A38"/>
              </a:solidFill>
              <a:latin typeface="Arial" panose="020B0604020202020204"/>
              <a:ea typeface="+mn-ea"/>
              <a:cs typeface="+mn-cs"/>
            </a:rPr>
            <a:t>Temporary relief in oil markets.
Volatility remains elevated.</a:t>
          </a:r>
          <a:endParaRPr lang="en-ZA" sz="1000" kern="1200" dirty="0">
            <a:solidFill>
              <a:srgbClr val="1C2A38"/>
            </a:solidFill>
            <a:latin typeface="Arial" panose="020B0604020202020204"/>
            <a:ea typeface="+mn-ea"/>
            <a:cs typeface="+mn-cs"/>
          </a:endParaRPr>
        </a:p>
        <a:p>
          <a:pPr marL="0" lvl="0" algn="ctr" defTabSz="400050">
            <a:lnSpc>
              <a:spcPct val="90000"/>
            </a:lnSpc>
            <a:spcBef>
              <a:spcPct val="0"/>
            </a:spcBef>
            <a:spcAft>
              <a:spcPct val="35000"/>
            </a:spcAft>
            <a:buNone/>
          </a:pPr>
          <a:endParaRPr lang="en-ZA" sz="1000" kern="1200" dirty="0">
            <a:solidFill>
              <a:srgbClr val="1C2A38">
                <a:hueOff val="0"/>
                <a:satOff val="0"/>
                <a:lumOff val="0"/>
                <a:alphaOff val="0"/>
              </a:srgbClr>
            </a:solidFill>
            <a:latin typeface="Arial" panose="020B0604020202020204"/>
            <a:ea typeface="+mn-ea"/>
            <a:cs typeface="+mn-cs"/>
          </a:endParaRPr>
        </a:p>
      </dsp:txBody>
      <dsp:txXfrm>
        <a:off x="6281629" y="1757724"/>
        <a:ext cx="2148226" cy="1288935"/>
      </dsp:txXfrm>
    </dsp:sp>
    <dsp:sp modelId="{CC696098-3CBB-407C-9100-BA17D6005A9A}">
      <dsp:nvSpPr>
        <dsp:cNvPr id="0" name=""/>
        <dsp:cNvSpPr/>
      </dsp:nvSpPr>
      <dsp:spPr>
        <a:xfrm>
          <a:off x="2060965" y="3075291"/>
          <a:ext cx="7926955" cy="463492"/>
        </a:xfrm>
        <a:custGeom>
          <a:avLst/>
          <a:gdLst/>
          <a:ahLst/>
          <a:cxnLst/>
          <a:rect l="0" t="0" r="0" b="0"/>
          <a:pathLst>
            <a:path>
              <a:moveTo>
                <a:pt x="7926955" y="0"/>
              </a:moveTo>
              <a:lnTo>
                <a:pt x="7926955" y="248846"/>
              </a:lnTo>
              <a:lnTo>
                <a:pt x="0" y="248846"/>
              </a:lnTo>
              <a:lnTo>
                <a:pt x="0" y="463492"/>
              </a:lnTo>
            </a:path>
          </a:pathLst>
        </a:custGeom>
        <a:noFill/>
        <a:ln w="12700" cap="flat" cmpd="sng" algn="ctr">
          <a:solidFill>
            <a:srgbClr val="DC0037">
              <a:hueOff val="0"/>
              <a:satOff val="0"/>
              <a:lumOff val="0"/>
              <a:alphaOff val="0"/>
            </a:srgb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ZA" sz="1000" kern="1200">
            <a:solidFill>
              <a:srgbClr val="1C2A38">
                <a:hueOff val="0"/>
                <a:satOff val="0"/>
                <a:lumOff val="0"/>
                <a:alphaOff val="0"/>
              </a:srgbClr>
            </a:solidFill>
            <a:latin typeface="Arial" panose="020B0604020202020204"/>
            <a:ea typeface="+mn-ea"/>
            <a:cs typeface="+mn-cs"/>
          </a:endParaRPr>
        </a:p>
      </dsp:txBody>
      <dsp:txXfrm>
        <a:off x="5825885" y="3304565"/>
        <a:ext cx="0" cy="0"/>
      </dsp:txXfrm>
    </dsp:sp>
    <dsp:sp modelId="{B82AF5C2-6542-46A7-9D56-01D26F55BFDF}">
      <dsp:nvSpPr>
        <dsp:cNvPr id="0" name=""/>
        <dsp:cNvSpPr/>
      </dsp:nvSpPr>
      <dsp:spPr>
        <a:xfrm>
          <a:off x="8913807" y="1788156"/>
          <a:ext cx="2148226" cy="1288935"/>
        </a:xfrm>
        <a:prstGeom prst="rect">
          <a:avLst/>
        </a:prstGeom>
        <a:solidFill>
          <a:srgbClr val="FFFFFF">
            <a:hueOff val="0"/>
            <a:satOff val="0"/>
            <a:lumOff val="0"/>
            <a:alphaOff val="0"/>
          </a:srgbClr>
        </a:solidFill>
        <a:ln w="19050" cap="flat" cmpd="sng" algn="ctr">
          <a:solidFill>
            <a:srgbClr val="DC0037">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rgbClr val="1C2A38">
                  <a:hueOff val="0"/>
                  <a:satOff val="0"/>
                  <a:lumOff val="0"/>
                  <a:alphaOff val="0"/>
                </a:srgbClr>
              </a:solidFill>
              <a:latin typeface="Arial" panose="020B0604020202020204"/>
              <a:ea typeface="+mn-ea"/>
              <a:cs typeface="+mn-cs"/>
            </a:rPr>
            <a:t>Late March - Macro implications widen</a:t>
          </a:r>
        </a:p>
        <a:p>
          <a:pPr marL="0" lvl="0" indent="0" algn="ctr" defTabSz="444500">
            <a:lnSpc>
              <a:spcPct val="90000"/>
            </a:lnSpc>
            <a:spcBef>
              <a:spcPct val="0"/>
            </a:spcBef>
            <a:spcAft>
              <a:spcPct val="35000"/>
            </a:spcAft>
            <a:buNone/>
          </a:pPr>
          <a:r>
            <a:rPr lang="en-US" sz="1000" kern="1200" dirty="0">
              <a:solidFill>
                <a:srgbClr val="1C2A38">
                  <a:hueOff val="0"/>
                  <a:satOff val="0"/>
                  <a:lumOff val="0"/>
                  <a:alphaOff val="0"/>
                </a:srgbClr>
              </a:solidFill>
              <a:latin typeface="Arial" panose="020B0604020202020204"/>
              <a:ea typeface="+mn-ea"/>
              <a:cs typeface="+mn-cs"/>
            </a:rPr>
            <a:t>Focus shifts to second‑round effects: inflation, growth, and policy trade‑offs</a:t>
          </a:r>
        </a:p>
        <a:p>
          <a:pPr marL="0" lvl="0" indent="0" algn="ctr" defTabSz="444500">
            <a:lnSpc>
              <a:spcPct val="90000"/>
            </a:lnSpc>
            <a:spcBef>
              <a:spcPct val="0"/>
            </a:spcBef>
            <a:spcAft>
              <a:spcPct val="35000"/>
            </a:spcAft>
            <a:buNone/>
          </a:pPr>
          <a:endParaRPr lang="en-ZA" sz="1000" kern="1200" dirty="0">
            <a:solidFill>
              <a:srgbClr val="1C2A38">
                <a:hueOff val="0"/>
                <a:satOff val="0"/>
                <a:lumOff val="0"/>
                <a:alphaOff val="0"/>
              </a:srgbClr>
            </a:solidFill>
            <a:latin typeface="Arial" panose="020B0604020202020204"/>
            <a:ea typeface="+mn-ea"/>
            <a:cs typeface="+mn-cs"/>
          </a:endParaRPr>
        </a:p>
      </dsp:txBody>
      <dsp:txXfrm>
        <a:off x="8913807" y="1788156"/>
        <a:ext cx="2148226" cy="1288935"/>
      </dsp:txXfrm>
    </dsp:sp>
    <dsp:sp modelId="{747A041A-7FD9-4B5E-939A-3C6536293611}">
      <dsp:nvSpPr>
        <dsp:cNvPr id="0" name=""/>
        <dsp:cNvSpPr/>
      </dsp:nvSpPr>
      <dsp:spPr>
        <a:xfrm>
          <a:off x="3133279" y="4169931"/>
          <a:ext cx="463492" cy="91440"/>
        </a:xfrm>
        <a:custGeom>
          <a:avLst/>
          <a:gdLst/>
          <a:ahLst/>
          <a:cxnLst/>
          <a:rect l="0" t="0" r="0" b="0"/>
          <a:pathLst>
            <a:path>
              <a:moveTo>
                <a:pt x="0" y="45720"/>
              </a:moveTo>
              <a:lnTo>
                <a:pt x="463492" y="45720"/>
              </a:lnTo>
            </a:path>
          </a:pathLst>
        </a:custGeom>
        <a:noFill/>
        <a:ln w="12700" cap="flat" cmpd="sng" algn="ctr">
          <a:solidFill>
            <a:srgbClr val="DC0037">
              <a:hueOff val="0"/>
              <a:satOff val="0"/>
              <a:lumOff val="0"/>
              <a:alphaOff val="0"/>
            </a:srgb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ZA" sz="1000" kern="1200">
            <a:solidFill>
              <a:srgbClr val="1C2A38">
                <a:hueOff val="0"/>
                <a:satOff val="0"/>
                <a:lumOff val="0"/>
                <a:alphaOff val="0"/>
              </a:srgbClr>
            </a:solidFill>
            <a:latin typeface="Arial" panose="020B0604020202020204"/>
            <a:ea typeface="+mn-ea"/>
            <a:cs typeface="+mn-cs"/>
          </a:endParaRPr>
        </a:p>
      </dsp:txBody>
      <dsp:txXfrm>
        <a:off x="3352672" y="4213178"/>
        <a:ext cx="0" cy="0"/>
      </dsp:txXfrm>
    </dsp:sp>
    <dsp:sp modelId="{EDEA6F5D-EC80-4A7F-B532-A2CA913D82F2}">
      <dsp:nvSpPr>
        <dsp:cNvPr id="0" name=""/>
        <dsp:cNvSpPr/>
      </dsp:nvSpPr>
      <dsp:spPr>
        <a:xfrm>
          <a:off x="986852" y="3571183"/>
          <a:ext cx="2148226" cy="1288935"/>
        </a:xfrm>
        <a:prstGeom prst="rect">
          <a:avLst/>
        </a:prstGeom>
        <a:solidFill>
          <a:srgbClr val="FFFFFF">
            <a:hueOff val="0"/>
            <a:satOff val="0"/>
            <a:lumOff val="0"/>
            <a:alphaOff val="0"/>
          </a:srgbClr>
        </a:solidFill>
        <a:ln w="19050" cap="flat" cmpd="sng" algn="ctr">
          <a:solidFill>
            <a:srgbClr val="DC0037">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rgbClr val="1C2A38">
                  <a:hueOff val="0"/>
                  <a:satOff val="0"/>
                  <a:lumOff val="0"/>
                  <a:alphaOff val="0"/>
                </a:srgbClr>
              </a:solidFill>
              <a:latin typeface="Arial" panose="020B0604020202020204"/>
              <a:ea typeface="+mn-ea"/>
              <a:cs typeface="+mn-cs"/>
            </a:rPr>
            <a:t>Market Impact</a:t>
          </a:r>
        </a:p>
        <a:p>
          <a:pPr marL="0" lvl="0" indent="0" algn="ctr" defTabSz="444500">
            <a:lnSpc>
              <a:spcPct val="90000"/>
            </a:lnSpc>
            <a:spcBef>
              <a:spcPct val="0"/>
            </a:spcBef>
            <a:spcAft>
              <a:spcPct val="35000"/>
            </a:spcAft>
            <a:buNone/>
          </a:pPr>
          <a:r>
            <a:rPr lang="en-US" sz="1000" kern="1200" dirty="0">
              <a:solidFill>
                <a:srgbClr val="1C2A38">
                  <a:hueOff val="0"/>
                  <a:satOff val="0"/>
                  <a:lumOff val="0"/>
                  <a:alphaOff val="0"/>
                </a:srgbClr>
              </a:solidFill>
              <a:latin typeface="Arial" panose="020B0604020202020204"/>
              <a:ea typeface="+mn-ea"/>
              <a:cs typeface="+mn-cs"/>
            </a:rPr>
            <a:t>Inflation expectations move higher.
Rate‑cut expectations are pushed out globally.
Bonds offer less diversification than usual.</a:t>
          </a:r>
          <a:endParaRPr lang="en-ZA" sz="1000" kern="1200" dirty="0">
            <a:solidFill>
              <a:srgbClr val="1C2A38">
                <a:hueOff val="0"/>
                <a:satOff val="0"/>
                <a:lumOff val="0"/>
                <a:alphaOff val="0"/>
              </a:srgbClr>
            </a:solidFill>
            <a:latin typeface="Arial" panose="020B0604020202020204"/>
            <a:ea typeface="+mn-ea"/>
            <a:cs typeface="+mn-cs"/>
          </a:endParaRPr>
        </a:p>
      </dsp:txBody>
      <dsp:txXfrm>
        <a:off x="986852" y="3571183"/>
        <a:ext cx="2148226" cy="1288935"/>
      </dsp:txXfrm>
    </dsp:sp>
    <dsp:sp modelId="{8AB80F36-3C26-4C45-B7D2-EB2194466FFC}">
      <dsp:nvSpPr>
        <dsp:cNvPr id="0" name=""/>
        <dsp:cNvSpPr/>
      </dsp:nvSpPr>
      <dsp:spPr>
        <a:xfrm>
          <a:off x="5775597" y="4169931"/>
          <a:ext cx="463492" cy="91440"/>
        </a:xfrm>
        <a:custGeom>
          <a:avLst/>
          <a:gdLst/>
          <a:ahLst/>
          <a:cxnLst/>
          <a:rect l="0" t="0" r="0" b="0"/>
          <a:pathLst>
            <a:path>
              <a:moveTo>
                <a:pt x="0" y="45720"/>
              </a:moveTo>
              <a:lnTo>
                <a:pt x="463492" y="45720"/>
              </a:lnTo>
            </a:path>
          </a:pathLst>
        </a:custGeom>
        <a:noFill/>
        <a:ln w="12700" cap="flat" cmpd="sng" algn="ctr">
          <a:solidFill>
            <a:srgbClr val="DC0037">
              <a:hueOff val="0"/>
              <a:satOff val="0"/>
              <a:lumOff val="0"/>
              <a:alphaOff val="0"/>
            </a:srgb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ZA" sz="1000" kern="1200">
            <a:solidFill>
              <a:srgbClr val="1C2A38">
                <a:hueOff val="0"/>
                <a:satOff val="0"/>
                <a:lumOff val="0"/>
                <a:alphaOff val="0"/>
              </a:srgbClr>
            </a:solidFill>
            <a:latin typeface="Arial" panose="020B0604020202020204"/>
            <a:ea typeface="+mn-ea"/>
            <a:cs typeface="+mn-cs"/>
          </a:endParaRPr>
        </a:p>
      </dsp:txBody>
      <dsp:txXfrm>
        <a:off x="5994991" y="4213178"/>
        <a:ext cx="0" cy="0"/>
      </dsp:txXfrm>
    </dsp:sp>
    <dsp:sp modelId="{85300060-26C4-4CE8-A44B-46C398208C13}">
      <dsp:nvSpPr>
        <dsp:cNvPr id="0" name=""/>
        <dsp:cNvSpPr/>
      </dsp:nvSpPr>
      <dsp:spPr>
        <a:xfrm>
          <a:off x="3629171" y="3571183"/>
          <a:ext cx="2148226" cy="1288935"/>
        </a:xfrm>
        <a:prstGeom prst="rect">
          <a:avLst/>
        </a:prstGeom>
        <a:solidFill>
          <a:srgbClr val="FFFFFF">
            <a:hueOff val="0"/>
            <a:satOff val="0"/>
            <a:lumOff val="0"/>
            <a:alphaOff val="0"/>
          </a:srgbClr>
        </a:solidFill>
        <a:ln w="19050" cap="flat" cmpd="sng" algn="ctr">
          <a:solidFill>
            <a:srgbClr val="DC0037">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00050">
            <a:lnSpc>
              <a:spcPct val="90000"/>
            </a:lnSpc>
            <a:spcBef>
              <a:spcPct val="0"/>
            </a:spcBef>
            <a:spcAft>
              <a:spcPct val="35000"/>
            </a:spcAft>
            <a:buNone/>
          </a:pPr>
          <a:r>
            <a:rPr lang="en-US" sz="1000" b="1" kern="1200" dirty="0">
              <a:solidFill>
                <a:srgbClr val="1C2A38">
                  <a:hueOff val="0"/>
                  <a:satOff val="0"/>
                  <a:lumOff val="0"/>
                  <a:alphaOff val="0"/>
                </a:srgbClr>
              </a:solidFill>
              <a:latin typeface="Arial" panose="020B0604020202020204"/>
              <a:ea typeface="+mn-ea"/>
              <a:cs typeface="+mn-cs"/>
            </a:rPr>
            <a:t>Early April -  Temporary de‑escalation</a:t>
          </a:r>
        </a:p>
        <a:p>
          <a:pPr marL="0" lvl="0" indent="0" algn="ctr" defTabSz="400050">
            <a:lnSpc>
              <a:spcPct val="90000"/>
            </a:lnSpc>
            <a:spcBef>
              <a:spcPct val="0"/>
            </a:spcBef>
            <a:spcAft>
              <a:spcPct val="35000"/>
            </a:spcAft>
            <a:buNone/>
          </a:pPr>
          <a:r>
            <a:rPr lang="en-US" sz="1000" b="0" kern="1200" dirty="0">
              <a:solidFill>
                <a:srgbClr val="1C2A38">
                  <a:hueOff val="0"/>
                  <a:satOff val="0"/>
                  <a:lumOff val="0"/>
                  <a:alphaOff val="0"/>
                </a:srgbClr>
              </a:solidFill>
              <a:latin typeface="Arial" panose="020B0604020202020204"/>
              <a:ea typeface="+mn-ea"/>
              <a:cs typeface="+mn-cs"/>
            </a:rPr>
            <a:t>A conditional two‑week ceasefire is announced, linked to reopening shipping routes</a:t>
          </a:r>
        </a:p>
        <a:p>
          <a:pPr marL="0" lvl="0" indent="0" algn="ctr" defTabSz="400050">
            <a:lnSpc>
              <a:spcPct val="90000"/>
            </a:lnSpc>
            <a:spcBef>
              <a:spcPct val="0"/>
            </a:spcBef>
            <a:spcAft>
              <a:spcPct val="35000"/>
            </a:spcAft>
            <a:buNone/>
          </a:pPr>
          <a:endParaRPr lang="en-ZA" sz="1000" b="1" kern="1200" dirty="0">
            <a:solidFill>
              <a:srgbClr val="1C2A38">
                <a:hueOff val="0"/>
                <a:satOff val="0"/>
                <a:lumOff val="0"/>
                <a:alphaOff val="0"/>
              </a:srgbClr>
            </a:solidFill>
            <a:latin typeface="Arial" panose="020B0604020202020204"/>
            <a:ea typeface="+mn-ea"/>
            <a:cs typeface="+mn-cs"/>
          </a:endParaRPr>
        </a:p>
      </dsp:txBody>
      <dsp:txXfrm>
        <a:off x="3629171" y="3571183"/>
        <a:ext cx="2148226" cy="1288935"/>
      </dsp:txXfrm>
    </dsp:sp>
    <dsp:sp modelId="{7516D7BE-08CB-4234-8E28-E865DD9AB7AC}">
      <dsp:nvSpPr>
        <dsp:cNvPr id="0" name=""/>
        <dsp:cNvSpPr/>
      </dsp:nvSpPr>
      <dsp:spPr>
        <a:xfrm>
          <a:off x="8417915" y="4169931"/>
          <a:ext cx="463492" cy="91440"/>
        </a:xfrm>
        <a:custGeom>
          <a:avLst/>
          <a:gdLst/>
          <a:ahLst/>
          <a:cxnLst/>
          <a:rect l="0" t="0" r="0" b="0"/>
          <a:pathLst>
            <a:path>
              <a:moveTo>
                <a:pt x="0" y="45720"/>
              </a:moveTo>
              <a:lnTo>
                <a:pt x="463492"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ZA" sz="500" kern="1200"/>
        </a:p>
      </dsp:txBody>
      <dsp:txXfrm>
        <a:off x="8637309" y="4213178"/>
        <a:ext cx="24704" cy="4945"/>
      </dsp:txXfrm>
    </dsp:sp>
    <dsp:sp modelId="{529E946C-B233-4DEF-B564-97DE4A0807BC}">
      <dsp:nvSpPr>
        <dsp:cNvPr id="0" name=""/>
        <dsp:cNvSpPr/>
      </dsp:nvSpPr>
      <dsp:spPr>
        <a:xfrm>
          <a:off x="6271489" y="3571183"/>
          <a:ext cx="2148226" cy="1288935"/>
        </a:xfrm>
        <a:prstGeom prst="rect">
          <a:avLst/>
        </a:prstGeom>
        <a:solidFill>
          <a:srgbClr val="FFFFFF">
            <a:hueOff val="0"/>
            <a:satOff val="0"/>
            <a:lumOff val="0"/>
            <a:alphaOff val="0"/>
          </a:srgbClr>
        </a:solidFill>
        <a:ln w="19050" cap="flat" cmpd="sng" algn="ctr">
          <a:solidFill>
            <a:srgbClr val="DC0037">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rgbClr val="1C2A38">
                  <a:hueOff val="0"/>
                  <a:satOff val="0"/>
                  <a:lumOff val="0"/>
                  <a:alphaOff val="0"/>
                </a:srgbClr>
              </a:solidFill>
              <a:latin typeface="Arial" panose="020B0604020202020204"/>
              <a:ea typeface="+mn-ea"/>
              <a:cs typeface="+mn-cs"/>
            </a:rPr>
            <a:t>Mid–Late April  - Fragility returns</a:t>
          </a:r>
        </a:p>
        <a:p>
          <a:pPr marL="0" lvl="0" indent="0" algn="ctr" defTabSz="444500">
            <a:lnSpc>
              <a:spcPct val="90000"/>
            </a:lnSpc>
            <a:spcBef>
              <a:spcPct val="0"/>
            </a:spcBef>
            <a:spcAft>
              <a:spcPct val="35000"/>
            </a:spcAft>
            <a:buNone/>
          </a:pPr>
          <a:r>
            <a:rPr lang="en-US" sz="1000" b="0" kern="1200" dirty="0">
              <a:solidFill>
                <a:srgbClr val="1C2A38">
                  <a:hueOff val="0"/>
                  <a:satOff val="0"/>
                  <a:lumOff val="0"/>
                  <a:alphaOff val="0"/>
                </a:srgbClr>
              </a:solidFill>
              <a:latin typeface="Arial" panose="020B0604020202020204"/>
              <a:ea typeface="+mn-ea"/>
              <a:cs typeface="+mn-cs"/>
            </a:rPr>
            <a:t>Ceasefire proves fragile; escalation risks persist.
Underlying geopolitical tensions remain unresolved</a:t>
          </a:r>
          <a:endParaRPr lang="en-ZA" sz="1000" b="0" kern="1200" dirty="0">
            <a:solidFill>
              <a:srgbClr val="1C2A38">
                <a:hueOff val="0"/>
                <a:satOff val="0"/>
                <a:lumOff val="0"/>
                <a:alphaOff val="0"/>
              </a:srgbClr>
            </a:solidFill>
            <a:latin typeface="Arial" panose="020B0604020202020204"/>
            <a:ea typeface="+mn-ea"/>
            <a:cs typeface="+mn-cs"/>
          </a:endParaRPr>
        </a:p>
        <a:p>
          <a:pPr marL="0" lvl="0" indent="0" algn="ctr" defTabSz="444500">
            <a:lnSpc>
              <a:spcPct val="90000"/>
            </a:lnSpc>
            <a:spcBef>
              <a:spcPct val="0"/>
            </a:spcBef>
            <a:spcAft>
              <a:spcPct val="35000"/>
            </a:spcAft>
            <a:buNone/>
          </a:pPr>
          <a:endParaRPr lang="en-ZA" sz="1000" b="0" kern="1200" dirty="0">
            <a:solidFill>
              <a:srgbClr val="1C2A38">
                <a:hueOff val="0"/>
                <a:satOff val="0"/>
                <a:lumOff val="0"/>
                <a:alphaOff val="0"/>
              </a:srgbClr>
            </a:solidFill>
            <a:latin typeface="Arial" panose="020B0604020202020204"/>
            <a:ea typeface="+mn-ea"/>
            <a:cs typeface="+mn-cs"/>
          </a:endParaRPr>
        </a:p>
      </dsp:txBody>
      <dsp:txXfrm>
        <a:off x="6271489" y="3571183"/>
        <a:ext cx="2148226" cy="1288935"/>
      </dsp:txXfrm>
    </dsp:sp>
    <dsp:sp modelId="{218FEED3-905D-48ED-8906-18D949F2DAE2}">
      <dsp:nvSpPr>
        <dsp:cNvPr id="0" name=""/>
        <dsp:cNvSpPr/>
      </dsp:nvSpPr>
      <dsp:spPr>
        <a:xfrm>
          <a:off x="8913807" y="3571183"/>
          <a:ext cx="2148226" cy="1288935"/>
        </a:xfrm>
        <a:prstGeom prst="rect">
          <a:avLst/>
        </a:prstGeom>
        <a:no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chemeClr val="tx2"/>
              </a:solidFill>
            </a:rPr>
            <a:t>June- US Iran Peace deal</a:t>
          </a:r>
        </a:p>
        <a:p>
          <a:pPr marL="0" lvl="0" indent="0" algn="ctr" defTabSz="444500">
            <a:lnSpc>
              <a:spcPct val="90000"/>
            </a:lnSpc>
            <a:spcBef>
              <a:spcPct val="0"/>
            </a:spcBef>
            <a:spcAft>
              <a:spcPct val="35000"/>
            </a:spcAft>
            <a:buNone/>
          </a:pPr>
          <a:r>
            <a:rPr lang="en-US" sz="1000" b="0" kern="1200" dirty="0">
              <a:solidFill>
                <a:schemeClr val="tx2"/>
              </a:solidFill>
            </a:rPr>
            <a:t>The United States and Iran announced that they have reached a peace deal</a:t>
          </a:r>
        </a:p>
        <a:p>
          <a:pPr marL="0" lvl="0" indent="0" algn="ctr" defTabSz="444500">
            <a:lnSpc>
              <a:spcPct val="90000"/>
            </a:lnSpc>
            <a:spcBef>
              <a:spcPct val="0"/>
            </a:spcBef>
            <a:spcAft>
              <a:spcPct val="35000"/>
            </a:spcAft>
            <a:buNone/>
          </a:pPr>
          <a:r>
            <a:rPr lang="en-US" sz="1000" b="0" kern="1200" dirty="0">
              <a:solidFill>
                <a:schemeClr val="tx2"/>
              </a:solidFill>
            </a:rPr>
            <a:t>Reopening of the Strait of </a:t>
          </a:r>
          <a:r>
            <a:rPr lang="en-US" sz="1000" b="0" kern="1200" dirty="0" err="1">
              <a:solidFill>
                <a:schemeClr val="tx2"/>
              </a:solidFill>
            </a:rPr>
            <a:t>Homuz</a:t>
          </a:r>
          <a:endParaRPr lang="en-US" sz="1000" b="0" kern="1200" dirty="0">
            <a:solidFill>
              <a:schemeClr val="tx2"/>
            </a:solidFill>
          </a:endParaRPr>
        </a:p>
        <a:p>
          <a:pPr marL="0" lvl="0" indent="0" algn="ctr" defTabSz="444500">
            <a:lnSpc>
              <a:spcPct val="90000"/>
            </a:lnSpc>
            <a:spcBef>
              <a:spcPct val="0"/>
            </a:spcBef>
            <a:spcAft>
              <a:spcPct val="35000"/>
            </a:spcAft>
            <a:buNone/>
          </a:pPr>
          <a:r>
            <a:rPr lang="en-US" sz="1000" b="0" kern="1200" dirty="0">
              <a:solidFill>
                <a:schemeClr val="tx2"/>
              </a:solidFill>
            </a:rPr>
            <a:t>Oil Prices fall</a:t>
          </a:r>
        </a:p>
        <a:p>
          <a:pPr marL="0" lvl="0" indent="0" algn="ctr" defTabSz="444500">
            <a:lnSpc>
              <a:spcPct val="90000"/>
            </a:lnSpc>
            <a:spcBef>
              <a:spcPct val="0"/>
            </a:spcBef>
            <a:spcAft>
              <a:spcPct val="35000"/>
            </a:spcAft>
            <a:buNone/>
          </a:pPr>
          <a:endParaRPr lang="en-ZA" sz="1000" b="0" kern="1200" dirty="0">
            <a:solidFill>
              <a:schemeClr val="tx2"/>
            </a:solidFill>
          </a:endParaRPr>
        </a:p>
      </dsp:txBody>
      <dsp:txXfrm>
        <a:off x="8913807" y="3571183"/>
        <a:ext cx="2148226" cy="1288935"/>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839DB95-202F-4EF7-81DF-9725D6CE3B5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682155D-239D-41C6-9E6D-0150C158AEA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8CAAC3-4C98-4148-946A-6832CC102F29}" type="datetimeFigureOut">
              <a:rPr lang="en-US" smtClean="0"/>
              <a:t>6/19/2026</a:t>
            </a:fld>
            <a:endParaRPr lang="en-US"/>
          </a:p>
        </p:txBody>
      </p:sp>
      <p:sp>
        <p:nvSpPr>
          <p:cNvPr id="4" name="Footer Placeholder 3">
            <a:extLst>
              <a:ext uri="{FF2B5EF4-FFF2-40B4-BE49-F238E27FC236}">
                <a16:creationId xmlns:a16="http://schemas.microsoft.com/office/drawing/2014/main" id="{E18700E9-60E1-4BEF-9061-0CA8D84411D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89B980B-DDC5-46B5-B838-E9919376139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6FBC75-78CC-49A5-887F-CBF1BCAA2696}" type="slidenum">
              <a:rPr lang="en-US" smtClean="0"/>
              <a:t>‹#›</a:t>
            </a:fld>
            <a:endParaRPr lang="en-US"/>
          </a:p>
        </p:txBody>
      </p:sp>
    </p:spTree>
    <p:extLst>
      <p:ext uri="{BB962C8B-B14F-4D97-AF65-F5344CB8AC3E}">
        <p14:creationId xmlns:p14="http://schemas.microsoft.com/office/powerpoint/2010/main" val="19551604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EC2AF175-A368-4FEE-9EC5-3EB609A727C3}" type="datetimeFigureOut">
              <a:rPr lang="en-GB" smtClean="0"/>
              <a:pPr/>
              <a:t>19/06/2026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CA77D5F9-D050-4DB1-A3D6-D58924ABD864}" type="slidenum">
              <a:rPr lang="en-GB" smtClean="0"/>
              <a:pPr/>
              <a:t>‹#›</a:t>
            </a:fld>
            <a:endParaRPr lang="en-GB"/>
          </a:p>
        </p:txBody>
      </p:sp>
    </p:spTree>
    <p:extLst>
      <p:ext uri="{BB962C8B-B14F-4D97-AF65-F5344CB8AC3E}">
        <p14:creationId xmlns:p14="http://schemas.microsoft.com/office/powerpoint/2010/main" val="2604332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CA77D5F9-D050-4DB1-A3D6-D58924ABD864}" type="slidenum">
              <a:rPr lang="en-GB" smtClean="0"/>
              <a:pPr/>
              <a:t>3</a:t>
            </a:fld>
            <a:endParaRPr lang="en-GB"/>
          </a:p>
        </p:txBody>
      </p:sp>
    </p:spTree>
    <p:extLst>
      <p:ext uri="{BB962C8B-B14F-4D97-AF65-F5344CB8AC3E}">
        <p14:creationId xmlns:p14="http://schemas.microsoft.com/office/powerpoint/2010/main" val="617257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CA77D5F9-D050-4DB1-A3D6-D58924ABD864}" type="slidenum">
              <a:rPr lang="en-GB" smtClean="0"/>
              <a:pPr/>
              <a:t>6</a:t>
            </a:fld>
            <a:endParaRPr lang="en-GB"/>
          </a:p>
        </p:txBody>
      </p:sp>
    </p:spTree>
    <p:extLst>
      <p:ext uri="{BB962C8B-B14F-4D97-AF65-F5344CB8AC3E}">
        <p14:creationId xmlns:p14="http://schemas.microsoft.com/office/powerpoint/2010/main" val="1605313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48BD6-5160-DCAD-C6B1-AA42E73E63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02B3B5-89B6-7121-0222-2F6A4ECA87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C4AB4C-A5EF-7C2C-A067-9D856950FB30}"/>
              </a:ext>
            </a:extLst>
          </p:cNvPr>
          <p:cNvSpPr>
            <a:spLocks noGrp="1"/>
          </p:cNvSpPr>
          <p:nvPr>
            <p:ph type="body" idx="1"/>
          </p:nvPr>
        </p:nvSpPr>
        <p:spPr/>
        <p:txBody>
          <a:bodyPr/>
          <a:lstStyle/>
          <a:p>
            <a:endParaRPr lang="en-ZA"/>
          </a:p>
        </p:txBody>
      </p:sp>
      <p:sp>
        <p:nvSpPr>
          <p:cNvPr id="4" name="Slide Number Placeholder 3">
            <a:extLst>
              <a:ext uri="{FF2B5EF4-FFF2-40B4-BE49-F238E27FC236}">
                <a16:creationId xmlns:a16="http://schemas.microsoft.com/office/drawing/2014/main" id="{C0B62FFD-653D-81EE-4F52-34691D5FFBF3}"/>
              </a:ext>
            </a:extLst>
          </p:cNvPr>
          <p:cNvSpPr>
            <a:spLocks noGrp="1"/>
          </p:cNvSpPr>
          <p:nvPr>
            <p:ph type="sldNum" sz="quarter" idx="5"/>
          </p:nvPr>
        </p:nvSpPr>
        <p:spPr/>
        <p:txBody>
          <a:bodyPr/>
          <a:lstStyle/>
          <a:p>
            <a:fld id="{CA77D5F9-D050-4DB1-A3D6-D58924ABD864}" type="slidenum">
              <a:rPr lang="en-GB" smtClean="0"/>
              <a:pPr/>
              <a:t>8</a:t>
            </a:fld>
            <a:endParaRPr lang="en-GB"/>
          </a:p>
        </p:txBody>
      </p:sp>
    </p:spTree>
    <p:extLst>
      <p:ext uri="{BB962C8B-B14F-4D97-AF65-F5344CB8AC3E}">
        <p14:creationId xmlns:p14="http://schemas.microsoft.com/office/powerpoint/2010/main" val="2108032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01888D-A23A-A949-EF31-BA519A9683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2793EE-C2CF-3D46-9AF8-A41AA72716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434454-E020-05CF-DEF9-1EAAE72ED94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41AB875-D92D-9053-3C85-937C0596422A}"/>
              </a:ext>
            </a:extLst>
          </p:cNvPr>
          <p:cNvSpPr>
            <a:spLocks noGrp="1"/>
          </p:cNvSpPr>
          <p:nvPr>
            <p:ph type="sldNum" sz="quarter" idx="5"/>
          </p:nvPr>
        </p:nvSpPr>
        <p:spPr/>
        <p:txBody>
          <a:bodyPr/>
          <a:lstStyle/>
          <a:p>
            <a:fld id="{CA77D5F9-D050-4DB1-A3D6-D58924ABD864}" type="slidenum">
              <a:rPr lang="en-GB" smtClean="0"/>
              <a:pPr/>
              <a:t>17</a:t>
            </a:fld>
            <a:endParaRPr lang="en-GB"/>
          </a:p>
        </p:txBody>
      </p:sp>
    </p:spTree>
    <p:extLst>
      <p:ext uri="{BB962C8B-B14F-4D97-AF65-F5344CB8AC3E}">
        <p14:creationId xmlns:p14="http://schemas.microsoft.com/office/powerpoint/2010/main" val="1887508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763B91-17D2-219B-6167-7DD168795B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89A044-DBC0-B222-7D23-947BE6BCBD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438F5C-72A1-1FB5-7274-DEDF6E6F3BE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F08162B-85C4-E9A9-CE07-A4000E685E2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77D5F9-D050-4DB1-A3D6-D58924ABD864}"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11246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ED0E1-5E15-6958-1EBF-9E14B20FF6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BDEF25-2B00-06F3-124C-5ECDC9722B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F65493-B65C-DD61-AB50-6A6173B207D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6D34ED4-A7DA-A946-85B6-A6C2823A9EA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77D5F9-D050-4DB1-A3D6-D58924ABD864}"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93175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2D3C5-82B2-435D-E115-59FC5202DF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315FDF-F17E-7EE6-E245-7BFB5A2AD7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65CB51-F965-9AE5-8ADE-B14485B5A78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6C7BED0-51BB-31D7-0971-AB83DE78DC1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77D5F9-D050-4DB1-A3D6-D58924ABD864}"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204110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24.pn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pic>
        <p:nvPicPr>
          <p:cNvPr id="19" name="Picture 18" descr="A black background with red text&#10;&#10;Description automatically generated">
            <a:extLst>
              <a:ext uri="{FF2B5EF4-FFF2-40B4-BE49-F238E27FC236}">
                <a16:creationId xmlns:a16="http://schemas.microsoft.com/office/drawing/2014/main" id="{000305AA-DF53-3D4B-0254-4CAA7B411C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67456" y="6119871"/>
            <a:ext cx="1929244" cy="561061"/>
          </a:xfrm>
          <a:prstGeom prst="rect">
            <a:avLst/>
          </a:prstGeom>
        </p:spPr>
      </p:pic>
      <p:sp>
        <p:nvSpPr>
          <p:cNvPr id="25" name="TextBox 24">
            <a:extLst>
              <a:ext uri="{FF2B5EF4-FFF2-40B4-BE49-F238E27FC236}">
                <a16:creationId xmlns:a16="http://schemas.microsoft.com/office/drawing/2014/main" id="{B95A8D6C-404C-463A-378F-C33D2A197BB6}"/>
              </a:ext>
            </a:extLst>
          </p:cNvPr>
          <p:cNvSpPr txBox="1"/>
          <p:nvPr userDrawn="1"/>
        </p:nvSpPr>
        <p:spPr>
          <a:xfrm>
            <a:off x="358775" y="6348669"/>
            <a:ext cx="227151" cy="283906"/>
          </a:xfrm>
          <a:prstGeom prst="rect">
            <a:avLst/>
          </a:prstGeom>
          <a:noFill/>
        </p:spPr>
        <p:txBody>
          <a:bodyPr wrap="square" lIns="0" tIns="0" rIns="0" bIns="144000" rtlCol="0">
            <a:spAutoFit/>
          </a:bodyPr>
          <a:lstStyle/>
          <a:p>
            <a:fld id="{1B89E529-AE4E-4371-8EFE-1FBBC6F604E7}" type="slidenum">
              <a:rPr lang="en-US" sz="900" smtClean="0">
                <a:solidFill>
                  <a:schemeClr val="tx2"/>
                </a:solidFill>
              </a:rPr>
              <a:t>‹#›</a:t>
            </a:fld>
            <a:endParaRPr lang="en-GB" sz="900">
              <a:solidFill>
                <a:schemeClr val="tx2"/>
              </a:solidFill>
            </a:endParaRPr>
          </a:p>
        </p:txBody>
      </p:sp>
      <p:sp>
        <p:nvSpPr>
          <p:cNvPr id="28" name="Text Placeholder 5">
            <a:extLst>
              <a:ext uri="{FF2B5EF4-FFF2-40B4-BE49-F238E27FC236}">
                <a16:creationId xmlns:a16="http://schemas.microsoft.com/office/drawing/2014/main" id="{B02608E2-20AD-20DF-8E43-AFAD5AE89871}"/>
              </a:ext>
            </a:extLst>
          </p:cNvPr>
          <p:cNvSpPr txBox="1">
            <a:spLocks/>
          </p:cNvSpPr>
          <p:nvPr userDrawn="1"/>
        </p:nvSpPr>
        <p:spPr>
          <a:xfrm>
            <a:off x="358776" y="6502803"/>
            <a:ext cx="7142856" cy="120039"/>
          </a:xfrm>
          <a:prstGeom prst="rect">
            <a:avLst/>
          </a:prstGeom>
          <a:noFill/>
        </p:spPr>
        <p:txBody>
          <a:bodyPr wrap="square"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lang="en-US" sz="850" b="0"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GB">
                <a:solidFill>
                  <a:schemeClr val="bg1">
                    <a:lumMod val="75000"/>
                  </a:schemeClr>
                </a:solidFill>
              </a:rPr>
              <a:t>[Add company classification and regulatory details] </a:t>
            </a:r>
          </a:p>
        </p:txBody>
      </p:sp>
      <p:sp>
        <p:nvSpPr>
          <p:cNvPr id="29" name="TextBox 28">
            <a:extLst>
              <a:ext uri="{FF2B5EF4-FFF2-40B4-BE49-F238E27FC236}">
                <a16:creationId xmlns:a16="http://schemas.microsoft.com/office/drawing/2014/main" id="{7B3A7210-0231-976F-3421-C8D06934DB84}"/>
              </a:ext>
            </a:extLst>
          </p:cNvPr>
          <p:cNvSpPr txBox="1"/>
          <p:nvPr userDrawn="1"/>
        </p:nvSpPr>
        <p:spPr>
          <a:xfrm>
            <a:off x="665601" y="6338936"/>
            <a:ext cx="5397623" cy="283906"/>
          </a:xfrm>
          <a:prstGeom prst="rect">
            <a:avLst/>
          </a:prstGeom>
          <a:noFill/>
        </p:spPr>
        <p:txBody>
          <a:bodyPr wrap="square" lIns="0" tIns="0" rIns="0" bIns="144000" rtlCol="0">
            <a:spAutoFit/>
          </a:bodyPr>
          <a:lstStyle/>
          <a:p>
            <a:r>
              <a:rPr lang="en-US" sz="900">
                <a:solidFill>
                  <a:schemeClr val="tx2"/>
                </a:solidFill>
              </a:rPr>
              <a:t>Presentation title</a:t>
            </a:r>
            <a:endParaRPr lang="en-GB" sz="900">
              <a:solidFill>
                <a:schemeClr val="tx2"/>
              </a:solidFill>
            </a:endParaRPr>
          </a:p>
        </p:txBody>
      </p:sp>
      <p:grpSp>
        <p:nvGrpSpPr>
          <p:cNvPr id="20" name="Group 19">
            <a:extLst>
              <a:ext uri="{FF2B5EF4-FFF2-40B4-BE49-F238E27FC236}">
                <a16:creationId xmlns:a16="http://schemas.microsoft.com/office/drawing/2014/main" id="{788A0E70-A094-A83C-7A27-763D9D55E336}"/>
              </a:ext>
            </a:extLst>
          </p:cNvPr>
          <p:cNvGrpSpPr/>
          <p:nvPr userDrawn="1"/>
        </p:nvGrpSpPr>
        <p:grpSpPr>
          <a:xfrm>
            <a:off x="12093433" y="-8879"/>
            <a:ext cx="107445" cy="6880196"/>
            <a:chOff x="9042207" y="-13238"/>
            <a:chExt cx="107305" cy="6871238"/>
          </a:xfrm>
        </p:grpSpPr>
        <p:sp>
          <p:nvSpPr>
            <p:cNvPr id="21" name="Rectangle 20">
              <a:extLst>
                <a:ext uri="{FF2B5EF4-FFF2-40B4-BE49-F238E27FC236}">
                  <a16:creationId xmlns:a16="http://schemas.microsoft.com/office/drawing/2014/main" id="{55E74EA4-5C0B-B07E-C7F6-96ACC1E33D35}"/>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2C3F64C1-F2ED-9D04-A2EE-A96CCA14D2E7}"/>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018F3633-841B-E867-D5E5-3EE379262D32}"/>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F175000E-E818-CFA5-EA80-D9B354B5F4C3}"/>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FB74C85-E3A7-75D0-7EE6-723C0B9DA437}"/>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E4AE8E50-28EF-C80E-363F-E0128C6888F2}"/>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F70E7E00-8371-EAF1-BB5B-E732758A1F79}"/>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0AB57DDE-51D7-1F22-AA7F-975337E38D9D}"/>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0468F31A-F6FB-0753-F94D-38BA220573C8}"/>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372BA54-BDEB-2A2D-9E58-AD96BB2F184F}"/>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3C99651D-29BB-C671-AFEF-14B6B48AA1EE}"/>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9962A2CD-837A-A6FE-8FE7-415A087911BF}"/>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3B637A40-EC56-8805-D20C-09FA33D352AF}"/>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B7BC06D6-3D86-B806-495C-76FAEA213026}"/>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8CF38042-D31D-5A45-217E-91B919231CA5}"/>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C0E4461F-F604-FC5E-E9F4-4275A85C9372}"/>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6FF8F384-5FCA-355E-DA22-1D61C0B18EA6}"/>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B9DF8086-914E-E365-B3B5-0EEC47B2B581}"/>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794984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mp; 4 pic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358774" y="445808"/>
            <a:ext cx="11337925" cy="710639"/>
          </a:xfrm>
        </p:spPr>
        <p:txBody>
          <a:bodyPr anchor="b"/>
          <a:lstStyle>
            <a:lvl1pPr>
              <a:defRPr/>
            </a:lvl1pPr>
          </a:lstStyle>
          <a:p>
            <a:r>
              <a:rPr lang="en-US"/>
              <a:t>Add title</a:t>
            </a:r>
            <a:endParaRPr lang="en-GB"/>
          </a:p>
        </p:txBody>
      </p:sp>
      <p:sp>
        <p:nvSpPr>
          <p:cNvPr id="8" name="Picture Placeholder 7">
            <a:extLst>
              <a:ext uri="{FF2B5EF4-FFF2-40B4-BE49-F238E27FC236}">
                <a16:creationId xmlns:a16="http://schemas.microsoft.com/office/drawing/2014/main" id="{863F8DF2-10EE-4ED2-91AB-B7E3C37627A0}"/>
              </a:ext>
            </a:extLst>
          </p:cNvPr>
          <p:cNvSpPr>
            <a:spLocks noGrp="1"/>
          </p:cNvSpPr>
          <p:nvPr>
            <p:ph type="pic" sz="quarter" idx="12" hasCustomPrompt="1"/>
          </p:nvPr>
        </p:nvSpPr>
        <p:spPr>
          <a:xfrm>
            <a:off x="358775" y="1449389"/>
            <a:ext cx="5486400" cy="1527748"/>
          </a:xfrm>
          <a:solidFill>
            <a:schemeClr val="bg2">
              <a:lumMod val="95000"/>
            </a:schemeClr>
          </a:solidFill>
        </p:spPr>
        <p:txBody>
          <a:bodyPr/>
          <a:lstStyle>
            <a:lvl1pPr marL="0" indent="0">
              <a:buFont typeface="Arial" panose="020B0604020202020204" pitchFamily="34" charset="0"/>
              <a:buNone/>
              <a:defRPr sz="1600"/>
            </a:lvl1pPr>
          </a:lstStyle>
          <a:p>
            <a:r>
              <a:rPr lang="en-GB"/>
              <a:t>Add picture</a:t>
            </a:r>
          </a:p>
        </p:txBody>
      </p:sp>
      <p:sp>
        <p:nvSpPr>
          <p:cNvPr id="10" name="Text Placeholder 9">
            <a:extLst>
              <a:ext uri="{FF2B5EF4-FFF2-40B4-BE49-F238E27FC236}">
                <a16:creationId xmlns:a16="http://schemas.microsoft.com/office/drawing/2014/main" id="{75C1C585-F7B3-47D7-9F59-BA03B794FAAB}"/>
              </a:ext>
            </a:extLst>
          </p:cNvPr>
          <p:cNvSpPr>
            <a:spLocks noGrp="1"/>
          </p:cNvSpPr>
          <p:nvPr>
            <p:ph type="body" sz="quarter" idx="13" hasCustomPrompt="1"/>
          </p:nvPr>
        </p:nvSpPr>
        <p:spPr>
          <a:xfrm>
            <a:off x="358775" y="2977137"/>
            <a:ext cx="5486400" cy="488951"/>
          </a:xfrm>
          <a:solidFill>
            <a:srgbClr val="4D4D4D"/>
          </a:solidFill>
        </p:spPr>
        <p:txBody>
          <a:bodyPr lIns="108000" tIns="108000" rIns="108000" bIns="108000"/>
          <a:lstStyle>
            <a:lvl1pPr marL="0" indent="0">
              <a:buFont typeface="Arial" panose="020B0604020202020204" pitchFamily="34" charset="0"/>
              <a:buNone/>
              <a:defRPr sz="1000" i="0">
                <a:solidFill>
                  <a:schemeClr val="tx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11" name="Picture Placeholder 7">
            <a:extLst>
              <a:ext uri="{FF2B5EF4-FFF2-40B4-BE49-F238E27FC236}">
                <a16:creationId xmlns:a16="http://schemas.microsoft.com/office/drawing/2014/main" id="{20808307-4B52-4775-B16F-1438C3DD8A81}"/>
              </a:ext>
            </a:extLst>
          </p:cNvPr>
          <p:cNvSpPr>
            <a:spLocks noGrp="1"/>
          </p:cNvSpPr>
          <p:nvPr>
            <p:ph type="pic" sz="quarter" idx="14" hasCustomPrompt="1"/>
          </p:nvPr>
        </p:nvSpPr>
        <p:spPr>
          <a:xfrm>
            <a:off x="358774" y="3905251"/>
            <a:ext cx="5486400" cy="1527748"/>
          </a:xfrm>
          <a:solidFill>
            <a:schemeClr val="bg2">
              <a:lumMod val="95000"/>
            </a:schemeClr>
          </a:solidFill>
        </p:spPr>
        <p:txBody>
          <a:bodyPr/>
          <a:lstStyle>
            <a:lvl1pPr marL="0" indent="0">
              <a:buFont typeface="Arial" panose="020B0604020202020204" pitchFamily="34" charset="0"/>
              <a:buNone/>
              <a:defRPr sz="1600"/>
            </a:lvl1pPr>
          </a:lstStyle>
          <a:p>
            <a:r>
              <a:rPr lang="en-GB"/>
              <a:t>Add picture</a:t>
            </a:r>
          </a:p>
        </p:txBody>
      </p:sp>
      <p:sp>
        <p:nvSpPr>
          <p:cNvPr id="12" name="Text Placeholder 9">
            <a:extLst>
              <a:ext uri="{FF2B5EF4-FFF2-40B4-BE49-F238E27FC236}">
                <a16:creationId xmlns:a16="http://schemas.microsoft.com/office/drawing/2014/main" id="{9B44C7F4-FBFC-4ABE-9663-0758653A2B1F}"/>
              </a:ext>
            </a:extLst>
          </p:cNvPr>
          <p:cNvSpPr>
            <a:spLocks noGrp="1"/>
          </p:cNvSpPr>
          <p:nvPr>
            <p:ph type="body" sz="quarter" idx="15" hasCustomPrompt="1"/>
          </p:nvPr>
        </p:nvSpPr>
        <p:spPr>
          <a:xfrm>
            <a:off x="358775" y="5432999"/>
            <a:ext cx="5486400" cy="488951"/>
          </a:xfrm>
          <a:solidFill>
            <a:srgbClr val="4D4D4D"/>
          </a:solidFill>
        </p:spPr>
        <p:txBody>
          <a:bodyPr lIns="108000" tIns="108000" rIns="108000" bIns="108000"/>
          <a:lstStyle>
            <a:lvl1pPr marL="0" indent="0">
              <a:buFont typeface="Arial" panose="020B0604020202020204" pitchFamily="34" charset="0"/>
              <a:buNone/>
              <a:defRPr sz="1000" i="0">
                <a:solidFill>
                  <a:schemeClr val="tx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13" name="Picture Placeholder 7">
            <a:extLst>
              <a:ext uri="{FF2B5EF4-FFF2-40B4-BE49-F238E27FC236}">
                <a16:creationId xmlns:a16="http://schemas.microsoft.com/office/drawing/2014/main" id="{AC1FF0E8-B389-485A-9664-2B27C4F12422}"/>
              </a:ext>
            </a:extLst>
          </p:cNvPr>
          <p:cNvSpPr>
            <a:spLocks noGrp="1"/>
          </p:cNvSpPr>
          <p:nvPr>
            <p:ph type="pic" sz="quarter" idx="16" hasCustomPrompt="1"/>
          </p:nvPr>
        </p:nvSpPr>
        <p:spPr>
          <a:xfrm>
            <a:off x="6210300" y="1449389"/>
            <a:ext cx="5486400" cy="1527748"/>
          </a:xfrm>
          <a:solidFill>
            <a:schemeClr val="bg2">
              <a:lumMod val="95000"/>
            </a:schemeClr>
          </a:solidFill>
        </p:spPr>
        <p:txBody>
          <a:bodyPr/>
          <a:lstStyle>
            <a:lvl1pPr marL="0" indent="0">
              <a:buFont typeface="Arial" panose="020B0604020202020204" pitchFamily="34" charset="0"/>
              <a:buNone/>
              <a:defRPr sz="1600"/>
            </a:lvl1pPr>
          </a:lstStyle>
          <a:p>
            <a:r>
              <a:rPr lang="en-GB"/>
              <a:t>Add picture</a:t>
            </a:r>
          </a:p>
        </p:txBody>
      </p:sp>
      <p:sp>
        <p:nvSpPr>
          <p:cNvPr id="14" name="Text Placeholder 9">
            <a:extLst>
              <a:ext uri="{FF2B5EF4-FFF2-40B4-BE49-F238E27FC236}">
                <a16:creationId xmlns:a16="http://schemas.microsoft.com/office/drawing/2014/main" id="{56107E15-62BB-43E5-A4C5-5177E6D4660F}"/>
              </a:ext>
            </a:extLst>
          </p:cNvPr>
          <p:cNvSpPr>
            <a:spLocks noGrp="1"/>
          </p:cNvSpPr>
          <p:nvPr>
            <p:ph type="body" sz="quarter" idx="17" hasCustomPrompt="1"/>
          </p:nvPr>
        </p:nvSpPr>
        <p:spPr>
          <a:xfrm>
            <a:off x="6210300" y="2977137"/>
            <a:ext cx="5486400" cy="488951"/>
          </a:xfrm>
          <a:solidFill>
            <a:srgbClr val="4D4D4D"/>
          </a:solidFill>
        </p:spPr>
        <p:txBody>
          <a:bodyPr lIns="108000" tIns="108000" rIns="108000" bIns="108000"/>
          <a:lstStyle>
            <a:lvl1pPr marL="0" indent="0">
              <a:buFont typeface="Arial" panose="020B0604020202020204" pitchFamily="34" charset="0"/>
              <a:buNone/>
              <a:defRPr sz="1000" i="0">
                <a:solidFill>
                  <a:schemeClr val="tx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15" name="Picture Placeholder 7">
            <a:extLst>
              <a:ext uri="{FF2B5EF4-FFF2-40B4-BE49-F238E27FC236}">
                <a16:creationId xmlns:a16="http://schemas.microsoft.com/office/drawing/2014/main" id="{80B95727-A744-4D5C-BFFA-489C9098B7A4}"/>
              </a:ext>
            </a:extLst>
          </p:cNvPr>
          <p:cNvSpPr>
            <a:spLocks noGrp="1"/>
          </p:cNvSpPr>
          <p:nvPr>
            <p:ph type="pic" sz="quarter" idx="18" hasCustomPrompt="1"/>
          </p:nvPr>
        </p:nvSpPr>
        <p:spPr>
          <a:xfrm>
            <a:off x="6210300" y="3905251"/>
            <a:ext cx="5486400" cy="1527748"/>
          </a:xfrm>
          <a:solidFill>
            <a:schemeClr val="bg2">
              <a:lumMod val="95000"/>
            </a:schemeClr>
          </a:solidFill>
        </p:spPr>
        <p:txBody>
          <a:bodyPr/>
          <a:lstStyle>
            <a:lvl1pPr marL="0" indent="0">
              <a:buFont typeface="Arial" panose="020B0604020202020204" pitchFamily="34" charset="0"/>
              <a:buNone/>
              <a:defRPr sz="1600"/>
            </a:lvl1pPr>
          </a:lstStyle>
          <a:p>
            <a:r>
              <a:rPr lang="en-GB"/>
              <a:t>Add picture</a:t>
            </a:r>
          </a:p>
        </p:txBody>
      </p:sp>
      <p:sp>
        <p:nvSpPr>
          <p:cNvPr id="16" name="Text Placeholder 9">
            <a:extLst>
              <a:ext uri="{FF2B5EF4-FFF2-40B4-BE49-F238E27FC236}">
                <a16:creationId xmlns:a16="http://schemas.microsoft.com/office/drawing/2014/main" id="{867AB062-BC9C-4B04-BA85-D3A8B1204D2C}"/>
              </a:ext>
            </a:extLst>
          </p:cNvPr>
          <p:cNvSpPr>
            <a:spLocks noGrp="1"/>
          </p:cNvSpPr>
          <p:nvPr>
            <p:ph type="body" sz="quarter" idx="19" hasCustomPrompt="1"/>
          </p:nvPr>
        </p:nvSpPr>
        <p:spPr>
          <a:xfrm>
            <a:off x="6210300" y="5432999"/>
            <a:ext cx="5486400" cy="488951"/>
          </a:xfrm>
          <a:solidFill>
            <a:srgbClr val="4D4D4D"/>
          </a:solidFill>
        </p:spPr>
        <p:txBody>
          <a:bodyPr lIns="108000" tIns="108000" rIns="108000" bIns="108000"/>
          <a:lstStyle>
            <a:lvl1pPr marL="0" indent="0">
              <a:buFont typeface="Arial" panose="020B0604020202020204" pitchFamily="34" charset="0"/>
              <a:buNone/>
              <a:defRPr sz="1000" i="0">
                <a:solidFill>
                  <a:schemeClr val="tx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3" name="TextBox 2">
            <a:extLst>
              <a:ext uri="{FF2B5EF4-FFF2-40B4-BE49-F238E27FC236}">
                <a16:creationId xmlns:a16="http://schemas.microsoft.com/office/drawing/2014/main" id="{B249AC16-7045-2CD1-A9C9-41259064D67B}"/>
              </a:ext>
            </a:extLst>
          </p:cNvPr>
          <p:cNvSpPr txBox="1"/>
          <p:nvPr userDrawn="1"/>
        </p:nvSpPr>
        <p:spPr>
          <a:xfrm>
            <a:off x="358775" y="6348669"/>
            <a:ext cx="227151" cy="283906"/>
          </a:xfrm>
          <a:prstGeom prst="rect">
            <a:avLst/>
          </a:prstGeom>
          <a:noFill/>
        </p:spPr>
        <p:txBody>
          <a:bodyPr wrap="square" lIns="0" tIns="0" rIns="0" bIns="144000" rtlCol="0">
            <a:spAutoFit/>
          </a:bodyPr>
          <a:lstStyle/>
          <a:p>
            <a:fld id="{1B89E529-AE4E-4371-8EFE-1FBBC6F604E7}" type="slidenum">
              <a:rPr lang="en-US" sz="900" smtClean="0">
                <a:solidFill>
                  <a:schemeClr val="tx2"/>
                </a:solidFill>
              </a:rPr>
              <a:t>‹#›</a:t>
            </a:fld>
            <a:endParaRPr lang="en-GB" sz="900">
              <a:solidFill>
                <a:schemeClr val="tx2"/>
              </a:solidFill>
            </a:endParaRPr>
          </a:p>
        </p:txBody>
      </p:sp>
    </p:spTree>
    <p:extLst>
      <p:ext uri="{BB962C8B-B14F-4D97-AF65-F5344CB8AC3E}">
        <p14:creationId xmlns:p14="http://schemas.microsoft.com/office/powerpoint/2010/main" val="299149787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Welcome on red">
    <p:bg>
      <p:bgPr>
        <a:solidFill>
          <a:schemeClr val="accent1"/>
        </a:solid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BA9BB90F-B29C-4CA6-8A79-ABFA45FF9FA9}"/>
              </a:ext>
            </a:extLst>
          </p:cNvPr>
          <p:cNvPicPr>
            <a:picLocks noChangeAspect="1"/>
          </p:cNvPicPr>
          <p:nvPr userDrawn="1"/>
        </p:nvPicPr>
        <p:blipFill>
          <a:blip r:embed="rId2"/>
          <a:stretch>
            <a:fillRect/>
          </a:stretch>
        </p:blipFill>
        <p:spPr>
          <a:xfrm>
            <a:off x="1772156" y="1023781"/>
            <a:ext cx="8647689" cy="4810438"/>
          </a:xfrm>
          <a:prstGeom prst="rect">
            <a:avLst/>
          </a:prstGeom>
        </p:spPr>
      </p:pic>
      <p:sp>
        <p:nvSpPr>
          <p:cNvPr id="31" name="Text Placeholder 5">
            <a:extLst>
              <a:ext uri="{FF2B5EF4-FFF2-40B4-BE49-F238E27FC236}">
                <a16:creationId xmlns:a16="http://schemas.microsoft.com/office/drawing/2014/main" id="{4F6556E1-26D3-4635-B9FE-591097252A11}"/>
              </a:ext>
            </a:extLst>
          </p:cNvPr>
          <p:cNvSpPr>
            <a:spLocks noGrp="1"/>
          </p:cNvSpPr>
          <p:nvPr>
            <p:ph type="body" sz="quarter" idx="10" hasCustomPrompt="1"/>
          </p:nvPr>
        </p:nvSpPr>
        <p:spPr>
          <a:xfrm>
            <a:off x="1323037" y="6129338"/>
            <a:ext cx="7166539" cy="381001"/>
          </a:xfrm>
          <a:noFill/>
        </p:spPr>
        <p:txBody>
          <a:bodyPr wrap="square" lIns="0" tIns="0" rIns="0" bIns="0" rtlCol="0" anchor="t">
            <a:noAutofit/>
          </a:bodyPr>
          <a:lstStyle>
            <a:lvl1pPr marL="0" indent="0">
              <a:buNone/>
              <a:defRPr lang="en-US" sz="850" b="0" smtClean="0">
                <a:solidFill>
                  <a:schemeClr val="bg2"/>
                </a:solidFill>
                <a:latin typeface="Arial" panose="020B0604020202020204" pitchFamily="34" charset="0"/>
                <a:cs typeface="Arial" panose="020B0604020202020204" pitchFamily="34" charset="0"/>
              </a:defRPr>
            </a:lvl1pPr>
            <a:lvl2pPr>
              <a:defRPr lang="en-US" sz="1800" smtClean="0">
                <a:solidFill>
                  <a:schemeClr val="tx1"/>
                </a:solidFill>
                <a:cs typeface="+mn-cs"/>
              </a:defRPr>
            </a:lvl2pPr>
            <a:lvl3pPr>
              <a:defRPr lang="en-US" sz="1800" smtClean="0">
                <a:solidFill>
                  <a:schemeClr val="tx1"/>
                </a:solidFill>
                <a:cs typeface="+mn-cs"/>
              </a:defRPr>
            </a:lvl3pPr>
            <a:lvl4pPr>
              <a:defRPr lang="en-US" sz="1800" smtClean="0">
                <a:solidFill>
                  <a:schemeClr val="tx1"/>
                </a:solidFill>
                <a:cs typeface="+mn-cs"/>
              </a:defRPr>
            </a:lvl4pPr>
            <a:lvl5pPr>
              <a:defRPr lang="en-GB" sz="1800">
                <a:solidFill>
                  <a:schemeClr val="tx1"/>
                </a:solidFill>
                <a:cs typeface="+mn-cs"/>
              </a:defRPr>
            </a:lvl5pPr>
          </a:lstStyle>
          <a:p>
            <a:pPr marL="228600" marR="0" lvl="0" indent="-228600" fontAlgn="auto">
              <a:spcAft>
                <a:spcPts val="0"/>
              </a:spcAft>
              <a:buClrTx/>
              <a:buSzTx/>
              <a:tabLst/>
            </a:pPr>
            <a:r>
              <a:rPr lang="en-GB"/>
              <a:t>[Add company classification and regulatory details] </a:t>
            </a:r>
          </a:p>
        </p:txBody>
      </p:sp>
    </p:spTree>
    <p:extLst>
      <p:ext uri="{BB962C8B-B14F-4D97-AF65-F5344CB8AC3E}">
        <p14:creationId xmlns:p14="http://schemas.microsoft.com/office/powerpoint/2010/main" val="419911166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Welcome on yellow">
    <p:bg>
      <p:bgPr>
        <a:solidFill>
          <a:schemeClr val="accent2"/>
        </a:solid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0AAA1BD8-C6B1-4CB0-9DFB-2843B9197074}"/>
              </a:ext>
            </a:extLst>
          </p:cNvPr>
          <p:cNvPicPr>
            <a:picLocks noChangeAspect="1"/>
          </p:cNvPicPr>
          <p:nvPr userDrawn="1"/>
        </p:nvPicPr>
        <p:blipFill>
          <a:blip r:embed="rId2"/>
          <a:stretch>
            <a:fillRect/>
          </a:stretch>
        </p:blipFill>
        <p:spPr>
          <a:xfrm>
            <a:off x="1772156" y="1023781"/>
            <a:ext cx="8647689" cy="4810438"/>
          </a:xfrm>
          <a:prstGeom prst="rect">
            <a:avLst/>
          </a:prstGeom>
        </p:spPr>
      </p:pic>
      <p:sp>
        <p:nvSpPr>
          <p:cNvPr id="31" name="Text Placeholder 5">
            <a:extLst>
              <a:ext uri="{FF2B5EF4-FFF2-40B4-BE49-F238E27FC236}">
                <a16:creationId xmlns:a16="http://schemas.microsoft.com/office/drawing/2014/main" id="{51685E76-4AAB-40D6-87DF-449D41B7C901}"/>
              </a:ext>
            </a:extLst>
          </p:cNvPr>
          <p:cNvSpPr>
            <a:spLocks noGrp="1"/>
          </p:cNvSpPr>
          <p:nvPr>
            <p:ph type="body" sz="quarter" idx="10" hasCustomPrompt="1"/>
          </p:nvPr>
        </p:nvSpPr>
        <p:spPr>
          <a:xfrm>
            <a:off x="1323037" y="6129338"/>
            <a:ext cx="7166539" cy="381001"/>
          </a:xfrm>
          <a:noFill/>
        </p:spPr>
        <p:txBody>
          <a:bodyPr wrap="square" lIns="0" tIns="0" rIns="0" bIns="0" rtlCol="0" anchor="t">
            <a:noAutofit/>
          </a:bodyPr>
          <a:lstStyle>
            <a:lvl1pPr marL="0" indent="0">
              <a:buNone/>
              <a:defRPr lang="en-US" sz="850" b="0" smtClean="0">
                <a:solidFill>
                  <a:schemeClr val="bg2"/>
                </a:solidFill>
                <a:latin typeface="Arial" panose="020B0604020202020204" pitchFamily="34" charset="0"/>
                <a:cs typeface="Arial" panose="020B0604020202020204" pitchFamily="34" charset="0"/>
              </a:defRPr>
            </a:lvl1pPr>
            <a:lvl2pPr>
              <a:defRPr lang="en-US" sz="1800" smtClean="0">
                <a:solidFill>
                  <a:schemeClr val="tx1"/>
                </a:solidFill>
                <a:cs typeface="+mn-cs"/>
              </a:defRPr>
            </a:lvl2pPr>
            <a:lvl3pPr>
              <a:defRPr lang="en-US" sz="1800" smtClean="0">
                <a:solidFill>
                  <a:schemeClr val="tx1"/>
                </a:solidFill>
                <a:cs typeface="+mn-cs"/>
              </a:defRPr>
            </a:lvl3pPr>
            <a:lvl4pPr>
              <a:defRPr lang="en-US" sz="1800" smtClean="0">
                <a:solidFill>
                  <a:schemeClr val="tx1"/>
                </a:solidFill>
                <a:cs typeface="+mn-cs"/>
              </a:defRPr>
            </a:lvl4pPr>
            <a:lvl5pPr>
              <a:defRPr lang="en-GB" sz="1800">
                <a:solidFill>
                  <a:schemeClr val="tx1"/>
                </a:solidFill>
                <a:cs typeface="+mn-cs"/>
              </a:defRPr>
            </a:lvl5pPr>
          </a:lstStyle>
          <a:p>
            <a:pPr marL="228600" marR="0" lvl="0" indent="-228600" fontAlgn="auto">
              <a:spcAft>
                <a:spcPts val="0"/>
              </a:spcAft>
              <a:buClrTx/>
              <a:buSzTx/>
              <a:tabLst/>
            </a:pPr>
            <a:r>
              <a:rPr lang="en-GB"/>
              <a:t>[Add company classification and regulatory details] </a:t>
            </a:r>
          </a:p>
        </p:txBody>
      </p:sp>
    </p:spTree>
    <p:extLst>
      <p:ext uri="{BB962C8B-B14F-4D97-AF65-F5344CB8AC3E}">
        <p14:creationId xmlns:p14="http://schemas.microsoft.com/office/powerpoint/2010/main" val="341210081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Welcome on orange">
    <p:bg>
      <p:bgPr>
        <a:solidFill>
          <a:schemeClr val="accent3"/>
        </a:solid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771099A8-DE03-4E8D-BF7E-90D156E1D720}"/>
              </a:ext>
            </a:extLst>
          </p:cNvPr>
          <p:cNvPicPr>
            <a:picLocks noChangeAspect="1"/>
          </p:cNvPicPr>
          <p:nvPr userDrawn="1"/>
        </p:nvPicPr>
        <p:blipFill>
          <a:blip r:embed="rId2"/>
          <a:stretch>
            <a:fillRect/>
          </a:stretch>
        </p:blipFill>
        <p:spPr>
          <a:xfrm>
            <a:off x="1772156" y="1023781"/>
            <a:ext cx="8647689" cy="4810438"/>
          </a:xfrm>
          <a:prstGeom prst="rect">
            <a:avLst/>
          </a:prstGeom>
        </p:spPr>
      </p:pic>
      <p:sp>
        <p:nvSpPr>
          <p:cNvPr id="31" name="Text Placeholder 5">
            <a:extLst>
              <a:ext uri="{FF2B5EF4-FFF2-40B4-BE49-F238E27FC236}">
                <a16:creationId xmlns:a16="http://schemas.microsoft.com/office/drawing/2014/main" id="{81B0B9B5-E98B-44E8-A2CA-DCC3F4A5ED41}"/>
              </a:ext>
            </a:extLst>
          </p:cNvPr>
          <p:cNvSpPr>
            <a:spLocks noGrp="1"/>
          </p:cNvSpPr>
          <p:nvPr>
            <p:ph type="body" sz="quarter" idx="10" hasCustomPrompt="1"/>
          </p:nvPr>
        </p:nvSpPr>
        <p:spPr>
          <a:xfrm>
            <a:off x="1323037" y="6129338"/>
            <a:ext cx="7166539" cy="381001"/>
          </a:xfrm>
          <a:noFill/>
        </p:spPr>
        <p:txBody>
          <a:bodyPr wrap="square" lIns="0" tIns="0" rIns="0" bIns="0" rtlCol="0" anchor="t">
            <a:noAutofit/>
          </a:bodyPr>
          <a:lstStyle>
            <a:lvl1pPr marL="0" indent="0">
              <a:buNone/>
              <a:defRPr lang="en-US" sz="850" b="0" smtClean="0">
                <a:solidFill>
                  <a:schemeClr val="bg2"/>
                </a:solidFill>
                <a:latin typeface="Arial" panose="020B0604020202020204" pitchFamily="34" charset="0"/>
                <a:cs typeface="Arial" panose="020B0604020202020204" pitchFamily="34" charset="0"/>
              </a:defRPr>
            </a:lvl1pPr>
            <a:lvl2pPr>
              <a:defRPr lang="en-US" sz="1800" smtClean="0">
                <a:solidFill>
                  <a:schemeClr val="tx1"/>
                </a:solidFill>
                <a:cs typeface="+mn-cs"/>
              </a:defRPr>
            </a:lvl2pPr>
            <a:lvl3pPr>
              <a:defRPr lang="en-US" sz="1800" smtClean="0">
                <a:solidFill>
                  <a:schemeClr val="tx1"/>
                </a:solidFill>
                <a:cs typeface="+mn-cs"/>
              </a:defRPr>
            </a:lvl3pPr>
            <a:lvl4pPr>
              <a:defRPr lang="en-US" sz="1800" smtClean="0">
                <a:solidFill>
                  <a:schemeClr val="tx1"/>
                </a:solidFill>
                <a:cs typeface="+mn-cs"/>
              </a:defRPr>
            </a:lvl4pPr>
            <a:lvl5pPr>
              <a:defRPr lang="en-GB" sz="1800">
                <a:solidFill>
                  <a:schemeClr val="tx1"/>
                </a:solidFill>
                <a:cs typeface="+mn-cs"/>
              </a:defRPr>
            </a:lvl5pPr>
          </a:lstStyle>
          <a:p>
            <a:pPr marL="228600" marR="0" lvl="0" indent="-228600" fontAlgn="auto">
              <a:spcAft>
                <a:spcPts val="0"/>
              </a:spcAft>
              <a:buClrTx/>
              <a:buSzTx/>
              <a:tabLst/>
            </a:pPr>
            <a:r>
              <a:rPr lang="en-GB"/>
              <a:t>[Add company classification and regulatory details] </a:t>
            </a:r>
          </a:p>
        </p:txBody>
      </p:sp>
    </p:spTree>
    <p:extLst>
      <p:ext uri="{BB962C8B-B14F-4D97-AF65-F5344CB8AC3E}">
        <p14:creationId xmlns:p14="http://schemas.microsoft.com/office/powerpoint/2010/main" val="380886300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Welcome on pink">
    <p:bg>
      <p:bgPr>
        <a:solidFill>
          <a:schemeClr val="accent4"/>
        </a:solid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448403EA-A1C8-4D83-80E3-72146752402D}"/>
              </a:ext>
            </a:extLst>
          </p:cNvPr>
          <p:cNvPicPr>
            <a:picLocks noChangeAspect="1"/>
          </p:cNvPicPr>
          <p:nvPr userDrawn="1"/>
        </p:nvPicPr>
        <p:blipFill>
          <a:blip r:embed="rId2"/>
          <a:stretch>
            <a:fillRect/>
          </a:stretch>
        </p:blipFill>
        <p:spPr>
          <a:xfrm>
            <a:off x="1772156" y="1023781"/>
            <a:ext cx="8647689" cy="4810438"/>
          </a:xfrm>
          <a:prstGeom prst="rect">
            <a:avLst/>
          </a:prstGeom>
        </p:spPr>
      </p:pic>
      <p:sp>
        <p:nvSpPr>
          <p:cNvPr id="31" name="Text Placeholder 5">
            <a:extLst>
              <a:ext uri="{FF2B5EF4-FFF2-40B4-BE49-F238E27FC236}">
                <a16:creationId xmlns:a16="http://schemas.microsoft.com/office/drawing/2014/main" id="{E373A5AA-21ED-4958-A70D-F8AFFC3BB1FA}"/>
              </a:ext>
            </a:extLst>
          </p:cNvPr>
          <p:cNvSpPr>
            <a:spLocks noGrp="1"/>
          </p:cNvSpPr>
          <p:nvPr>
            <p:ph type="body" sz="quarter" idx="10" hasCustomPrompt="1"/>
          </p:nvPr>
        </p:nvSpPr>
        <p:spPr>
          <a:xfrm>
            <a:off x="1323037" y="6129338"/>
            <a:ext cx="7166539" cy="381001"/>
          </a:xfrm>
          <a:noFill/>
        </p:spPr>
        <p:txBody>
          <a:bodyPr wrap="square" lIns="0" tIns="0" rIns="0" bIns="0" rtlCol="0" anchor="t">
            <a:noAutofit/>
          </a:bodyPr>
          <a:lstStyle>
            <a:lvl1pPr marL="0" indent="0">
              <a:buNone/>
              <a:defRPr lang="en-US" sz="850" b="0" smtClean="0">
                <a:solidFill>
                  <a:schemeClr val="bg2"/>
                </a:solidFill>
                <a:latin typeface="Arial" panose="020B0604020202020204" pitchFamily="34" charset="0"/>
                <a:cs typeface="Arial" panose="020B0604020202020204" pitchFamily="34" charset="0"/>
              </a:defRPr>
            </a:lvl1pPr>
            <a:lvl2pPr>
              <a:defRPr lang="en-US" sz="1800" smtClean="0">
                <a:solidFill>
                  <a:schemeClr val="tx1"/>
                </a:solidFill>
                <a:cs typeface="+mn-cs"/>
              </a:defRPr>
            </a:lvl2pPr>
            <a:lvl3pPr>
              <a:defRPr lang="en-US" sz="1800" smtClean="0">
                <a:solidFill>
                  <a:schemeClr val="tx1"/>
                </a:solidFill>
                <a:cs typeface="+mn-cs"/>
              </a:defRPr>
            </a:lvl3pPr>
            <a:lvl4pPr>
              <a:defRPr lang="en-US" sz="1800" smtClean="0">
                <a:solidFill>
                  <a:schemeClr val="tx1"/>
                </a:solidFill>
                <a:cs typeface="+mn-cs"/>
              </a:defRPr>
            </a:lvl4pPr>
            <a:lvl5pPr>
              <a:defRPr lang="en-GB" sz="1800">
                <a:solidFill>
                  <a:schemeClr val="tx1"/>
                </a:solidFill>
                <a:cs typeface="+mn-cs"/>
              </a:defRPr>
            </a:lvl5pPr>
          </a:lstStyle>
          <a:p>
            <a:pPr marL="228600" marR="0" lvl="0" indent="-228600" fontAlgn="auto">
              <a:spcAft>
                <a:spcPts val="0"/>
              </a:spcAft>
              <a:buClrTx/>
              <a:buSzTx/>
              <a:tabLst/>
            </a:pPr>
            <a:r>
              <a:rPr lang="en-GB"/>
              <a:t>[Add company classification and regulatory details] </a:t>
            </a:r>
          </a:p>
        </p:txBody>
      </p:sp>
    </p:spTree>
    <p:extLst>
      <p:ext uri="{BB962C8B-B14F-4D97-AF65-F5344CB8AC3E}">
        <p14:creationId xmlns:p14="http://schemas.microsoft.com/office/powerpoint/2010/main" val="350534221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Welcome on plum">
    <p:bg>
      <p:bgPr>
        <a:solidFill>
          <a:schemeClr val="accent5"/>
        </a:solid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A0D7B175-CB64-4476-B200-4DEC1EECA3F5}"/>
              </a:ext>
            </a:extLst>
          </p:cNvPr>
          <p:cNvPicPr>
            <a:picLocks noChangeAspect="1"/>
          </p:cNvPicPr>
          <p:nvPr userDrawn="1"/>
        </p:nvPicPr>
        <p:blipFill>
          <a:blip r:embed="rId2"/>
          <a:stretch>
            <a:fillRect/>
          </a:stretch>
        </p:blipFill>
        <p:spPr>
          <a:xfrm>
            <a:off x="1772156" y="1023781"/>
            <a:ext cx="8647689" cy="4810438"/>
          </a:xfrm>
          <a:prstGeom prst="rect">
            <a:avLst/>
          </a:prstGeom>
        </p:spPr>
      </p:pic>
      <p:sp>
        <p:nvSpPr>
          <p:cNvPr id="31" name="Text Placeholder 5">
            <a:extLst>
              <a:ext uri="{FF2B5EF4-FFF2-40B4-BE49-F238E27FC236}">
                <a16:creationId xmlns:a16="http://schemas.microsoft.com/office/drawing/2014/main" id="{ED622B88-C9FC-4B1B-873C-53FA653F103A}"/>
              </a:ext>
            </a:extLst>
          </p:cNvPr>
          <p:cNvSpPr>
            <a:spLocks noGrp="1"/>
          </p:cNvSpPr>
          <p:nvPr>
            <p:ph type="body" sz="quarter" idx="10" hasCustomPrompt="1"/>
          </p:nvPr>
        </p:nvSpPr>
        <p:spPr>
          <a:xfrm>
            <a:off x="1323037" y="6129338"/>
            <a:ext cx="7166539" cy="381001"/>
          </a:xfrm>
          <a:noFill/>
        </p:spPr>
        <p:txBody>
          <a:bodyPr wrap="square" lIns="0" tIns="0" rIns="0" bIns="0" rtlCol="0" anchor="t">
            <a:noAutofit/>
          </a:bodyPr>
          <a:lstStyle>
            <a:lvl1pPr marL="0" indent="0">
              <a:buNone/>
              <a:defRPr lang="en-US" sz="850" b="0" smtClean="0">
                <a:solidFill>
                  <a:schemeClr val="bg2"/>
                </a:solidFill>
                <a:latin typeface="Arial" panose="020B0604020202020204" pitchFamily="34" charset="0"/>
                <a:cs typeface="Arial" panose="020B0604020202020204" pitchFamily="34" charset="0"/>
              </a:defRPr>
            </a:lvl1pPr>
            <a:lvl2pPr>
              <a:defRPr lang="en-US" sz="1800" smtClean="0">
                <a:solidFill>
                  <a:schemeClr val="tx1"/>
                </a:solidFill>
                <a:cs typeface="+mn-cs"/>
              </a:defRPr>
            </a:lvl2pPr>
            <a:lvl3pPr>
              <a:defRPr lang="en-US" sz="1800" smtClean="0">
                <a:solidFill>
                  <a:schemeClr val="tx1"/>
                </a:solidFill>
                <a:cs typeface="+mn-cs"/>
              </a:defRPr>
            </a:lvl3pPr>
            <a:lvl4pPr>
              <a:defRPr lang="en-US" sz="1800" smtClean="0">
                <a:solidFill>
                  <a:schemeClr val="tx1"/>
                </a:solidFill>
                <a:cs typeface="+mn-cs"/>
              </a:defRPr>
            </a:lvl4pPr>
            <a:lvl5pPr>
              <a:defRPr lang="en-GB" sz="1800">
                <a:solidFill>
                  <a:schemeClr val="tx1"/>
                </a:solidFill>
                <a:cs typeface="+mn-cs"/>
              </a:defRPr>
            </a:lvl5pPr>
          </a:lstStyle>
          <a:p>
            <a:pPr marL="228600" marR="0" lvl="0" indent="-228600" fontAlgn="auto">
              <a:spcAft>
                <a:spcPts val="0"/>
              </a:spcAft>
              <a:buClrTx/>
              <a:buSzTx/>
              <a:tabLst/>
            </a:pPr>
            <a:r>
              <a:rPr lang="en-GB"/>
              <a:t>[Add company classification and regulatory details] </a:t>
            </a:r>
          </a:p>
        </p:txBody>
      </p:sp>
    </p:spTree>
    <p:extLst>
      <p:ext uri="{BB962C8B-B14F-4D97-AF65-F5344CB8AC3E}">
        <p14:creationId xmlns:p14="http://schemas.microsoft.com/office/powerpoint/2010/main" val="65234117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Welcome on dark plum">
    <p:bg>
      <p:bgPr>
        <a:solidFill>
          <a:schemeClr val="accent6"/>
        </a:solid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50F72321-32C2-4C42-B7F5-D6A9E88FC2D5}"/>
              </a:ext>
            </a:extLst>
          </p:cNvPr>
          <p:cNvPicPr>
            <a:picLocks noChangeAspect="1"/>
          </p:cNvPicPr>
          <p:nvPr userDrawn="1"/>
        </p:nvPicPr>
        <p:blipFill>
          <a:blip r:embed="rId2"/>
          <a:stretch>
            <a:fillRect/>
          </a:stretch>
        </p:blipFill>
        <p:spPr>
          <a:xfrm>
            <a:off x="1772156" y="1023781"/>
            <a:ext cx="8647689" cy="4810438"/>
          </a:xfrm>
          <a:prstGeom prst="rect">
            <a:avLst/>
          </a:prstGeom>
        </p:spPr>
      </p:pic>
      <p:sp>
        <p:nvSpPr>
          <p:cNvPr id="32" name="Text Placeholder 5">
            <a:extLst>
              <a:ext uri="{FF2B5EF4-FFF2-40B4-BE49-F238E27FC236}">
                <a16:creationId xmlns:a16="http://schemas.microsoft.com/office/drawing/2014/main" id="{DEBFB27B-6861-45C7-8C6A-BFBC3DB767A5}"/>
              </a:ext>
            </a:extLst>
          </p:cNvPr>
          <p:cNvSpPr>
            <a:spLocks noGrp="1"/>
          </p:cNvSpPr>
          <p:nvPr>
            <p:ph type="body" sz="quarter" idx="10" hasCustomPrompt="1"/>
          </p:nvPr>
        </p:nvSpPr>
        <p:spPr>
          <a:xfrm>
            <a:off x="1323037" y="6129338"/>
            <a:ext cx="7166539" cy="381001"/>
          </a:xfrm>
          <a:noFill/>
        </p:spPr>
        <p:txBody>
          <a:bodyPr wrap="square" lIns="0" tIns="0" rIns="0" bIns="0" rtlCol="0" anchor="t">
            <a:noAutofit/>
          </a:bodyPr>
          <a:lstStyle>
            <a:lvl1pPr marL="0" indent="0">
              <a:buNone/>
              <a:defRPr lang="en-US" sz="850" b="0" smtClean="0">
                <a:solidFill>
                  <a:schemeClr val="bg2"/>
                </a:solidFill>
                <a:latin typeface="Arial" panose="020B0604020202020204" pitchFamily="34" charset="0"/>
                <a:cs typeface="Arial" panose="020B0604020202020204" pitchFamily="34" charset="0"/>
              </a:defRPr>
            </a:lvl1pPr>
            <a:lvl2pPr>
              <a:defRPr lang="en-US" sz="1800" smtClean="0">
                <a:solidFill>
                  <a:schemeClr val="tx1"/>
                </a:solidFill>
                <a:cs typeface="+mn-cs"/>
              </a:defRPr>
            </a:lvl2pPr>
            <a:lvl3pPr>
              <a:defRPr lang="en-US" sz="1800" smtClean="0">
                <a:solidFill>
                  <a:schemeClr val="tx1"/>
                </a:solidFill>
                <a:cs typeface="+mn-cs"/>
              </a:defRPr>
            </a:lvl3pPr>
            <a:lvl4pPr>
              <a:defRPr lang="en-US" sz="1800" smtClean="0">
                <a:solidFill>
                  <a:schemeClr val="tx1"/>
                </a:solidFill>
                <a:cs typeface="+mn-cs"/>
              </a:defRPr>
            </a:lvl4pPr>
            <a:lvl5pPr>
              <a:defRPr lang="en-GB" sz="1800">
                <a:solidFill>
                  <a:schemeClr val="tx1"/>
                </a:solidFill>
                <a:cs typeface="+mn-cs"/>
              </a:defRPr>
            </a:lvl5pPr>
          </a:lstStyle>
          <a:p>
            <a:pPr marL="228600" marR="0" lvl="0" indent="-228600" fontAlgn="auto">
              <a:spcAft>
                <a:spcPts val="0"/>
              </a:spcAft>
              <a:buClrTx/>
              <a:buSzTx/>
              <a:tabLst/>
            </a:pPr>
            <a:r>
              <a:rPr lang="en-GB"/>
              <a:t>[Add company classification and regulatory details] </a:t>
            </a:r>
          </a:p>
        </p:txBody>
      </p:sp>
    </p:spTree>
    <p:extLst>
      <p:ext uri="{BB962C8B-B14F-4D97-AF65-F5344CB8AC3E}">
        <p14:creationId xmlns:p14="http://schemas.microsoft.com/office/powerpoint/2010/main" val="127559388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Welcome on image">
    <p:bg>
      <p:bgPr>
        <a:solidFill>
          <a:schemeClr val="tx1">
            <a:lumMod val="40000"/>
            <a:lumOff val="60000"/>
          </a:schemeClr>
        </a:solid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7FABB003-C294-4B0B-9C93-02517CC25860}"/>
              </a:ext>
            </a:extLst>
          </p:cNvPr>
          <p:cNvPicPr>
            <a:picLocks noChangeAspect="1"/>
          </p:cNvPicPr>
          <p:nvPr userDrawn="1"/>
        </p:nvPicPr>
        <p:blipFill>
          <a:blip r:embed="rId2"/>
          <a:stretch>
            <a:fillRect/>
          </a:stretch>
        </p:blipFill>
        <p:spPr>
          <a:xfrm>
            <a:off x="1772156" y="1023781"/>
            <a:ext cx="8647689" cy="4810438"/>
          </a:xfrm>
          <a:prstGeom prst="rect">
            <a:avLst/>
          </a:prstGeom>
        </p:spPr>
      </p:pic>
      <p:sp>
        <p:nvSpPr>
          <p:cNvPr id="31" name="Text Placeholder 5">
            <a:extLst>
              <a:ext uri="{FF2B5EF4-FFF2-40B4-BE49-F238E27FC236}">
                <a16:creationId xmlns:a16="http://schemas.microsoft.com/office/drawing/2014/main" id="{2BAC7702-5E65-4EDB-8265-9DA9A46759F5}"/>
              </a:ext>
            </a:extLst>
          </p:cNvPr>
          <p:cNvSpPr>
            <a:spLocks noGrp="1"/>
          </p:cNvSpPr>
          <p:nvPr>
            <p:ph type="body" sz="quarter" idx="10" hasCustomPrompt="1"/>
          </p:nvPr>
        </p:nvSpPr>
        <p:spPr>
          <a:xfrm>
            <a:off x="1323037" y="6129338"/>
            <a:ext cx="7166539" cy="381001"/>
          </a:xfrm>
          <a:noFill/>
        </p:spPr>
        <p:txBody>
          <a:bodyPr wrap="square" lIns="0" tIns="0" rIns="0" bIns="0" rtlCol="0" anchor="t">
            <a:noAutofit/>
          </a:bodyPr>
          <a:lstStyle>
            <a:lvl1pPr marL="0" indent="0">
              <a:buNone/>
              <a:defRPr lang="en-US" sz="850" b="0" smtClean="0">
                <a:solidFill>
                  <a:schemeClr val="bg2"/>
                </a:solidFill>
                <a:latin typeface="Arial" panose="020B0604020202020204" pitchFamily="34" charset="0"/>
                <a:cs typeface="Arial" panose="020B0604020202020204" pitchFamily="34" charset="0"/>
              </a:defRPr>
            </a:lvl1pPr>
            <a:lvl2pPr>
              <a:defRPr lang="en-US" sz="1800" smtClean="0">
                <a:solidFill>
                  <a:schemeClr val="tx1"/>
                </a:solidFill>
                <a:cs typeface="+mn-cs"/>
              </a:defRPr>
            </a:lvl2pPr>
            <a:lvl3pPr>
              <a:defRPr lang="en-US" sz="1800" smtClean="0">
                <a:solidFill>
                  <a:schemeClr val="tx1"/>
                </a:solidFill>
                <a:cs typeface="+mn-cs"/>
              </a:defRPr>
            </a:lvl3pPr>
            <a:lvl4pPr>
              <a:defRPr lang="en-US" sz="1800" smtClean="0">
                <a:solidFill>
                  <a:schemeClr val="tx1"/>
                </a:solidFill>
                <a:cs typeface="+mn-cs"/>
              </a:defRPr>
            </a:lvl4pPr>
            <a:lvl5pPr>
              <a:defRPr lang="en-GB" sz="1800">
                <a:solidFill>
                  <a:schemeClr val="tx1"/>
                </a:solidFill>
                <a:cs typeface="+mn-cs"/>
              </a:defRPr>
            </a:lvl5pPr>
          </a:lstStyle>
          <a:p>
            <a:pPr marL="228600" marR="0" lvl="0" indent="-228600" fontAlgn="auto">
              <a:spcAft>
                <a:spcPts val="0"/>
              </a:spcAft>
              <a:buClrTx/>
              <a:buSzTx/>
              <a:tabLst/>
            </a:pPr>
            <a:r>
              <a:rPr lang="en-GB"/>
              <a:t>[Add company classification and regulatory details] </a:t>
            </a:r>
          </a:p>
        </p:txBody>
      </p:sp>
      <p:sp>
        <p:nvSpPr>
          <p:cNvPr id="8" name="Callout: Line 7">
            <a:extLst>
              <a:ext uri="{FF2B5EF4-FFF2-40B4-BE49-F238E27FC236}">
                <a16:creationId xmlns:a16="http://schemas.microsoft.com/office/drawing/2014/main" id="{C54DC228-D03A-4019-B8DF-3DAD0C437B3B}"/>
              </a:ext>
            </a:extLst>
          </p:cNvPr>
          <p:cNvSpPr/>
          <p:nvPr userDrawn="1"/>
        </p:nvSpPr>
        <p:spPr bwMode="gray">
          <a:xfrm>
            <a:off x="12856683" y="0"/>
            <a:ext cx="2038121" cy="4617720"/>
          </a:xfrm>
          <a:prstGeom prst="borderCallout1">
            <a:avLst>
              <a:gd name="adj1" fmla="val 18750"/>
              <a:gd name="adj2" fmla="val -8333"/>
              <a:gd name="adj3" fmla="val 23170"/>
              <a:gd name="adj4" fmla="val -23198"/>
            </a:avLst>
          </a:prstGeom>
          <a:solidFill>
            <a:schemeClr val="accent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0" indent="0" algn="l">
              <a:spcBef>
                <a:spcPts val="300"/>
              </a:spcBef>
              <a:buFont typeface="Courier New" pitchFamily="49" charset="0"/>
              <a:buNone/>
            </a:pPr>
            <a:r>
              <a:rPr lang="en-GB" sz="1800">
                <a:solidFill>
                  <a:schemeClr val="bg1"/>
                </a:solidFill>
                <a:latin typeface="Arial" panose="020B0604020202020204" pitchFamily="34" charset="0"/>
                <a:cs typeface="Arial" panose="020B0604020202020204" pitchFamily="34" charset="0"/>
              </a:rPr>
              <a:t>How to change image</a:t>
            </a:r>
            <a:br>
              <a:rPr lang="en-GB" sz="1800">
                <a:solidFill>
                  <a:schemeClr val="bg1"/>
                </a:solidFill>
                <a:latin typeface="Arial" panose="020B0604020202020204" pitchFamily="34" charset="0"/>
                <a:cs typeface="Arial" panose="020B0604020202020204" pitchFamily="34" charset="0"/>
              </a:rPr>
            </a:br>
            <a:endParaRPr lang="en-GB" sz="800">
              <a:solidFill>
                <a:schemeClr val="bg1"/>
              </a:solidFill>
              <a:latin typeface="Arial" panose="020B0604020202020204" pitchFamily="34" charset="0"/>
              <a:cs typeface="Arial" panose="020B0604020202020204" pitchFamily="34" charset="0"/>
            </a:endParaRPr>
          </a:p>
          <a:p>
            <a:pPr marL="265113" indent="-265113" algn="l">
              <a:spcBef>
                <a:spcPts val="300"/>
              </a:spcBef>
              <a:buFont typeface="+mj-lt"/>
              <a:buAutoNum type="arabicPeriod"/>
            </a:pPr>
            <a:r>
              <a:rPr lang="en-GB" sz="1400">
                <a:solidFill>
                  <a:schemeClr val="bg1"/>
                </a:solidFill>
                <a:latin typeface="Arial" panose="020B0604020202020204" pitchFamily="34" charset="0"/>
                <a:cs typeface="Arial" panose="020B0604020202020204" pitchFamily="34" charset="0"/>
              </a:rPr>
              <a:t>Click on ‘View’ on the menu bar</a:t>
            </a:r>
          </a:p>
          <a:p>
            <a:pPr marL="265113" indent="-265113" algn="l">
              <a:spcBef>
                <a:spcPts val="300"/>
              </a:spcBef>
              <a:buFont typeface="+mj-lt"/>
              <a:buAutoNum type="arabicPeriod"/>
            </a:pPr>
            <a:r>
              <a:rPr lang="en-GB" sz="1400">
                <a:solidFill>
                  <a:schemeClr val="bg1"/>
                </a:solidFill>
                <a:latin typeface="Arial" panose="020B0604020202020204" pitchFamily="34" charset="0"/>
                <a:cs typeface="Arial" panose="020B0604020202020204" pitchFamily="34" charset="0"/>
              </a:rPr>
              <a:t>Choose ‘Slide Master’ </a:t>
            </a:r>
          </a:p>
          <a:p>
            <a:pPr marL="265113" indent="-265113" algn="l">
              <a:spcBef>
                <a:spcPts val="300"/>
              </a:spcBef>
              <a:buFont typeface="+mj-lt"/>
              <a:buAutoNum type="arabicPeriod"/>
            </a:pPr>
            <a:r>
              <a:rPr lang="en-GB" sz="1400">
                <a:solidFill>
                  <a:schemeClr val="bg1"/>
                </a:solidFill>
                <a:latin typeface="Arial" panose="020B0604020202020204" pitchFamily="34" charset="0"/>
                <a:cs typeface="Arial" panose="020B0604020202020204" pitchFamily="34" charset="0"/>
              </a:rPr>
              <a:t>Insert image and size to fit the page (make sure the coloured strip isn’t covered on the right hand side)</a:t>
            </a:r>
          </a:p>
          <a:p>
            <a:pPr marL="265113" indent="-265113" algn="l">
              <a:spcBef>
                <a:spcPts val="300"/>
              </a:spcBef>
              <a:buFont typeface="+mj-lt"/>
              <a:buAutoNum type="arabicPeriod"/>
            </a:pPr>
            <a:r>
              <a:rPr lang="en-GB" sz="1400">
                <a:solidFill>
                  <a:schemeClr val="bg1"/>
                </a:solidFill>
                <a:latin typeface="Arial" panose="020B0604020202020204" pitchFamily="34" charset="0"/>
                <a:cs typeface="Arial" panose="020B0604020202020204" pitchFamily="34" charset="0"/>
              </a:rPr>
              <a:t>Right click on the image and choose ‘send to back’</a:t>
            </a:r>
          </a:p>
          <a:p>
            <a:pPr marL="265113" indent="-265113" algn="l">
              <a:spcBef>
                <a:spcPts val="300"/>
              </a:spcBef>
              <a:buFont typeface="+mj-lt"/>
              <a:buAutoNum type="arabicPeriod"/>
            </a:pPr>
            <a:r>
              <a:rPr lang="en-GB" sz="1400">
                <a:solidFill>
                  <a:schemeClr val="bg1"/>
                </a:solidFill>
                <a:latin typeface="Arial" panose="020B0604020202020204" pitchFamily="34" charset="0"/>
                <a:cs typeface="Arial" panose="020B0604020202020204" pitchFamily="34" charset="0"/>
              </a:rPr>
              <a:t> View ‘normal’ to exit Slide Master Mode</a:t>
            </a:r>
            <a:endParaRPr lang="en-GB" sz="18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251771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whit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1323037" y="1520905"/>
            <a:ext cx="7166539" cy="1637364"/>
          </a:xfrm>
          <a:prstGeom prst="rect">
            <a:avLst/>
          </a:prstGeom>
        </p:spPr>
        <p:txBody>
          <a:bodyPr lIns="0" tIns="36000" rIns="36000" bIns="36000" anchor="b">
            <a:noAutofit/>
          </a:bodyPr>
          <a:lstStyle>
            <a:lvl1pPr algn="l">
              <a:defRPr sz="4400" b="1">
                <a:solidFill>
                  <a:schemeClr val="accent1"/>
                </a:solidFill>
                <a:latin typeface="Arial" panose="020B0604020202020204" pitchFamily="34" charset="0"/>
                <a:cs typeface="Arial" panose="020B0604020202020204" pitchFamily="34" charset="0"/>
              </a:defRPr>
            </a:lvl1pPr>
          </a:lstStyle>
          <a:p>
            <a:r>
              <a:rPr lang="en-US"/>
              <a:t>Add presentation title</a:t>
            </a:r>
            <a:endParaRPr lang="en-GB"/>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1323037" y="3176198"/>
            <a:ext cx="7166539" cy="732413"/>
          </a:xfrm>
          <a:prstGeom prst="rect">
            <a:avLst/>
          </a:prstGeom>
        </p:spPr>
        <p:txBody>
          <a:bodyPr lIns="0" tIns="36000" rIns="36000" bIns="36000">
            <a:noAutofit/>
          </a:bodyPr>
          <a:lstStyle>
            <a:lvl1pPr marL="0" indent="0" algn="l">
              <a:lnSpc>
                <a:spcPct val="90000"/>
              </a:lnSpc>
              <a:buNone/>
              <a:defRPr sz="2400">
                <a:solidFill>
                  <a:schemeClr val="accent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sp>
        <p:nvSpPr>
          <p:cNvPr id="34" name="Text Placeholder 33">
            <a:extLst>
              <a:ext uri="{FF2B5EF4-FFF2-40B4-BE49-F238E27FC236}">
                <a16:creationId xmlns:a16="http://schemas.microsoft.com/office/drawing/2014/main" id="{E3DFAA06-BCA8-4754-92E2-D4CD6336640A}"/>
              </a:ext>
            </a:extLst>
          </p:cNvPr>
          <p:cNvSpPr>
            <a:spLocks noGrp="1"/>
          </p:cNvSpPr>
          <p:nvPr>
            <p:ph type="body" sz="quarter" idx="11" hasCustomPrompt="1"/>
          </p:nvPr>
        </p:nvSpPr>
        <p:spPr>
          <a:xfrm>
            <a:off x="1323037" y="4273068"/>
            <a:ext cx="7166539" cy="216000"/>
          </a:xfrm>
        </p:spPr>
        <p:txBody>
          <a:bodyPr lIns="0" tIns="0" rIns="0" bIns="0">
            <a:noAutofit/>
          </a:bodyPr>
          <a:lstStyle>
            <a:lvl1pPr marL="0" indent="0">
              <a:buNone/>
              <a:defRPr sz="1400">
                <a:solidFill>
                  <a:schemeClr val="accent1"/>
                </a:solidFill>
                <a:latin typeface="+mj-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Add date</a:t>
            </a:r>
            <a:endParaRPr lang="en-GB"/>
          </a:p>
        </p:txBody>
      </p:sp>
      <p:sp>
        <p:nvSpPr>
          <p:cNvPr id="35" name="Text Placeholder 33">
            <a:extLst>
              <a:ext uri="{FF2B5EF4-FFF2-40B4-BE49-F238E27FC236}">
                <a16:creationId xmlns:a16="http://schemas.microsoft.com/office/drawing/2014/main" id="{99D270A3-CD1B-4C74-9532-388A93562569}"/>
              </a:ext>
            </a:extLst>
          </p:cNvPr>
          <p:cNvSpPr>
            <a:spLocks noGrp="1"/>
          </p:cNvSpPr>
          <p:nvPr>
            <p:ph type="body" sz="quarter" idx="12" hasCustomPrompt="1"/>
          </p:nvPr>
        </p:nvSpPr>
        <p:spPr>
          <a:xfrm>
            <a:off x="1323037" y="4514289"/>
            <a:ext cx="7166539" cy="216000"/>
          </a:xfrm>
        </p:spPr>
        <p:txBody>
          <a:bodyPr lIns="0" tIns="0" rIns="0" bIns="0">
            <a:noAutofit/>
          </a:bodyPr>
          <a:lstStyle>
            <a:lvl1pPr marL="0" indent="0">
              <a:buNone/>
              <a:defRPr sz="1400">
                <a:solidFill>
                  <a:schemeClr val="accent1"/>
                </a:solidFill>
                <a:latin typeface="+mj-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Add name and surname of presenter</a:t>
            </a:r>
            <a:endParaRPr lang="en-GB"/>
          </a:p>
        </p:txBody>
      </p:sp>
      <p:pic>
        <p:nvPicPr>
          <p:cNvPr id="38" name="Picture 37">
            <a:extLst>
              <a:ext uri="{FF2B5EF4-FFF2-40B4-BE49-F238E27FC236}">
                <a16:creationId xmlns:a16="http://schemas.microsoft.com/office/drawing/2014/main" id="{5BE95350-3536-4019-9595-2B716E16A64C}"/>
              </a:ext>
            </a:extLst>
          </p:cNvPr>
          <p:cNvPicPr>
            <a:picLocks noChangeAspect="1"/>
          </p:cNvPicPr>
          <p:nvPr userDrawn="1"/>
        </p:nvPicPr>
        <p:blipFill>
          <a:blip r:embed="rId2"/>
          <a:stretch>
            <a:fillRect/>
          </a:stretch>
        </p:blipFill>
        <p:spPr>
          <a:xfrm>
            <a:off x="10098593" y="91025"/>
            <a:ext cx="1889091" cy="1847974"/>
          </a:xfrm>
          <a:prstGeom prst="rect">
            <a:avLst/>
          </a:prstGeom>
        </p:spPr>
      </p:pic>
      <p:sp>
        <p:nvSpPr>
          <p:cNvPr id="39" name="Text Placeholder 5">
            <a:extLst>
              <a:ext uri="{FF2B5EF4-FFF2-40B4-BE49-F238E27FC236}">
                <a16:creationId xmlns:a16="http://schemas.microsoft.com/office/drawing/2014/main" id="{E24AF64D-F578-4193-95E2-BB473F64C420}"/>
              </a:ext>
            </a:extLst>
          </p:cNvPr>
          <p:cNvSpPr>
            <a:spLocks noGrp="1"/>
          </p:cNvSpPr>
          <p:nvPr>
            <p:ph type="body" sz="quarter" idx="10" hasCustomPrompt="1"/>
          </p:nvPr>
        </p:nvSpPr>
        <p:spPr>
          <a:xfrm>
            <a:off x="1323037" y="6129338"/>
            <a:ext cx="7166539" cy="381001"/>
          </a:xfrm>
          <a:noFill/>
        </p:spPr>
        <p:txBody>
          <a:bodyPr wrap="square" lIns="0" tIns="0" rIns="0" bIns="0" rtlCol="0" anchor="t">
            <a:noAutofit/>
          </a:bodyPr>
          <a:lstStyle>
            <a:lvl1pPr marL="0" indent="0">
              <a:buNone/>
              <a:defRPr lang="en-US" sz="850" b="0" smtClean="0">
                <a:solidFill>
                  <a:schemeClr val="accent1"/>
                </a:solidFill>
                <a:latin typeface="Arial" panose="020B0604020202020204" pitchFamily="34" charset="0"/>
                <a:cs typeface="Arial" panose="020B0604020202020204" pitchFamily="34" charset="0"/>
              </a:defRPr>
            </a:lvl1pPr>
            <a:lvl2pPr>
              <a:defRPr lang="en-US" sz="1800" smtClean="0">
                <a:solidFill>
                  <a:schemeClr val="tx1"/>
                </a:solidFill>
                <a:cs typeface="+mn-cs"/>
              </a:defRPr>
            </a:lvl2pPr>
            <a:lvl3pPr>
              <a:defRPr lang="en-US" sz="1800" smtClean="0">
                <a:solidFill>
                  <a:schemeClr val="tx1"/>
                </a:solidFill>
                <a:cs typeface="+mn-cs"/>
              </a:defRPr>
            </a:lvl3pPr>
            <a:lvl4pPr>
              <a:defRPr lang="en-US" sz="1800" smtClean="0">
                <a:solidFill>
                  <a:schemeClr val="tx1"/>
                </a:solidFill>
                <a:cs typeface="+mn-cs"/>
              </a:defRPr>
            </a:lvl4pPr>
            <a:lvl5pPr>
              <a:defRPr lang="en-GB" sz="1800">
                <a:solidFill>
                  <a:schemeClr val="tx1"/>
                </a:solidFill>
                <a:cs typeface="+mn-cs"/>
              </a:defRPr>
            </a:lvl5pPr>
          </a:lstStyle>
          <a:p>
            <a:pPr marL="228600" marR="0" lvl="0" indent="-228600" fontAlgn="auto">
              <a:spcAft>
                <a:spcPts val="0"/>
              </a:spcAft>
              <a:buClrTx/>
              <a:buSzTx/>
              <a:tabLst/>
            </a:pPr>
            <a:r>
              <a:rPr lang="en-GB"/>
              <a:t>[Add company classification and regulatory details] </a:t>
            </a:r>
          </a:p>
        </p:txBody>
      </p:sp>
    </p:spTree>
    <p:extLst>
      <p:ext uri="{BB962C8B-B14F-4D97-AF65-F5344CB8AC3E}">
        <p14:creationId xmlns:p14="http://schemas.microsoft.com/office/powerpoint/2010/main" val="923187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white_cobran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1323037" y="1520905"/>
            <a:ext cx="7166539" cy="1637364"/>
          </a:xfrm>
          <a:prstGeom prst="rect">
            <a:avLst/>
          </a:prstGeom>
        </p:spPr>
        <p:txBody>
          <a:bodyPr lIns="0" tIns="36000" rIns="36000" bIns="36000" anchor="b">
            <a:noAutofit/>
          </a:bodyPr>
          <a:lstStyle>
            <a:lvl1pPr algn="l">
              <a:defRPr sz="4400" b="1">
                <a:solidFill>
                  <a:schemeClr val="accent1"/>
                </a:solidFill>
                <a:latin typeface="Arial" panose="020B0604020202020204" pitchFamily="34" charset="0"/>
                <a:cs typeface="Arial" panose="020B0604020202020204" pitchFamily="34" charset="0"/>
              </a:defRPr>
            </a:lvl1pPr>
          </a:lstStyle>
          <a:p>
            <a:r>
              <a:rPr lang="en-US"/>
              <a:t>Add presentation title</a:t>
            </a:r>
            <a:endParaRPr lang="en-GB"/>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1323037" y="3176198"/>
            <a:ext cx="7166539" cy="732413"/>
          </a:xfrm>
          <a:prstGeom prst="rect">
            <a:avLst/>
          </a:prstGeom>
        </p:spPr>
        <p:txBody>
          <a:bodyPr lIns="0" tIns="36000" rIns="36000" bIns="36000">
            <a:noAutofit/>
          </a:bodyPr>
          <a:lstStyle>
            <a:lvl1pPr marL="0" indent="0" algn="l">
              <a:lnSpc>
                <a:spcPct val="90000"/>
              </a:lnSpc>
              <a:buNone/>
              <a:defRPr sz="2400">
                <a:solidFill>
                  <a:schemeClr val="accent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sp>
        <p:nvSpPr>
          <p:cNvPr id="34" name="Text Placeholder 33">
            <a:extLst>
              <a:ext uri="{FF2B5EF4-FFF2-40B4-BE49-F238E27FC236}">
                <a16:creationId xmlns:a16="http://schemas.microsoft.com/office/drawing/2014/main" id="{E3DFAA06-BCA8-4754-92E2-D4CD6336640A}"/>
              </a:ext>
            </a:extLst>
          </p:cNvPr>
          <p:cNvSpPr>
            <a:spLocks noGrp="1"/>
          </p:cNvSpPr>
          <p:nvPr>
            <p:ph type="body" sz="quarter" idx="11" hasCustomPrompt="1"/>
          </p:nvPr>
        </p:nvSpPr>
        <p:spPr>
          <a:xfrm>
            <a:off x="1323037" y="4273068"/>
            <a:ext cx="7166539" cy="216000"/>
          </a:xfrm>
        </p:spPr>
        <p:txBody>
          <a:bodyPr lIns="0" tIns="0" rIns="0" bIns="0">
            <a:noAutofit/>
          </a:bodyPr>
          <a:lstStyle>
            <a:lvl1pPr marL="0" indent="0">
              <a:buNone/>
              <a:defRPr sz="1400">
                <a:solidFill>
                  <a:schemeClr val="accent1"/>
                </a:solidFill>
                <a:latin typeface="+mj-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Add date</a:t>
            </a:r>
            <a:endParaRPr lang="en-GB"/>
          </a:p>
        </p:txBody>
      </p:sp>
      <p:sp>
        <p:nvSpPr>
          <p:cNvPr id="35" name="Text Placeholder 33">
            <a:extLst>
              <a:ext uri="{FF2B5EF4-FFF2-40B4-BE49-F238E27FC236}">
                <a16:creationId xmlns:a16="http://schemas.microsoft.com/office/drawing/2014/main" id="{99D270A3-CD1B-4C74-9532-388A93562569}"/>
              </a:ext>
            </a:extLst>
          </p:cNvPr>
          <p:cNvSpPr>
            <a:spLocks noGrp="1"/>
          </p:cNvSpPr>
          <p:nvPr>
            <p:ph type="body" sz="quarter" idx="12" hasCustomPrompt="1"/>
          </p:nvPr>
        </p:nvSpPr>
        <p:spPr>
          <a:xfrm>
            <a:off x="1323037" y="4514289"/>
            <a:ext cx="7166539" cy="216000"/>
          </a:xfrm>
        </p:spPr>
        <p:txBody>
          <a:bodyPr lIns="0" tIns="0" rIns="0" bIns="0">
            <a:noAutofit/>
          </a:bodyPr>
          <a:lstStyle>
            <a:lvl1pPr marL="0" indent="0">
              <a:buNone/>
              <a:defRPr sz="1400">
                <a:solidFill>
                  <a:schemeClr val="accent1"/>
                </a:solidFill>
                <a:latin typeface="+mj-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Add name and surname of presenter</a:t>
            </a:r>
            <a:endParaRPr lang="en-GB"/>
          </a:p>
        </p:txBody>
      </p:sp>
      <p:pic>
        <p:nvPicPr>
          <p:cNvPr id="38" name="Picture 37">
            <a:extLst>
              <a:ext uri="{FF2B5EF4-FFF2-40B4-BE49-F238E27FC236}">
                <a16:creationId xmlns:a16="http://schemas.microsoft.com/office/drawing/2014/main" id="{5BE95350-3536-4019-9595-2B716E16A64C}"/>
              </a:ext>
            </a:extLst>
          </p:cNvPr>
          <p:cNvPicPr>
            <a:picLocks noChangeAspect="1"/>
          </p:cNvPicPr>
          <p:nvPr userDrawn="1"/>
        </p:nvPicPr>
        <p:blipFill>
          <a:blip r:embed="rId2"/>
          <a:stretch>
            <a:fillRect/>
          </a:stretch>
        </p:blipFill>
        <p:spPr>
          <a:xfrm>
            <a:off x="10098593" y="91025"/>
            <a:ext cx="1889091" cy="1847974"/>
          </a:xfrm>
          <a:prstGeom prst="rect">
            <a:avLst/>
          </a:prstGeom>
        </p:spPr>
      </p:pic>
      <p:sp>
        <p:nvSpPr>
          <p:cNvPr id="39" name="Text Placeholder 5">
            <a:extLst>
              <a:ext uri="{FF2B5EF4-FFF2-40B4-BE49-F238E27FC236}">
                <a16:creationId xmlns:a16="http://schemas.microsoft.com/office/drawing/2014/main" id="{E24AF64D-F578-4193-95E2-BB473F64C420}"/>
              </a:ext>
            </a:extLst>
          </p:cNvPr>
          <p:cNvSpPr>
            <a:spLocks noGrp="1"/>
          </p:cNvSpPr>
          <p:nvPr>
            <p:ph type="body" sz="quarter" idx="10" hasCustomPrompt="1"/>
          </p:nvPr>
        </p:nvSpPr>
        <p:spPr>
          <a:xfrm>
            <a:off x="1323037" y="6129338"/>
            <a:ext cx="7166539" cy="381001"/>
          </a:xfrm>
          <a:noFill/>
        </p:spPr>
        <p:txBody>
          <a:bodyPr wrap="square" lIns="0" tIns="0" rIns="0" bIns="0" rtlCol="0" anchor="t">
            <a:noAutofit/>
          </a:bodyPr>
          <a:lstStyle>
            <a:lvl1pPr marL="0" indent="0">
              <a:buNone/>
              <a:defRPr lang="en-US" sz="850" b="0" smtClean="0">
                <a:solidFill>
                  <a:schemeClr val="accent1"/>
                </a:solidFill>
                <a:latin typeface="Arial" panose="020B0604020202020204" pitchFamily="34" charset="0"/>
                <a:cs typeface="Arial" panose="020B0604020202020204" pitchFamily="34" charset="0"/>
              </a:defRPr>
            </a:lvl1pPr>
            <a:lvl2pPr>
              <a:defRPr lang="en-US" sz="1800" smtClean="0">
                <a:solidFill>
                  <a:schemeClr val="tx1"/>
                </a:solidFill>
                <a:cs typeface="+mn-cs"/>
              </a:defRPr>
            </a:lvl2pPr>
            <a:lvl3pPr>
              <a:defRPr lang="en-US" sz="1800" smtClean="0">
                <a:solidFill>
                  <a:schemeClr val="tx1"/>
                </a:solidFill>
                <a:cs typeface="+mn-cs"/>
              </a:defRPr>
            </a:lvl3pPr>
            <a:lvl4pPr>
              <a:defRPr lang="en-US" sz="1800" smtClean="0">
                <a:solidFill>
                  <a:schemeClr val="tx1"/>
                </a:solidFill>
                <a:cs typeface="+mn-cs"/>
              </a:defRPr>
            </a:lvl4pPr>
            <a:lvl5pPr>
              <a:defRPr lang="en-GB" sz="1800">
                <a:solidFill>
                  <a:schemeClr val="tx1"/>
                </a:solidFill>
                <a:cs typeface="+mn-cs"/>
              </a:defRPr>
            </a:lvl5pPr>
          </a:lstStyle>
          <a:p>
            <a:pPr marL="228600" marR="0" lvl="0" indent="-228600" fontAlgn="auto">
              <a:spcAft>
                <a:spcPts val="0"/>
              </a:spcAft>
              <a:buClrTx/>
              <a:buSzTx/>
              <a:tabLst/>
            </a:pPr>
            <a:r>
              <a:rPr lang="en-GB"/>
              <a:t>[Add company classification and regulatory details] </a:t>
            </a:r>
          </a:p>
        </p:txBody>
      </p:sp>
      <p:sp>
        <p:nvSpPr>
          <p:cNvPr id="7" name="Text Placeholder 6">
            <a:extLst>
              <a:ext uri="{FF2B5EF4-FFF2-40B4-BE49-F238E27FC236}">
                <a16:creationId xmlns:a16="http://schemas.microsoft.com/office/drawing/2014/main" id="{A6C725A8-685C-4247-9B92-D53F69053616}"/>
              </a:ext>
            </a:extLst>
          </p:cNvPr>
          <p:cNvSpPr>
            <a:spLocks noGrp="1"/>
          </p:cNvSpPr>
          <p:nvPr>
            <p:ph type="body" sz="quarter" idx="13" hasCustomPrompt="1"/>
          </p:nvPr>
        </p:nvSpPr>
        <p:spPr>
          <a:xfrm>
            <a:off x="1323038" y="5118847"/>
            <a:ext cx="907362" cy="769270"/>
          </a:xfrm>
          <a:solidFill>
            <a:schemeClr val="tx1">
              <a:lumMod val="20000"/>
              <a:lumOff val="80000"/>
            </a:schemeClr>
          </a:solidFill>
        </p:spPr>
        <p:txBody>
          <a:bodyPr anchor="ctr">
            <a:normAutofit/>
          </a:bodyPr>
          <a:lstStyle>
            <a:lvl1pPr marL="0" indent="0" algn="ctr">
              <a:buNone/>
              <a:defRPr sz="1200"/>
            </a:lvl1pPr>
          </a:lstStyle>
          <a:p>
            <a:pPr lvl="0"/>
            <a:r>
              <a:rPr lang="en-US"/>
              <a:t>Add cobrand logo 1</a:t>
            </a:r>
            <a:endParaRPr lang="en-GB"/>
          </a:p>
        </p:txBody>
      </p:sp>
      <p:sp>
        <p:nvSpPr>
          <p:cNvPr id="33" name="Text Placeholder 6">
            <a:extLst>
              <a:ext uri="{FF2B5EF4-FFF2-40B4-BE49-F238E27FC236}">
                <a16:creationId xmlns:a16="http://schemas.microsoft.com/office/drawing/2014/main" id="{064986E6-A23F-4AA9-874C-3AD76ABF0AA5}"/>
              </a:ext>
            </a:extLst>
          </p:cNvPr>
          <p:cNvSpPr>
            <a:spLocks noGrp="1"/>
          </p:cNvSpPr>
          <p:nvPr>
            <p:ph type="body" sz="quarter" idx="14" hasCustomPrompt="1"/>
          </p:nvPr>
        </p:nvSpPr>
        <p:spPr>
          <a:xfrm>
            <a:off x="2618438" y="5118847"/>
            <a:ext cx="907362" cy="769270"/>
          </a:xfrm>
          <a:solidFill>
            <a:schemeClr val="tx1">
              <a:lumMod val="20000"/>
              <a:lumOff val="80000"/>
            </a:schemeClr>
          </a:solidFill>
        </p:spPr>
        <p:txBody>
          <a:bodyPr anchor="ctr">
            <a:normAutofit/>
          </a:bodyPr>
          <a:lstStyle>
            <a:lvl1pPr marL="0" indent="0" algn="ctr">
              <a:buNone/>
              <a:defRPr sz="1200"/>
            </a:lvl1pPr>
          </a:lstStyle>
          <a:p>
            <a:pPr lvl="0"/>
            <a:r>
              <a:rPr lang="en-US"/>
              <a:t>Add cobrand logo 2</a:t>
            </a:r>
            <a:endParaRPr lang="en-GB"/>
          </a:p>
        </p:txBody>
      </p:sp>
      <p:sp>
        <p:nvSpPr>
          <p:cNvPr id="36" name="Text Placeholder 6">
            <a:extLst>
              <a:ext uri="{FF2B5EF4-FFF2-40B4-BE49-F238E27FC236}">
                <a16:creationId xmlns:a16="http://schemas.microsoft.com/office/drawing/2014/main" id="{24CB8F9C-49AA-4300-8B42-5984CB52BE7F}"/>
              </a:ext>
            </a:extLst>
          </p:cNvPr>
          <p:cNvSpPr>
            <a:spLocks noGrp="1"/>
          </p:cNvSpPr>
          <p:nvPr>
            <p:ph type="body" sz="quarter" idx="15" hasCustomPrompt="1"/>
          </p:nvPr>
        </p:nvSpPr>
        <p:spPr>
          <a:xfrm>
            <a:off x="3913837" y="5118847"/>
            <a:ext cx="907362" cy="769270"/>
          </a:xfrm>
          <a:solidFill>
            <a:schemeClr val="tx1">
              <a:lumMod val="20000"/>
              <a:lumOff val="80000"/>
            </a:schemeClr>
          </a:solidFill>
        </p:spPr>
        <p:txBody>
          <a:bodyPr anchor="ctr">
            <a:normAutofit/>
          </a:bodyPr>
          <a:lstStyle>
            <a:lvl1pPr marL="0" indent="0" algn="ctr">
              <a:buNone/>
              <a:defRPr sz="1200"/>
            </a:lvl1pPr>
          </a:lstStyle>
          <a:p>
            <a:pPr lvl="0"/>
            <a:r>
              <a:rPr lang="en-US"/>
              <a:t>Add cobrand logo 3</a:t>
            </a:r>
            <a:endParaRPr lang="en-GB"/>
          </a:p>
        </p:txBody>
      </p:sp>
    </p:spTree>
    <p:extLst>
      <p:ext uri="{BB962C8B-B14F-4D97-AF65-F5344CB8AC3E}">
        <p14:creationId xmlns:p14="http://schemas.microsoft.com/office/powerpoint/2010/main" val="97531776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re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4285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6 pic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358774" y="445808"/>
            <a:ext cx="11337925" cy="710639"/>
          </a:xfrm>
        </p:spPr>
        <p:txBody>
          <a:bodyPr anchor="b"/>
          <a:lstStyle>
            <a:lvl1pPr>
              <a:defRPr/>
            </a:lvl1pPr>
          </a:lstStyle>
          <a:p>
            <a:r>
              <a:rPr lang="en-US"/>
              <a:t>Add title</a:t>
            </a:r>
            <a:endParaRPr lang="en-GB"/>
          </a:p>
        </p:txBody>
      </p:sp>
      <p:sp>
        <p:nvSpPr>
          <p:cNvPr id="8" name="Picture Placeholder 7">
            <a:extLst>
              <a:ext uri="{FF2B5EF4-FFF2-40B4-BE49-F238E27FC236}">
                <a16:creationId xmlns:a16="http://schemas.microsoft.com/office/drawing/2014/main" id="{863F8DF2-10EE-4ED2-91AB-B7E3C37627A0}"/>
              </a:ext>
            </a:extLst>
          </p:cNvPr>
          <p:cNvSpPr>
            <a:spLocks noGrp="1"/>
          </p:cNvSpPr>
          <p:nvPr>
            <p:ph type="pic" sz="quarter" idx="12" hasCustomPrompt="1"/>
          </p:nvPr>
        </p:nvSpPr>
        <p:spPr>
          <a:xfrm>
            <a:off x="358777" y="1449388"/>
            <a:ext cx="3550030" cy="1539127"/>
          </a:xfrm>
          <a:solidFill>
            <a:schemeClr val="bg2">
              <a:lumMod val="95000"/>
            </a:schemeClr>
          </a:solidFill>
        </p:spPr>
        <p:txBody>
          <a:bodyPr/>
          <a:lstStyle>
            <a:lvl1pPr marL="0" indent="0">
              <a:buFont typeface="Arial" panose="020B0604020202020204" pitchFamily="34" charset="0"/>
              <a:buNone/>
              <a:defRPr sz="1600"/>
            </a:lvl1pPr>
          </a:lstStyle>
          <a:p>
            <a:r>
              <a:rPr lang="en-GB"/>
              <a:t>Add picture</a:t>
            </a:r>
          </a:p>
        </p:txBody>
      </p:sp>
      <p:sp>
        <p:nvSpPr>
          <p:cNvPr id="10" name="Text Placeholder 9">
            <a:extLst>
              <a:ext uri="{FF2B5EF4-FFF2-40B4-BE49-F238E27FC236}">
                <a16:creationId xmlns:a16="http://schemas.microsoft.com/office/drawing/2014/main" id="{75C1C585-F7B3-47D7-9F59-BA03B794FAAB}"/>
              </a:ext>
            </a:extLst>
          </p:cNvPr>
          <p:cNvSpPr>
            <a:spLocks noGrp="1"/>
          </p:cNvSpPr>
          <p:nvPr>
            <p:ph type="body" sz="quarter" idx="13" hasCustomPrompt="1"/>
          </p:nvPr>
        </p:nvSpPr>
        <p:spPr>
          <a:xfrm>
            <a:off x="358777" y="2988515"/>
            <a:ext cx="3550030" cy="488951"/>
          </a:xfrm>
          <a:solidFill>
            <a:srgbClr val="4D4D4D"/>
          </a:solidFill>
        </p:spPr>
        <p:txBody>
          <a:bodyPr lIns="108000" tIns="108000" rIns="108000" bIns="108000"/>
          <a:lstStyle>
            <a:lvl1pPr marL="0" indent="0">
              <a:buFont typeface="Arial" panose="020B0604020202020204" pitchFamily="34" charset="0"/>
              <a:buNone/>
              <a:defRPr sz="1000" i="0">
                <a:solidFill>
                  <a:schemeClr val="tx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11" name="Picture Placeholder 7">
            <a:extLst>
              <a:ext uri="{FF2B5EF4-FFF2-40B4-BE49-F238E27FC236}">
                <a16:creationId xmlns:a16="http://schemas.microsoft.com/office/drawing/2014/main" id="{20808307-4B52-4775-B16F-1438C3DD8A81}"/>
              </a:ext>
            </a:extLst>
          </p:cNvPr>
          <p:cNvSpPr>
            <a:spLocks noGrp="1"/>
          </p:cNvSpPr>
          <p:nvPr>
            <p:ph type="pic" sz="quarter" idx="14" hasCustomPrompt="1"/>
          </p:nvPr>
        </p:nvSpPr>
        <p:spPr>
          <a:xfrm>
            <a:off x="358777" y="3905250"/>
            <a:ext cx="3550030" cy="1539127"/>
          </a:xfrm>
          <a:solidFill>
            <a:schemeClr val="bg2">
              <a:lumMod val="95000"/>
            </a:schemeClr>
          </a:solidFill>
        </p:spPr>
        <p:txBody>
          <a:bodyPr/>
          <a:lstStyle>
            <a:lvl1pPr marL="0" indent="0">
              <a:buFont typeface="Arial" panose="020B0604020202020204" pitchFamily="34" charset="0"/>
              <a:buNone/>
              <a:defRPr sz="1600"/>
            </a:lvl1pPr>
          </a:lstStyle>
          <a:p>
            <a:r>
              <a:rPr lang="en-GB"/>
              <a:t>Add picture</a:t>
            </a:r>
          </a:p>
        </p:txBody>
      </p:sp>
      <p:sp>
        <p:nvSpPr>
          <p:cNvPr id="12" name="Text Placeholder 9">
            <a:extLst>
              <a:ext uri="{FF2B5EF4-FFF2-40B4-BE49-F238E27FC236}">
                <a16:creationId xmlns:a16="http://schemas.microsoft.com/office/drawing/2014/main" id="{9B44C7F4-FBFC-4ABE-9663-0758653A2B1F}"/>
              </a:ext>
            </a:extLst>
          </p:cNvPr>
          <p:cNvSpPr>
            <a:spLocks noGrp="1"/>
          </p:cNvSpPr>
          <p:nvPr>
            <p:ph type="body" sz="quarter" idx="15" hasCustomPrompt="1"/>
          </p:nvPr>
        </p:nvSpPr>
        <p:spPr>
          <a:xfrm>
            <a:off x="358777" y="5444377"/>
            <a:ext cx="3550030" cy="488951"/>
          </a:xfrm>
          <a:solidFill>
            <a:srgbClr val="4D4D4D"/>
          </a:solidFill>
        </p:spPr>
        <p:txBody>
          <a:bodyPr lIns="108000" tIns="108000" rIns="108000" bIns="108000"/>
          <a:lstStyle>
            <a:lvl1pPr marL="0" indent="0">
              <a:buFont typeface="Arial" panose="020B0604020202020204" pitchFamily="34" charset="0"/>
              <a:buNone/>
              <a:defRPr sz="1000" i="0">
                <a:solidFill>
                  <a:schemeClr val="tx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55" name="Picture Placeholder 7">
            <a:extLst>
              <a:ext uri="{FF2B5EF4-FFF2-40B4-BE49-F238E27FC236}">
                <a16:creationId xmlns:a16="http://schemas.microsoft.com/office/drawing/2014/main" id="{479FBAD6-4BFA-4431-8975-ADB4B71598D3}"/>
              </a:ext>
            </a:extLst>
          </p:cNvPr>
          <p:cNvSpPr>
            <a:spLocks noGrp="1"/>
          </p:cNvSpPr>
          <p:nvPr>
            <p:ph type="pic" sz="quarter" idx="16" hasCustomPrompt="1"/>
          </p:nvPr>
        </p:nvSpPr>
        <p:spPr>
          <a:xfrm>
            <a:off x="4253836" y="1449388"/>
            <a:ext cx="3550030" cy="1539127"/>
          </a:xfrm>
          <a:solidFill>
            <a:schemeClr val="bg2">
              <a:lumMod val="95000"/>
            </a:schemeClr>
          </a:solidFill>
        </p:spPr>
        <p:txBody>
          <a:bodyPr/>
          <a:lstStyle>
            <a:lvl1pPr marL="0" indent="0">
              <a:buFont typeface="Arial" panose="020B0604020202020204" pitchFamily="34" charset="0"/>
              <a:buNone/>
              <a:defRPr sz="1600"/>
            </a:lvl1pPr>
          </a:lstStyle>
          <a:p>
            <a:r>
              <a:rPr lang="en-GB"/>
              <a:t>Add picture</a:t>
            </a:r>
          </a:p>
        </p:txBody>
      </p:sp>
      <p:sp>
        <p:nvSpPr>
          <p:cNvPr id="56" name="Text Placeholder 9">
            <a:extLst>
              <a:ext uri="{FF2B5EF4-FFF2-40B4-BE49-F238E27FC236}">
                <a16:creationId xmlns:a16="http://schemas.microsoft.com/office/drawing/2014/main" id="{B55CAB97-B3BF-470D-9F6B-D5EDA04B22B3}"/>
              </a:ext>
            </a:extLst>
          </p:cNvPr>
          <p:cNvSpPr>
            <a:spLocks noGrp="1"/>
          </p:cNvSpPr>
          <p:nvPr>
            <p:ph type="body" sz="quarter" idx="17" hasCustomPrompt="1"/>
          </p:nvPr>
        </p:nvSpPr>
        <p:spPr>
          <a:xfrm>
            <a:off x="4253836" y="2988515"/>
            <a:ext cx="3550030" cy="488951"/>
          </a:xfrm>
          <a:solidFill>
            <a:srgbClr val="4D4D4D"/>
          </a:solidFill>
        </p:spPr>
        <p:txBody>
          <a:bodyPr lIns="108000" tIns="108000" rIns="108000" bIns="108000"/>
          <a:lstStyle>
            <a:lvl1pPr marL="0" indent="0">
              <a:buFont typeface="Arial" panose="020B0604020202020204" pitchFamily="34" charset="0"/>
              <a:buNone/>
              <a:defRPr sz="1000" i="0">
                <a:solidFill>
                  <a:schemeClr val="tx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57" name="Picture Placeholder 7">
            <a:extLst>
              <a:ext uri="{FF2B5EF4-FFF2-40B4-BE49-F238E27FC236}">
                <a16:creationId xmlns:a16="http://schemas.microsoft.com/office/drawing/2014/main" id="{5C9A712D-E437-4A25-960D-B27B8F34B691}"/>
              </a:ext>
            </a:extLst>
          </p:cNvPr>
          <p:cNvSpPr>
            <a:spLocks noGrp="1"/>
          </p:cNvSpPr>
          <p:nvPr>
            <p:ph type="pic" sz="quarter" idx="18" hasCustomPrompt="1"/>
          </p:nvPr>
        </p:nvSpPr>
        <p:spPr>
          <a:xfrm>
            <a:off x="4253836" y="3905250"/>
            <a:ext cx="3550030" cy="1539127"/>
          </a:xfrm>
          <a:solidFill>
            <a:schemeClr val="bg2">
              <a:lumMod val="95000"/>
            </a:schemeClr>
          </a:solidFill>
        </p:spPr>
        <p:txBody>
          <a:bodyPr/>
          <a:lstStyle>
            <a:lvl1pPr marL="0" indent="0">
              <a:buFont typeface="Arial" panose="020B0604020202020204" pitchFamily="34" charset="0"/>
              <a:buNone/>
              <a:defRPr sz="1600"/>
            </a:lvl1pPr>
          </a:lstStyle>
          <a:p>
            <a:r>
              <a:rPr lang="en-GB"/>
              <a:t>Add picture</a:t>
            </a:r>
          </a:p>
        </p:txBody>
      </p:sp>
      <p:sp>
        <p:nvSpPr>
          <p:cNvPr id="58" name="Text Placeholder 9">
            <a:extLst>
              <a:ext uri="{FF2B5EF4-FFF2-40B4-BE49-F238E27FC236}">
                <a16:creationId xmlns:a16="http://schemas.microsoft.com/office/drawing/2014/main" id="{4B9C6B14-0BAE-4417-A499-564B5A7A233F}"/>
              </a:ext>
            </a:extLst>
          </p:cNvPr>
          <p:cNvSpPr>
            <a:spLocks noGrp="1"/>
          </p:cNvSpPr>
          <p:nvPr>
            <p:ph type="body" sz="quarter" idx="19" hasCustomPrompt="1"/>
          </p:nvPr>
        </p:nvSpPr>
        <p:spPr>
          <a:xfrm>
            <a:off x="4253836" y="5444377"/>
            <a:ext cx="3550030" cy="488951"/>
          </a:xfrm>
          <a:solidFill>
            <a:srgbClr val="4D4D4D"/>
          </a:solidFill>
        </p:spPr>
        <p:txBody>
          <a:bodyPr lIns="108000" tIns="108000" rIns="108000" bIns="108000"/>
          <a:lstStyle>
            <a:lvl1pPr marL="0" indent="0">
              <a:buFont typeface="Arial" panose="020B0604020202020204" pitchFamily="34" charset="0"/>
              <a:buNone/>
              <a:defRPr sz="1000" i="0">
                <a:solidFill>
                  <a:schemeClr val="tx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60" name="Picture Placeholder 7">
            <a:extLst>
              <a:ext uri="{FF2B5EF4-FFF2-40B4-BE49-F238E27FC236}">
                <a16:creationId xmlns:a16="http://schemas.microsoft.com/office/drawing/2014/main" id="{E3523C2A-5621-4CFB-A631-36567F0B7E02}"/>
              </a:ext>
            </a:extLst>
          </p:cNvPr>
          <p:cNvSpPr>
            <a:spLocks noGrp="1"/>
          </p:cNvSpPr>
          <p:nvPr>
            <p:ph type="pic" sz="quarter" idx="20" hasCustomPrompt="1"/>
          </p:nvPr>
        </p:nvSpPr>
        <p:spPr>
          <a:xfrm>
            <a:off x="8148895" y="1449388"/>
            <a:ext cx="3550030" cy="1539127"/>
          </a:xfrm>
          <a:solidFill>
            <a:schemeClr val="bg2">
              <a:lumMod val="95000"/>
            </a:schemeClr>
          </a:solidFill>
        </p:spPr>
        <p:txBody>
          <a:bodyPr/>
          <a:lstStyle>
            <a:lvl1pPr marL="0" indent="0">
              <a:buFont typeface="Arial" panose="020B0604020202020204" pitchFamily="34" charset="0"/>
              <a:buNone/>
              <a:defRPr sz="1600"/>
            </a:lvl1pPr>
          </a:lstStyle>
          <a:p>
            <a:r>
              <a:rPr lang="en-GB"/>
              <a:t>Add picture</a:t>
            </a:r>
          </a:p>
        </p:txBody>
      </p:sp>
      <p:sp>
        <p:nvSpPr>
          <p:cNvPr id="61" name="Text Placeholder 9">
            <a:extLst>
              <a:ext uri="{FF2B5EF4-FFF2-40B4-BE49-F238E27FC236}">
                <a16:creationId xmlns:a16="http://schemas.microsoft.com/office/drawing/2014/main" id="{6CEBD3A7-807C-4C08-ACED-8976C990A863}"/>
              </a:ext>
            </a:extLst>
          </p:cNvPr>
          <p:cNvSpPr>
            <a:spLocks noGrp="1"/>
          </p:cNvSpPr>
          <p:nvPr>
            <p:ph type="body" sz="quarter" idx="21" hasCustomPrompt="1"/>
          </p:nvPr>
        </p:nvSpPr>
        <p:spPr>
          <a:xfrm>
            <a:off x="8148895" y="2988515"/>
            <a:ext cx="3550030" cy="488951"/>
          </a:xfrm>
          <a:solidFill>
            <a:srgbClr val="4D4D4D"/>
          </a:solidFill>
        </p:spPr>
        <p:txBody>
          <a:bodyPr lIns="108000" tIns="108000" rIns="108000" bIns="108000"/>
          <a:lstStyle>
            <a:lvl1pPr marL="0" indent="0">
              <a:buFont typeface="Arial" panose="020B0604020202020204" pitchFamily="34" charset="0"/>
              <a:buNone/>
              <a:defRPr sz="1000" i="0">
                <a:solidFill>
                  <a:schemeClr val="tx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62" name="Picture Placeholder 7">
            <a:extLst>
              <a:ext uri="{FF2B5EF4-FFF2-40B4-BE49-F238E27FC236}">
                <a16:creationId xmlns:a16="http://schemas.microsoft.com/office/drawing/2014/main" id="{DD460847-667B-4272-8519-83CFD44E4DCC}"/>
              </a:ext>
            </a:extLst>
          </p:cNvPr>
          <p:cNvSpPr>
            <a:spLocks noGrp="1"/>
          </p:cNvSpPr>
          <p:nvPr>
            <p:ph type="pic" sz="quarter" idx="22" hasCustomPrompt="1"/>
          </p:nvPr>
        </p:nvSpPr>
        <p:spPr>
          <a:xfrm>
            <a:off x="8148895" y="3905250"/>
            <a:ext cx="3550030" cy="1539127"/>
          </a:xfrm>
          <a:solidFill>
            <a:schemeClr val="bg2">
              <a:lumMod val="95000"/>
            </a:schemeClr>
          </a:solidFill>
        </p:spPr>
        <p:txBody>
          <a:bodyPr/>
          <a:lstStyle>
            <a:lvl1pPr marL="0" indent="0">
              <a:buFont typeface="Arial" panose="020B0604020202020204" pitchFamily="34" charset="0"/>
              <a:buNone/>
              <a:defRPr sz="1600"/>
            </a:lvl1pPr>
          </a:lstStyle>
          <a:p>
            <a:r>
              <a:rPr lang="en-GB"/>
              <a:t>Add picture</a:t>
            </a:r>
          </a:p>
        </p:txBody>
      </p:sp>
      <p:sp>
        <p:nvSpPr>
          <p:cNvPr id="63" name="Text Placeholder 9">
            <a:extLst>
              <a:ext uri="{FF2B5EF4-FFF2-40B4-BE49-F238E27FC236}">
                <a16:creationId xmlns:a16="http://schemas.microsoft.com/office/drawing/2014/main" id="{4EDDB16E-EE3B-4791-B8C5-BDC6D8EB756E}"/>
              </a:ext>
            </a:extLst>
          </p:cNvPr>
          <p:cNvSpPr>
            <a:spLocks noGrp="1"/>
          </p:cNvSpPr>
          <p:nvPr>
            <p:ph type="body" sz="quarter" idx="23" hasCustomPrompt="1"/>
          </p:nvPr>
        </p:nvSpPr>
        <p:spPr>
          <a:xfrm>
            <a:off x="8148895" y="5444377"/>
            <a:ext cx="3550030" cy="488951"/>
          </a:xfrm>
          <a:solidFill>
            <a:srgbClr val="4D4D4D"/>
          </a:solidFill>
        </p:spPr>
        <p:txBody>
          <a:bodyPr lIns="108000" tIns="108000" rIns="108000" bIns="108000"/>
          <a:lstStyle>
            <a:lvl1pPr marL="0" indent="0">
              <a:buFont typeface="Arial" panose="020B0604020202020204" pitchFamily="34" charset="0"/>
              <a:buNone/>
              <a:defRPr sz="1000" i="0">
                <a:solidFill>
                  <a:schemeClr val="tx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3" name="TextBox 2">
            <a:extLst>
              <a:ext uri="{FF2B5EF4-FFF2-40B4-BE49-F238E27FC236}">
                <a16:creationId xmlns:a16="http://schemas.microsoft.com/office/drawing/2014/main" id="{BCE55CAF-9080-9FD7-DFB7-C2615F48A113}"/>
              </a:ext>
            </a:extLst>
          </p:cNvPr>
          <p:cNvSpPr txBox="1"/>
          <p:nvPr userDrawn="1"/>
        </p:nvSpPr>
        <p:spPr>
          <a:xfrm>
            <a:off x="358775" y="6348669"/>
            <a:ext cx="227151" cy="283906"/>
          </a:xfrm>
          <a:prstGeom prst="rect">
            <a:avLst/>
          </a:prstGeom>
          <a:noFill/>
        </p:spPr>
        <p:txBody>
          <a:bodyPr wrap="square" lIns="0" tIns="0" rIns="0" bIns="144000" rtlCol="0">
            <a:spAutoFit/>
          </a:bodyPr>
          <a:lstStyle/>
          <a:p>
            <a:fld id="{1B89E529-AE4E-4371-8EFE-1FBBC6F604E7}" type="slidenum">
              <a:rPr lang="en-US" sz="900" smtClean="0">
                <a:solidFill>
                  <a:schemeClr val="tx2"/>
                </a:solidFill>
              </a:rPr>
              <a:t>‹#›</a:t>
            </a:fld>
            <a:endParaRPr lang="en-GB" sz="900">
              <a:solidFill>
                <a:schemeClr val="tx2"/>
              </a:solidFill>
            </a:endParaRPr>
          </a:p>
        </p:txBody>
      </p:sp>
    </p:spTree>
    <p:extLst>
      <p:ext uri="{BB962C8B-B14F-4D97-AF65-F5344CB8AC3E}">
        <p14:creationId xmlns:p14="http://schemas.microsoft.com/office/powerpoint/2010/main" val="29476090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yellow">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1323037" y="1520905"/>
            <a:ext cx="7166539" cy="1637364"/>
          </a:xfrm>
          <a:prstGeom prst="rect">
            <a:avLst/>
          </a:prstGeom>
        </p:spPr>
        <p:txBody>
          <a:bodyPr lIns="0" tIns="36000" rIns="36000" bIns="36000" anchor="b">
            <a:noAutofit/>
          </a:bodyPr>
          <a:lstStyle>
            <a:lvl1pPr algn="l">
              <a:defRPr sz="4400" b="1">
                <a:solidFill>
                  <a:schemeClr val="bg2"/>
                </a:solidFill>
                <a:latin typeface="Arial" panose="020B0604020202020204" pitchFamily="34" charset="0"/>
                <a:cs typeface="Arial" panose="020B0604020202020204" pitchFamily="34" charset="0"/>
              </a:defRPr>
            </a:lvl1pPr>
          </a:lstStyle>
          <a:p>
            <a:r>
              <a:rPr lang="en-US"/>
              <a:t>Add presentation title</a:t>
            </a:r>
            <a:endParaRPr lang="en-GB"/>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1323037" y="3176198"/>
            <a:ext cx="7166539" cy="732413"/>
          </a:xfrm>
          <a:prstGeom prst="rect">
            <a:avLst/>
          </a:prstGeom>
        </p:spPr>
        <p:txBody>
          <a:bodyPr lIns="0" tIns="36000" rIns="36000" bIns="36000">
            <a:noAutofit/>
          </a:bodyPr>
          <a:lstStyle>
            <a:lvl1pPr marL="0" indent="0" algn="l">
              <a:lnSpc>
                <a:spcPct val="90000"/>
              </a:lnSpc>
              <a:buNone/>
              <a:defRPr sz="2400">
                <a:solidFill>
                  <a:schemeClr val="bg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sp>
        <p:nvSpPr>
          <p:cNvPr id="34" name="Text Placeholder 33">
            <a:extLst>
              <a:ext uri="{FF2B5EF4-FFF2-40B4-BE49-F238E27FC236}">
                <a16:creationId xmlns:a16="http://schemas.microsoft.com/office/drawing/2014/main" id="{E3DFAA06-BCA8-4754-92E2-D4CD6336640A}"/>
              </a:ext>
            </a:extLst>
          </p:cNvPr>
          <p:cNvSpPr>
            <a:spLocks noGrp="1"/>
          </p:cNvSpPr>
          <p:nvPr>
            <p:ph type="body" sz="quarter" idx="11" hasCustomPrompt="1"/>
          </p:nvPr>
        </p:nvSpPr>
        <p:spPr>
          <a:xfrm>
            <a:off x="1323037" y="4273068"/>
            <a:ext cx="7166539" cy="216000"/>
          </a:xfrm>
        </p:spPr>
        <p:txBody>
          <a:bodyPr lIns="0" tIns="0" rIns="0" bIns="0">
            <a:noAutofit/>
          </a:bodyPr>
          <a:lstStyle>
            <a:lvl1pPr marL="0" indent="0">
              <a:buNone/>
              <a:defRPr sz="1400">
                <a:solidFill>
                  <a:schemeClr val="bg2"/>
                </a:solidFill>
                <a:latin typeface="+mj-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Add date</a:t>
            </a:r>
            <a:endParaRPr lang="en-GB"/>
          </a:p>
        </p:txBody>
      </p:sp>
      <p:sp>
        <p:nvSpPr>
          <p:cNvPr id="35" name="Text Placeholder 33">
            <a:extLst>
              <a:ext uri="{FF2B5EF4-FFF2-40B4-BE49-F238E27FC236}">
                <a16:creationId xmlns:a16="http://schemas.microsoft.com/office/drawing/2014/main" id="{99D270A3-CD1B-4C74-9532-388A93562569}"/>
              </a:ext>
            </a:extLst>
          </p:cNvPr>
          <p:cNvSpPr>
            <a:spLocks noGrp="1"/>
          </p:cNvSpPr>
          <p:nvPr>
            <p:ph type="body" sz="quarter" idx="12" hasCustomPrompt="1"/>
          </p:nvPr>
        </p:nvSpPr>
        <p:spPr>
          <a:xfrm>
            <a:off x="1323037" y="4514289"/>
            <a:ext cx="7166539" cy="216000"/>
          </a:xfrm>
        </p:spPr>
        <p:txBody>
          <a:bodyPr lIns="0" tIns="0" rIns="0" bIns="0">
            <a:noAutofit/>
          </a:bodyPr>
          <a:lstStyle>
            <a:lvl1pPr marL="0" indent="0">
              <a:buNone/>
              <a:defRPr sz="1400">
                <a:solidFill>
                  <a:schemeClr val="bg2"/>
                </a:solidFill>
                <a:latin typeface="+mj-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Add name and surname of presenter</a:t>
            </a:r>
            <a:endParaRPr lang="en-GB"/>
          </a:p>
        </p:txBody>
      </p:sp>
      <p:pic>
        <p:nvPicPr>
          <p:cNvPr id="27" name="Picture 26">
            <a:extLst>
              <a:ext uri="{FF2B5EF4-FFF2-40B4-BE49-F238E27FC236}">
                <a16:creationId xmlns:a16="http://schemas.microsoft.com/office/drawing/2014/main" id="{46DA9D6C-9ED9-4AC5-BA48-6944457E654D}"/>
              </a:ext>
            </a:extLst>
          </p:cNvPr>
          <p:cNvPicPr>
            <a:picLocks noChangeAspect="1"/>
          </p:cNvPicPr>
          <p:nvPr userDrawn="1"/>
        </p:nvPicPr>
        <p:blipFill>
          <a:blip r:embed="rId2"/>
          <a:stretch>
            <a:fillRect/>
          </a:stretch>
        </p:blipFill>
        <p:spPr>
          <a:xfrm>
            <a:off x="10098982" y="91025"/>
            <a:ext cx="1888312" cy="1847974"/>
          </a:xfrm>
          <a:prstGeom prst="rect">
            <a:avLst/>
          </a:prstGeom>
        </p:spPr>
      </p:pic>
      <p:sp>
        <p:nvSpPr>
          <p:cNvPr id="28" name="Text Placeholder 5">
            <a:extLst>
              <a:ext uri="{FF2B5EF4-FFF2-40B4-BE49-F238E27FC236}">
                <a16:creationId xmlns:a16="http://schemas.microsoft.com/office/drawing/2014/main" id="{D6783A12-C2E3-445B-A54D-6980960317F8}"/>
              </a:ext>
            </a:extLst>
          </p:cNvPr>
          <p:cNvSpPr>
            <a:spLocks noGrp="1"/>
          </p:cNvSpPr>
          <p:nvPr>
            <p:ph type="body" sz="quarter" idx="10" hasCustomPrompt="1"/>
          </p:nvPr>
        </p:nvSpPr>
        <p:spPr>
          <a:xfrm>
            <a:off x="1323037" y="6129338"/>
            <a:ext cx="7166539" cy="381001"/>
          </a:xfrm>
          <a:noFill/>
        </p:spPr>
        <p:txBody>
          <a:bodyPr wrap="square" lIns="0" tIns="0" rIns="0" bIns="0" rtlCol="0" anchor="t">
            <a:noAutofit/>
          </a:bodyPr>
          <a:lstStyle>
            <a:lvl1pPr marL="0" indent="0">
              <a:buNone/>
              <a:defRPr lang="en-US" sz="850" b="0" smtClean="0">
                <a:solidFill>
                  <a:schemeClr val="bg2"/>
                </a:solidFill>
                <a:latin typeface="Arial" panose="020B0604020202020204" pitchFamily="34" charset="0"/>
                <a:cs typeface="Arial" panose="020B0604020202020204" pitchFamily="34" charset="0"/>
              </a:defRPr>
            </a:lvl1pPr>
            <a:lvl2pPr>
              <a:defRPr lang="en-US" sz="1800" smtClean="0">
                <a:solidFill>
                  <a:schemeClr val="tx1"/>
                </a:solidFill>
                <a:cs typeface="+mn-cs"/>
              </a:defRPr>
            </a:lvl2pPr>
            <a:lvl3pPr>
              <a:defRPr lang="en-US" sz="1800" smtClean="0">
                <a:solidFill>
                  <a:schemeClr val="tx1"/>
                </a:solidFill>
                <a:cs typeface="+mn-cs"/>
              </a:defRPr>
            </a:lvl3pPr>
            <a:lvl4pPr>
              <a:defRPr lang="en-US" sz="1800" smtClean="0">
                <a:solidFill>
                  <a:schemeClr val="tx1"/>
                </a:solidFill>
                <a:cs typeface="+mn-cs"/>
              </a:defRPr>
            </a:lvl4pPr>
            <a:lvl5pPr>
              <a:defRPr lang="en-GB" sz="1800">
                <a:solidFill>
                  <a:schemeClr val="tx1"/>
                </a:solidFill>
                <a:cs typeface="+mn-cs"/>
              </a:defRPr>
            </a:lvl5pPr>
          </a:lstStyle>
          <a:p>
            <a:pPr marL="228600" marR="0" lvl="0" indent="-228600" fontAlgn="auto">
              <a:spcAft>
                <a:spcPts val="0"/>
              </a:spcAft>
              <a:buClrTx/>
              <a:buSzTx/>
              <a:tabLst/>
            </a:pPr>
            <a:r>
              <a:rPr lang="en-GB"/>
              <a:t>[Add company classification and regulatory details] </a:t>
            </a:r>
          </a:p>
        </p:txBody>
      </p:sp>
    </p:spTree>
    <p:extLst>
      <p:ext uri="{BB962C8B-B14F-4D97-AF65-F5344CB8AC3E}">
        <p14:creationId xmlns:p14="http://schemas.microsoft.com/office/powerpoint/2010/main" val="24623510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orang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1323037" y="1520905"/>
            <a:ext cx="7166539" cy="1637364"/>
          </a:xfrm>
          <a:prstGeom prst="rect">
            <a:avLst/>
          </a:prstGeom>
        </p:spPr>
        <p:txBody>
          <a:bodyPr lIns="0" tIns="36000" rIns="36000" bIns="36000" anchor="b">
            <a:noAutofit/>
          </a:bodyPr>
          <a:lstStyle>
            <a:lvl1pPr algn="l">
              <a:defRPr sz="4400" b="1">
                <a:solidFill>
                  <a:schemeClr val="bg2"/>
                </a:solidFill>
                <a:latin typeface="Arial" panose="020B0604020202020204" pitchFamily="34" charset="0"/>
                <a:cs typeface="Arial" panose="020B0604020202020204" pitchFamily="34" charset="0"/>
              </a:defRPr>
            </a:lvl1pPr>
          </a:lstStyle>
          <a:p>
            <a:r>
              <a:rPr lang="en-US"/>
              <a:t>Add presentation title</a:t>
            </a:r>
            <a:endParaRPr lang="en-GB"/>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1323037" y="3176198"/>
            <a:ext cx="7166539" cy="732413"/>
          </a:xfrm>
          <a:prstGeom prst="rect">
            <a:avLst/>
          </a:prstGeom>
        </p:spPr>
        <p:txBody>
          <a:bodyPr lIns="0" tIns="36000" rIns="36000" bIns="36000">
            <a:noAutofit/>
          </a:bodyPr>
          <a:lstStyle>
            <a:lvl1pPr marL="0" indent="0" algn="l">
              <a:lnSpc>
                <a:spcPct val="90000"/>
              </a:lnSpc>
              <a:buNone/>
              <a:defRPr sz="2400">
                <a:solidFill>
                  <a:schemeClr val="bg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sp>
        <p:nvSpPr>
          <p:cNvPr id="29" name="Text Placeholder 5">
            <a:extLst>
              <a:ext uri="{FF2B5EF4-FFF2-40B4-BE49-F238E27FC236}">
                <a16:creationId xmlns:a16="http://schemas.microsoft.com/office/drawing/2014/main" id="{7200D456-A243-45F2-9216-DF8585E26C1E}"/>
              </a:ext>
            </a:extLst>
          </p:cNvPr>
          <p:cNvSpPr>
            <a:spLocks noGrp="1"/>
          </p:cNvSpPr>
          <p:nvPr>
            <p:ph type="body" sz="quarter" idx="10" hasCustomPrompt="1"/>
          </p:nvPr>
        </p:nvSpPr>
        <p:spPr>
          <a:xfrm>
            <a:off x="1323036" y="6129338"/>
            <a:ext cx="7167600" cy="381001"/>
          </a:xfrm>
          <a:noFill/>
        </p:spPr>
        <p:txBody>
          <a:bodyPr wrap="square" lIns="0" tIns="0" rIns="0" bIns="0" rtlCol="0" anchor="t">
            <a:noAutofit/>
          </a:bodyPr>
          <a:lstStyle>
            <a:lvl1pPr marL="0" indent="0">
              <a:buNone/>
              <a:defRPr lang="en-US" sz="850" b="0" smtClean="0">
                <a:solidFill>
                  <a:schemeClr val="bg2"/>
                </a:solidFill>
                <a:latin typeface="Arial" panose="020B0604020202020204" pitchFamily="34" charset="0"/>
                <a:cs typeface="Arial" panose="020B0604020202020204" pitchFamily="34" charset="0"/>
              </a:defRPr>
            </a:lvl1pPr>
            <a:lvl2pPr>
              <a:defRPr lang="en-US" sz="1800" smtClean="0">
                <a:solidFill>
                  <a:schemeClr val="tx1"/>
                </a:solidFill>
                <a:cs typeface="+mn-cs"/>
              </a:defRPr>
            </a:lvl2pPr>
            <a:lvl3pPr>
              <a:defRPr lang="en-US" sz="1800" smtClean="0">
                <a:solidFill>
                  <a:schemeClr val="tx1"/>
                </a:solidFill>
                <a:cs typeface="+mn-cs"/>
              </a:defRPr>
            </a:lvl3pPr>
            <a:lvl4pPr>
              <a:defRPr lang="en-US" sz="1800" smtClean="0">
                <a:solidFill>
                  <a:schemeClr val="tx1"/>
                </a:solidFill>
                <a:cs typeface="+mn-cs"/>
              </a:defRPr>
            </a:lvl4pPr>
            <a:lvl5pPr>
              <a:defRPr lang="en-GB" sz="1800">
                <a:solidFill>
                  <a:schemeClr val="tx1"/>
                </a:solidFill>
                <a:cs typeface="+mn-cs"/>
              </a:defRPr>
            </a:lvl5pPr>
          </a:lstStyle>
          <a:p>
            <a:pPr marL="228600" marR="0" lvl="0" indent="-228600" fontAlgn="auto">
              <a:spcAft>
                <a:spcPts val="0"/>
              </a:spcAft>
              <a:buClrTx/>
              <a:buSzTx/>
              <a:tabLst/>
            </a:pPr>
            <a:r>
              <a:rPr lang="en-GB"/>
              <a:t>[Add company classification and regulatory details] </a:t>
            </a:r>
          </a:p>
        </p:txBody>
      </p:sp>
      <p:sp>
        <p:nvSpPr>
          <p:cNvPr id="34" name="Text Placeholder 33">
            <a:extLst>
              <a:ext uri="{FF2B5EF4-FFF2-40B4-BE49-F238E27FC236}">
                <a16:creationId xmlns:a16="http://schemas.microsoft.com/office/drawing/2014/main" id="{E3DFAA06-BCA8-4754-92E2-D4CD6336640A}"/>
              </a:ext>
            </a:extLst>
          </p:cNvPr>
          <p:cNvSpPr>
            <a:spLocks noGrp="1"/>
          </p:cNvSpPr>
          <p:nvPr>
            <p:ph type="body" sz="quarter" idx="11" hasCustomPrompt="1"/>
          </p:nvPr>
        </p:nvSpPr>
        <p:spPr>
          <a:xfrm>
            <a:off x="1323037" y="4273068"/>
            <a:ext cx="7166539" cy="216000"/>
          </a:xfrm>
        </p:spPr>
        <p:txBody>
          <a:bodyPr lIns="0" tIns="0" rIns="0" bIns="0">
            <a:noAutofit/>
          </a:bodyPr>
          <a:lstStyle>
            <a:lvl1pPr marL="0" indent="0">
              <a:buNone/>
              <a:defRPr sz="1400">
                <a:solidFill>
                  <a:schemeClr val="bg2"/>
                </a:solidFill>
                <a:latin typeface="+mj-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Add date</a:t>
            </a:r>
            <a:endParaRPr lang="en-GB"/>
          </a:p>
        </p:txBody>
      </p:sp>
      <p:sp>
        <p:nvSpPr>
          <p:cNvPr id="35" name="Text Placeholder 33">
            <a:extLst>
              <a:ext uri="{FF2B5EF4-FFF2-40B4-BE49-F238E27FC236}">
                <a16:creationId xmlns:a16="http://schemas.microsoft.com/office/drawing/2014/main" id="{99D270A3-CD1B-4C74-9532-388A93562569}"/>
              </a:ext>
            </a:extLst>
          </p:cNvPr>
          <p:cNvSpPr>
            <a:spLocks noGrp="1"/>
          </p:cNvSpPr>
          <p:nvPr>
            <p:ph type="body" sz="quarter" idx="12" hasCustomPrompt="1"/>
          </p:nvPr>
        </p:nvSpPr>
        <p:spPr>
          <a:xfrm>
            <a:off x="1323037" y="4514289"/>
            <a:ext cx="7166539" cy="216000"/>
          </a:xfrm>
        </p:spPr>
        <p:txBody>
          <a:bodyPr lIns="0" tIns="0" rIns="0" bIns="0">
            <a:noAutofit/>
          </a:bodyPr>
          <a:lstStyle>
            <a:lvl1pPr marL="0" indent="0">
              <a:buNone/>
              <a:defRPr sz="1400">
                <a:solidFill>
                  <a:schemeClr val="bg2"/>
                </a:solidFill>
                <a:latin typeface="+mj-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Add name and surname of presenter</a:t>
            </a:r>
            <a:endParaRPr lang="en-GB"/>
          </a:p>
        </p:txBody>
      </p:sp>
      <p:pic>
        <p:nvPicPr>
          <p:cNvPr id="27" name="Picture 26">
            <a:extLst>
              <a:ext uri="{FF2B5EF4-FFF2-40B4-BE49-F238E27FC236}">
                <a16:creationId xmlns:a16="http://schemas.microsoft.com/office/drawing/2014/main" id="{46DA9D6C-9ED9-4AC5-BA48-6944457E654D}"/>
              </a:ext>
            </a:extLst>
          </p:cNvPr>
          <p:cNvPicPr>
            <a:picLocks noChangeAspect="1"/>
          </p:cNvPicPr>
          <p:nvPr userDrawn="1"/>
        </p:nvPicPr>
        <p:blipFill>
          <a:blip r:embed="rId2"/>
          <a:stretch>
            <a:fillRect/>
          </a:stretch>
        </p:blipFill>
        <p:spPr>
          <a:xfrm>
            <a:off x="10098982" y="91025"/>
            <a:ext cx="1888312" cy="1847974"/>
          </a:xfrm>
          <a:prstGeom prst="rect">
            <a:avLst/>
          </a:prstGeom>
        </p:spPr>
      </p:pic>
    </p:spTree>
    <p:extLst>
      <p:ext uri="{BB962C8B-B14F-4D97-AF65-F5344CB8AC3E}">
        <p14:creationId xmlns:p14="http://schemas.microsoft.com/office/powerpoint/2010/main" val="158141790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pink">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1323037" y="1520905"/>
            <a:ext cx="7166539" cy="1637364"/>
          </a:xfrm>
          <a:prstGeom prst="rect">
            <a:avLst/>
          </a:prstGeom>
        </p:spPr>
        <p:txBody>
          <a:bodyPr lIns="0" tIns="36000" rIns="36000" bIns="36000" anchor="b">
            <a:noAutofit/>
          </a:bodyPr>
          <a:lstStyle>
            <a:lvl1pPr algn="l">
              <a:defRPr sz="4400" b="1">
                <a:solidFill>
                  <a:schemeClr val="bg2"/>
                </a:solidFill>
                <a:latin typeface="Arial" panose="020B0604020202020204" pitchFamily="34" charset="0"/>
                <a:cs typeface="Arial" panose="020B0604020202020204" pitchFamily="34" charset="0"/>
              </a:defRPr>
            </a:lvl1pPr>
          </a:lstStyle>
          <a:p>
            <a:r>
              <a:rPr lang="en-US"/>
              <a:t>Add presentation title</a:t>
            </a:r>
            <a:endParaRPr lang="en-GB"/>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1323037" y="3176198"/>
            <a:ext cx="7166539" cy="732413"/>
          </a:xfrm>
          <a:prstGeom prst="rect">
            <a:avLst/>
          </a:prstGeom>
        </p:spPr>
        <p:txBody>
          <a:bodyPr lIns="0" tIns="36000" rIns="36000" bIns="36000">
            <a:noAutofit/>
          </a:bodyPr>
          <a:lstStyle>
            <a:lvl1pPr marL="0" indent="0" algn="l">
              <a:lnSpc>
                <a:spcPct val="90000"/>
              </a:lnSpc>
              <a:buNone/>
              <a:defRPr sz="2400">
                <a:solidFill>
                  <a:schemeClr val="bg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sp>
        <p:nvSpPr>
          <p:cNvPr id="29" name="Text Placeholder 5">
            <a:extLst>
              <a:ext uri="{FF2B5EF4-FFF2-40B4-BE49-F238E27FC236}">
                <a16:creationId xmlns:a16="http://schemas.microsoft.com/office/drawing/2014/main" id="{7200D456-A243-45F2-9216-DF8585E26C1E}"/>
              </a:ext>
            </a:extLst>
          </p:cNvPr>
          <p:cNvSpPr>
            <a:spLocks noGrp="1"/>
          </p:cNvSpPr>
          <p:nvPr>
            <p:ph type="body" sz="quarter" idx="10" hasCustomPrompt="1"/>
          </p:nvPr>
        </p:nvSpPr>
        <p:spPr>
          <a:xfrm>
            <a:off x="1323036" y="6129338"/>
            <a:ext cx="7178400" cy="381001"/>
          </a:xfrm>
          <a:noFill/>
        </p:spPr>
        <p:txBody>
          <a:bodyPr wrap="square" lIns="0" tIns="0" rIns="0" bIns="0" rtlCol="0" anchor="t">
            <a:noAutofit/>
          </a:bodyPr>
          <a:lstStyle>
            <a:lvl1pPr marL="0" indent="0">
              <a:buNone/>
              <a:defRPr lang="en-US" sz="850" b="0" smtClean="0">
                <a:solidFill>
                  <a:schemeClr val="bg2"/>
                </a:solidFill>
                <a:latin typeface="Arial" panose="020B0604020202020204" pitchFamily="34" charset="0"/>
                <a:cs typeface="Arial" panose="020B0604020202020204" pitchFamily="34" charset="0"/>
              </a:defRPr>
            </a:lvl1pPr>
            <a:lvl2pPr>
              <a:defRPr lang="en-US" sz="1800" smtClean="0">
                <a:solidFill>
                  <a:schemeClr val="tx1"/>
                </a:solidFill>
                <a:cs typeface="+mn-cs"/>
              </a:defRPr>
            </a:lvl2pPr>
            <a:lvl3pPr>
              <a:defRPr lang="en-US" sz="1800" smtClean="0">
                <a:solidFill>
                  <a:schemeClr val="tx1"/>
                </a:solidFill>
                <a:cs typeface="+mn-cs"/>
              </a:defRPr>
            </a:lvl3pPr>
            <a:lvl4pPr>
              <a:defRPr lang="en-US" sz="1800" smtClean="0">
                <a:solidFill>
                  <a:schemeClr val="tx1"/>
                </a:solidFill>
                <a:cs typeface="+mn-cs"/>
              </a:defRPr>
            </a:lvl4pPr>
            <a:lvl5pPr>
              <a:defRPr lang="en-GB" sz="1800">
                <a:solidFill>
                  <a:schemeClr val="tx1"/>
                </a:solidFill>
                <a:cs typeface="+mn-cs"/>
              </a:defRPr>
            </a:lvl5pPr>
          </a:lstStyle>
          <a:p>
            <a:pPr marL="228600" marR="0" lvl="0" indent="-228600" fontAlgn="auto">
              <a:spcAft>
                <a:spcPts val="0"/>
              </a:spcAft>
              <a:buClrTx/>
              <a:buSzTx/>
              <a:tabLst/>
            </a:pPr>
            <a:r>
              <a:rPr lang="en-GB"/>
              <a:t>[Add company classification and regulatory details] </a:t>
            </a:r>
          </a:p>
        </p:txBody>
      </p:sp>
      <p:sp>
        <p:nvSpPr>
          <p:cNvPr id="34" name="Text Placeholder 33">
            <a:extLst>
              <a:ext uri="{FF2B5EF4-FFF2-40B4-BE49-F238E27FC236}">
                <a16:creationId xmlns:a16="http://schemas.microsoft.com/office/drawing/2014/main" id="{E3DFAA06-BCA8-4754-92E2-D4CD6336640A}"/>
              </a:ext>
            </a:extLst>
          </p:cNvPr>
          <p:cNvSpPr>
            <a:spLocks noGrp="1"/>
          </p:cNvSpPr>
          <p:nvPr>
            <p:ph type="body" sz="quarter" idx="11" hasCustomPrompt="1"/>
          </p:nvPr>
        </p:nvSpPr>
        <p:spPr>
          <a:xfrm>
            <a:off x="1323037" y="4273068"/>
            <a:ext cx="7166539" cy="216000"/>
          </a:xfrm>
        </p:spPr>
        <p:txBody>
          <a:bodyPr lIns="0" tIns="0" rIns="0" bIns="0">
            <a:noAutofit/>
          </a:bodyPr>
          <a:lstStyle>
            <a:lvl1pPr marL="0" indent="0">
              <a:buNone/>
              <a:defRPr sz="1400">
                <a:solidFill>
                  <a:schemeClr val="bg2"/>
                </a:solidFill>
                <a:latin typeface="+mj-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Add date</a:t>
            </a:r>
            <a:endParaRPr lang="en-GB"/>
          </a:p>
        </p:txBody>
      </p:sp>
      <p:sp>
        <p:nvSpPr>
          <p:cNvPr id="35" name="Text Placeholder 33">
            <a:extLst>
              <a:ext uri="{FF2B5EF4-FFF2-40B4-BE49-F238E27FC236}">
                <a16:creationId xmlns:a16="http://schemas.microsoft.com/office/drawing/2014/main" id="{99D270A3-CD1B-4C74-9532-388A93562569}"/>
              </a:ext>
            </a:extLst>
          </p:cNvPr>
          <p:cNvSpPr>
            <a:spLocks noGrp="1"/>
          </p:cNvSpPr>
          <p:nvPr>
            <p:ph type="body" sz="quarter" idx="12" hasCustomPrompt="1"/>
          </p:nvPr>
        </p:nvSpPr>
        <p:spPr>
          <a:xfrm>
            <a:off x="1323037" y="4514289"/>
            <a:ext cx="7166539" cy="216000"/>
          </a:xfrm>
        </p:spPr>
        <p:txBody>
          <a:bodyPr lIns="0" tIns="0" rIns="0" bIns="0">
            <a:noAutofit/>
          </a:bodyPr>
          <a:lstStyle>
            <a:lvl1pPr marL="0" indent="0">
              <a:buNone/>
              <a:defRPr sz="1400">
                <a:solidFill>
                  <a:schemeClr val="bg2"/>
                </a:solidFill>
                <a:latin typeface="+mj-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Add name and surname of presenter</a:t>
            </a:r>
            <a:endParaRPr lang="en-GB"/>
          </a:p>
        </p:txBody>
      </p:sp>
      <p:pic>
        <p:nvPicPr>
          <p:cNvPr id="27" name="Picture 26">
            <a:extLst>
              <a:ext uri="{FF2B5EF4-FFF2-40B4-BE49-F238E27FC236}">
                <a16:creationId xmlns:a16="http://schemas.microsoft.com/office/drawing/2014/main" id="{46DA9D6C-9ED9-4AC5-BA48-6944457E654D}"/>
              </a:ext>
            </a:extLst>
          </p:cNvPr>
          <p:cNvPicPr>
            <a:picLocks noChangeAspect="1"/>
          </p:cNvPicPr>
          <p:nvPr userDrawn="1"/>
        </p:nvPicPr>
        <p:blipFill>
          <a:blip r:embed="rId2"/>
          <a:stretch>
            <a:fillRect/>
          </a:stretch>
        </p:blipFill>
        <p:spPr>
          <a:xfrm>
            <a:off x="10098982" y="91025"/>
            <a:ext cx="1888312" cy="1847974"/>
          </a:xfrm>
          <a:prstGeom prst="rect">
            <a:avLst/>
          </a:prstGeom>
        </p:spPr>
      </p:pic>
    </p:spTree>
    <p:extLst>
      <p:ext uri="{BB962C8B-B14F-4D97-AF65-F5344CB8AC3E}">
        <p14:creationId xmlns:p14="http://schemas.microsoft.com/office/powerpoint/2010/main" val="289365693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plum">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1323037" y="1520905"/>
            <a:ext cx="7166539" cy="1637364"/>
          </a:xfrm>
          <a:prstGeom prst="rect">
            <a:avLst/>
          </a:prstGeom>
        </p:spPr>
        <p:txBody>
          <a:bodyPr lIns="0" tIns="36000" rIns="36000" bIns="36000" anchor="b">
            <a:noAutofit/>
          </a:bodyPr>
          <a:lstStyle>
            <a:lvl1pPr algn="l">
              <a:defRPr sz="4400" b="1">
                <a:solidFill>
                  <a:schemeClr val="bg2"/>
                </a:solidFill>
                <a:latin typeface="Arial" panose="020B0604020202020204" pitchFamily="34" charset="0"/>
                <a:cs typeface="Arial" panose="020B0604020202020204" pitchFamily="34" charset="0"/>
              </a:defRPr>
            </a:lvl1pPr>
          </a:lstStyle>
          <a:p>
            <a:r>
              <a:rPr lang="en-US"/>
              <a:t>Add presentation title</a:t>
            </a:r>
            <a:endParaRPr lang="en-GB"/>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1323037" y="3176198"/>
            <a:ext cx="7166539" cy="732413"/>
          </a:xfrm>
          <a:prstGeom prst="rect">
            <a:avLst/>
          </a:prstGeom>
        </p:spPr>
        <p:txBody>
          <a:bodyPr lIns="0" tIns="36000" rIns="36000" bIns="36000">
            <a:noAutofit/>
          </a:bodyPr>
          <a:lstStyle>
            <a:lvl1pPr marL="0" indent="0" algn="l">
              <a:lnSpc>
                <a:spcPct val="90000"/>
              </a:lnSpc>
              <a:buNone/>
              <a:defRPr sz="2400">
                <a:solidFill>
                  <a:schemeClr val="bg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sp>
        <p:nvSpPr>
          <p:cNvPr id="29" name="Text Placeholder 5">
            <a:extLst>
              <a:ext uri="{FF2B5EF4-FFF2-40B4-BE49-F238E27FC236}">
                <a16:creationId xmlns:a16="http://schemas.microsoft.com/office/drawing/2014/main" id="{7200D456-A243-45F2-9216-DF8585E26C1E}"/>
              </a:ext>
            </a:extLst>
          </p:cNvPr>
          <p:cNvSpPr>
            <a:spLocks noGrp="1"/>
          </p:cNvSpPr>
          <p:nvPr>
            <p:ph type="body" sz="quarter" idx="10" hasCustomPrompt="1"/>
          </p:nvPr>
        </p:nvSpPr>
        <p:spPr>
          <a:xfrm>
            <a:off x="1323037" y="6129338"/>
            <a:ext cx="7166539" cy="381001"/>
          </a:xfrm>
          <a:noFill/>
        </p:spPr>
        <p:txBody>
          <a:bodyPr wrap="square" lIns="0" tIns="0" rIns="0" bIns="0" rtlCol="0" anchor="t">
            <a:noAutofit/>
          </a:bodyPr>
          <a:lstStyle>
            <a:lvl1pPr marL="0" indent="0">
              <a:buNone/>
              <a:defRPr lang="en-US" sz="850" b="0" smtClean="0">
                <a:solidFill>
                  <a:schemeClr val="bg2"/>
                </a:solidFill>
                <a:latin typeface="Arial" panose="020B0604020202020204" pitchFamily="34" charset="0"/>
                <a:cs typeface="Arial" panose="020B0604020202020204" pitchFamily="34" charset="0"/>
              </a:defRPr>
            </a:lvl1pPr>
            <a:lvl2pPr>
              <a:defRPr lang="en-US" sz="1800" smtClean="0">
                <a:solidFill>
                  <a:schemeClr val="tx1"/>
                </a:solidFill>
                <a:cs typeface="+mn-cs"/>
              </a:defRPr>
            </a:lvl2pPr>
            <a:lvl3pPr>
              <a:defRPr lang="en-US" sz="1800" smtClean="0">
                <a:solidFill>
                  <a:schemeClr val="tx1"/>
                </a:solidFill>
                <a:cs typeface="+mn-cs"/>
              </a:defRPr>
            </a:lvl3pPr>
            <a:lvl4pPr>
              <a:defRPr lang="en-US" sz="1800" smtClean="0">
                <a:solidFill>
                  <a:schemeClr val="tx1"/>
                </a:solidFill>
                <a:cs typeface="+mn-cs"/>
              </a:defRPr>
            </a:lvl4pPr>
            <a:lvl5pPr>
              <a:defRPr lang="en-GB" sz="1800">
                <a:solidFill>
                  <a:schemeClr val="tx1"/>
                </a:solidFill>
                <a:cs typeface="+mn-cs"/>
              </a:defRPr>
            </a:lvl5pPr>
          </a:lstStyle>
          <a:p>
            <a:pPr marL="228600" marR="0" lvl="0" indent="-228600" fontAlgn="auto">
              <a:spcAft>
                <a:spcPts val="0"/>
              </a:spcAft>
              <a:buClrTx/>
              <a:buSzTx/>
              <a:tabLst/>
            </a:pPr>
            <a:r>
              <a:rPr lang="en-GB"/>
              <a:t>[Add company classification and regulatory details] </a:t>
            </a:r>
          </a:p>
        </p:txBody>
      </p:sp>
      <p:sp>
        <p:nvSpPr>
          <p:cNvPr id="34" name="Text Placeholder 33">
            <a:extLst>
              <a:ext uri="{FF2B5EF4-FFF2-40B4-BE49-F238E27FC236}">
                <a16:creationId xmlns:a16="http://schemas.microsoft.com/office/drawing/2014/main" id="{E3DFAA06-BCA8-4754-92E2-D4CD6336640A}"/>
              </a:ext>
            </a:extLst>
          </p:cNvPr>
          <p:cNvSpPr>
            <a:spLocks noGrp="1"/>
          </p:cNvSpPr>
          <p:nvPr>
            <p:ph type="body" sz="quarter" idx="11" hasCustomPrompt="1"/>
          </p:nvPr>
        </p:nvSpPr>
        <p:spPr>
          <a:xfrm>
            <a:off x="1323037" y="4273068"/>
            <a:ext cx="7166539" cy="216000"/>
          </a:xfrm>
        </p:spPr>
        <p:txBody>
          <a:bodyPr lIns="0" tIns="0" rIns="0" bIns="0">
            <a:noAutofit/>
          </a:bodyPr>
          <a:lstStyle>
            <a:lvl1pPr marL="0" indent="0">
              <a:buNone/>
              <a:defRPr sz="1400">
                <a:solidFill>
                  <a:schemeClr val="bg2"/>
                </a:solidFill>
                <a:latin typeface="+mj-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Add date</a:t>
            </a:r>
            <a:endParaRPr lang="en-GB"/>
          </a:p>
        </p:txBody>
      </p:sp>
      <p:sp>
        <p:nvSpPr>
          <p:cNvPr id="35" name="Text Placeholder 33">
            <a:extLst>
              <a:ext uri="{FF2B5EF4-FFF2-40B4-BE49-F238E27FC236}">
                <a16:creationId xmlns:a16="http://schemas.microsoft.com/office/drawing/2014/main" id="{99D270A3-CD1B-4C74-9532-388A93562569}"/>
              </a:ext>
            </a:extLst>
          </p:cNvPr>
          <p:cNvSpPr>
            <a:spLocks noGrp="1"/>
          </p:cNvSpPr>
          <p:nvPr>
            <p:ph type="body" sz="quarter" idx="12" hasCustomPrompt="1"/>
          </p:nvPr>
        </p:nvSpPr>
        <p:spPr>
          <a:xfrm>
            <a:off x="1323037" y="4514289"/>
            <a:ext cx="7166539" cy="216000"/>
          </a:xfrm>
        </p:spPr>
        <p:txBody>
          <a:bodyPr lIns="0" tIns="0" rIns="0" bIns="0">
            <a:noAutofit/>
          </a:bodyPr>
          <a:lstStyle>
            <a:lvl1pPr marL="0" indent="0">
              <a:buNone/>
              <a:defRPr sz="1400">
                <a:solidFill>
                  <a:schemeClr val="bg2"/>
                </a:solidFill>
                <a:latin typeface="+mj-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Add name and surname of presenter</a:t>
            </a:r>
            <a:endParaRPr lang="en-GB"/>
          </a:p>
        </p:txBody>
      </p:sp>
      <p:pic>
        <p:nvPicPr>
          <p:cNvPr id="27" name="Picture 26">
            <a:extLst>
              <a:ext uri="{FF2B5EF4-FFF2-40B4-BE49-F238E27FC236}">
                <a16:creationId xmlns:a16="http://schemas.microsoft.com/office/drawing/2014/main" id="{46DA9D6C-9ED9-4AC5-BA48-6944457E654D}"/>
              </a:ext>
            </a:extLst>
          </p:cNvPr>
          <p:cNvPicPr>
            <a:picLocks noChangeAspect="1"/>
          </p:cNvPicPr>
          <p:nvPr userDrawn="1"/>
        </p:nvPicPr>
        <p:blipFill>
          <a:blip r:embed="rId2"/>
          <a:stretch>
            <a:fillRect/>
          </a:stretch>
        </p:blipFill>
        <p:spPr>
          <a:xfrm>
            <a:off x="10098982" y="91025"/>
            <a:ext cx="1888312" cy="1847974"/>
          </a:xfrm>
          <a:prstGeom prst="rect">
            <a:avLst/>
          </a:prstGeom>
        </p:spPr>
      </p:pic>
    </p:spTree>
    <p:extLst>
      <p:ext uri="{BB962C8B-B14F-4D97-AF65-F5344CB8AC3E}">
        <p14:creationId xmlns:p14="http://schemas.microsoft.com/office/powerpoint/2010/main" val="258305156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dark plum">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1323037" y="1520905"/>
            <a:ext cx="7166539" cy="1637364"/>
          </a:xfrm>
          <a:prstGeom prst="rect">
            <a:avLst/>
          </a:prstGeom>
        </p:spPr>
        <p:txBody>
          <a:bodyPr lIns="0" tIns="36000" rIns="36000" bIns="36000" anchor="b">
            <a:noAutofit/>
          </a:bodyPr>
          <a:lstStyle>
            <a:lvl1pPr algn="l">
              <a:defRPr sz="4400" b="1">
                <a:solidFill>
                  <a:schemeClr val="bg2"/>
                </a:solidFill>
                <a:latin typeface="Arial" panose="020B0604020202020204" pitchFamily="34" charset="0"/>
                <a:cs typeface="Arial" panose="020B0604020202020204" pitchFamily="34" charset="0"/>
              </a:defRPr>
            </a:lvl1pPr>
          </a:lstStyle>
          <a:p>
            <a:r>
              <a:rPr lang="en-US"/>
              <a:t>Add presentation title</a:t>
            </a:r>
            <a:endParaRPr lang="en-GB"/>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1323037" y="3176198"/>
            <a:ext cx="7166539" cy="732413"/>
          </a:xfrm>
          <a:prstGeom prst="rect">
            <a:avLst/>
          </a:prstGeom>
        </p:spPr>
        <p:txBody>
          <a:bodyPr lIns="0" tIns="36000" rIns="36000" bIns="36000">
            <a:noAutofit/>
          </a:bodyPr>
          <a:lstStyle>
            <a:lvl1pPr marL="0" indent="0" algn="l">
              <a:lnSpc>
                <a:spcPct val="90000"/>
              </a:lnSpc>
              <a:buNone/>
              <a:defRPr sz="2400">
                <a:solidFill>
                  <a:schemeClr val="bg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sp>
        <p:nvSpPr>
          <p:cNvPr id="29" name="Text Placeholder 5">
            <a:extLst>
              <a:ext uri="{FF2B5EF4-FFF2-40B4-BE49-F238E27FC236}">
                <a16:creationId xmlns:a16="http://schemas.microsoft.com/office/drawing/2014/main" id="{7200D456-A243-45F2-9216-DF8585E26C1E}"/>
              </a:ext>
            </a:extLst>
          </p:cNvPr>
          <p:cNvSpPr>
            <a:spLocks noGrp="1"/>
          </p:cNvSpPr>
          <p:nvPr>
            <p:ph type="body" sz="quarter" idx="10" hasCustomPrompt="1"/>
          </p:nvPr>
        </p:nvSpPr>
        <p:spPr>
          <a:xfrm>
            <a:off x="1323036" y="6129338"/>
            <a:ext cx="7167600" cy="381001"/>
          </a:xfrm>
          <a:noFill/>
        </p:spPr>
        <p:txBody>
          <a:bodyPr wrap="square" lIns="0" tIns="0" rIns="0" bIns="0" rtlCol="0" anchor="t">
            <a:noAutofit/>
          </a:bodyPr>
          <a:lstStyle>
            <a:lvl1pPr marL="0" indent="0">
              <a:buNone/>
              <a:defRPr lang="en-US" sz="850" b="0" smtClean="0">
                <a:solidFill>
                  <a:schemeClr val="bg2"/>
                </a:solidFill>
                <a:latin typeface="Arial" panose="020B0604020202020204" pitchFamily="34" charset="0"/>
                <a:cs typeface="Arial" panose="020B0604020202020204" pitchFamily="34" charset="0"/>
              </a:defRPr>
            </a:lvl1pPr>
            <a:lvl2pPr>
              <a:defRPr lang="en-US" sz="1800" smtClean="0">
                <a:solidFill>
                  <a:schemeClr val="tx1"/>
                </a:solidFill>
                <a:cs typeface="+mn-cs"/>
              </a:defRPr>
            </a:lvl2pPr>
            <a:lvl3pPr>
              <a:defRPr lang="en-US" sz="1800" smtClean="0">
                <a:solidFill>
                  <a:schemeClr val="tx1"/>
                </a:solidFill>
                <a:cs typeface="+mn-cs"/>
              </a:defRPr>
            </a:lvl3pPr>
            <a:lvl4pPr>
              <a:defRPr lang="en-US" sz="1800" smtClean="0">
                <a:solidFill>
                  <a:schemeClr val="tx1"/>
                </a:solidFill>
                <a:cs typeface="+mn-cs"/>
              </a:defRPr>
            </a:lvl4pPr>
            <a:lvl5pPr>
              <a:defRPr lang="en-GB" sz="1800">
                <a:solidFill>
                  <a:schemeClr val="tx1"/>
                </a:solidFill>
                <a:cs typeface="+mn-cs"/>
              </a:defRPr>
            </a:lvl5pPr>
          </a:lstStyle>
          <a:p>
            <a:pPr marL="228600" marR="0" lvl="0" indent="-228600" fontAlgn="auto">
              <a:spcAft>
                <a:spcPts val="0"/>
              </a:spcAft>
              <a:buClrTx/>
              <a:buSzTx/>
              <a:tabLst/>
            </a:pPr>
            <a:r>
              <a:rPr lang="en-GB"/>
              <a:t>[Add company classification and regulatory details] </a:t>
            </a:r>
          </a:p>
        </p:txBody>
      </p:sp>
      <p:sp>
        <p:nvSpPr>
          <p:cNvPr id="34" name="Text Placeholder 33">
            <a:extLst>
              <a:ext uri="{FF2B5EF4-FFF2-40B4-BE49-F238E27FC236}">
                <a16:creationId xmlns:a16="http://schemas.microsoft.com/office/drawing/2014/main" id="{E3DFAA06-BCA8-4754-92E2-D4CD6336640A}"/>
              </a:ext>
            </a:extLst>
          </p:cNvPr>
          <p:cNvSpPr>
            <a:spLocks noGrp="1"/>
          </p:cNvSpPr>
          <p:nvPr>
            <p:ph type="body" sz="quarter" idx="11" hasCustomPrompt="1"/>
          </p:nvPr>
        </p:nvSpPr>
        <p:spPr>
          <a:xfrm>
            <a:off x="1323037" y="4273068"/>
            <a:ext cx="7166539" cy="216000"/>
          </a:xfrm>
        </p:spPr>
        <p:txBody>
          <a:bodyPr lIns="0" tIns="0" rIns="0" bIns="0">
            <a:noAutofit/>
          </a:bodyPr>
          <a:lstStyle>
            <a:lvl1pPr marL="0" indent="0">
              <a:buNone/>
              <a:defRPr sz="1400">
                <a:solidFill>
                  <a:schemeClr val="bg2"/>
                </a:solidFill>
                <a:latin typeface="+mj-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Add date</a:t>
            </a:r>
            <a:endParaRPr lang="en-GB"/>
          </a:p>
        </p:txBody>
      </p:sp>
      <p:sp>
        <p:nvSpPr>
          <p:cNvPr id="35" name="Text Placeholder 33">
            <a:extLst>
              <a:ext uri="{FF2B5EF4-FFF2-40B4-BE49-F238E27FC236}">
                <a16:creationId xmlns:a16="http://schemas.microsoft.com/office/drawing/2014/main" id="{99D270A3-CD1B-4C74-9532-388A93562569}"/>
              </a:ext>
            </a:extLst>
          </p:cNvPr>
          <p:cNvSpPr>
            <a:spLocks noGrp="1"/>
          </p:cNvSpPr>
          <p:nvPr>
            <p:ph type="body" sz="quarter" idx="12" hasCustomPrompt="1"/>
          </p:nvPr>
        </p:nvSpPr>
        <p:spPr>
          <a:xfrm>
            <a:off x="1323037" y="4514289"/>
            <a:ext cx="7166539" cy="216000"/>
          </a:xfrm>
        </p:spPr>
        <p:txBody>
          <a:bodyPr lIns="0" tIns="0" rIns="0" bIns="0">
            <a:noAutofit/>
          </a:bodyPr>
          <a:lstStyle>
            <a:lvl1pPr marL="0" indent="0">
              <a:buNone/>
              <a:defRPr sz="1400">
                <a:solidFill>
                  <a:schemeClr val="bg2"/>
                </a:solidFill>
                <a:latin typeface="+mj-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Add name and surname of presenter</a:t>
            </a:r>
            <a:endParaRPr lang="en-GB"/>
          </a:p>
        </p:txBody>
      </p:sp>
      <p:pic>
        <p:nvPicPr>
          <p:cNvPr id="27" name="Picture 26">
            <a:extLst>
              <a:ext uri="{FF2B5EF4-FFF2-40B4-BE49-F238E27FC236}">
                <a16:creationId xmlns:a16="http://schemas.microsoft.com/office/drawing/2014/main" id="{46DA9D6C-9ED9-4AC5-BA48-6944457E654D}"/>
              </a:ext>
            </a:extLst>
          </p:cNvPr>
          <p:cNvPicPr>
            <a:picLocks noChangeAspect="1"/>
          </p:cNvPicPr>
          <p:nvPr userDrawn="1"/>
        </p:nvPicPr>
        <p:blipFill>
          <a:blip r:embed="rId2"/>
          <a:stretch>
            <a:fillRect/>
          </a:stretch>
        </p:blipFill>
        <p:spPr>
          <a:xfrm>
            <a:off x="10098982" y="91025"/>
            <a:ext cx="1888312" cy="1847974"/>
          </a:xfrm>
          <a:prstGeom prst="rect">
            <a:avLst/>
          </a:prstGeom>
        </p:spPr>
      </p:pic>
    </p:spTree>
    <p:extLst>
      <p:ext uri="{BB962C8B-B14F-4D97-AF65-F5344CB8AC3E}">
        <p14:creationId xmlns:p14="http://schemas.microsoft.com/office/powerpoint/2010/main" val="415439609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picture">
    <p:bg>
      <p:bgPr>
        <a:solidFill>
          <a:schemeClr val="tx1">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1323037" y="1520905"/>
            <a:ext cx="7166539" cy="1637364"/>
          </a:xfrm>
          <a:prstGeom prst="rect">
            <a:avLst/>
          </a:prstGeom>
        </p:spPr>
        <p:txBody>
          <a:bodyPr lIns="0" tIns="36000" rIns="36000" bIns="36000" anchor="b">
            <a:noAutofit/>
          </a:bodyPr>
          <a:lstStyle>
            <a:lvl1pPr algn="l">
              <a:defRPr sz="4400" b="1">
                <a:solidFill>
                  <a:schemeClr val="bg2"/>
                </a:solidFill>
                <a:latin typeface="Arial" panose="020B0604020202020204" pitchFamily="34" charset="0"/>
                <a:cs typeface="Arial" panose="020B0604020202020204" pitchFamily="34" charset="0"/>
              </a:defRPr>
            </a:lvl1pPr>
          </a:lstStyle>
          <a:p>
            <a:r>
              <a:rPr lang="en-US"/>
              <a:t>Add presentation title</a:t>
            </a:r>
            <a:endParaRPr lang="en-GB"/>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1323037" y="3176198"/>
            <a:ext cx="7166539" cy="732413"/>
          </a:xfrm>
          <a:prstGeom prst="rect">
            <a:avLst/>
          </a:prstGeom>
        </p:spPr>
        <p:txBody>
          <a:bodyPr lIns="0" tIns="36000" rIns="36000" bIns="36000">
            <a:noAutofit/>
          </a:bodyPr>
          <a:lstStyle>
            <a:lvl1pPr marL="0" indent="0" algn="l">
              <a:lnSpc>
                <a:spcPct val="90000"/>
              </a:lnSpc>
              <a:buNone/>
              <a:defRPr sz="2400">
                <a:solidFill>
                  <a:schemeClr val="bg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sp>
        <p:nvSpPr>
          <p:cNvPr id="29" name="Text Placeholder 5">
            <a:extLst>
              <a:ext uri="{FF2B5EF4-FFF2-40B4-BE49-F238E27FC236}">
                <a16:creationId xmlns:a16="http://schemas.microsoft.com/office/drawing/2014/main" id="{7200D456-A243-45F2-9216-DF8585E26C1E}"/>
              </a:ext>
            </a:extLst>
          </p:cNvPr>
          <p:cNvSpPr>
            <a:spLocks noGrp="1"/>
          </p:cNvSpPr>
          <p:nvPr>
            <p:ph type="body" sz="quarter" idx="10" hasCustomPrompt="1"/>
          </p:nvPr>
        </p:nvSpPr>
        <p:spPr>
          <a:xfrm>
            <a:off x="1323036" y="6129338"/>
            <a:ext cx="7167600" cy="381001"/>
          </a:xfrm>
          <a:noFill/>
        </p:spPr>
        <p:txBody>
          <a:bodyPr wrap="square" lIns="0" tIns="0" rIns="0" bIns="0" rtlCol="0" anchor="t">
            <a:noAutofit/>
          </a:bodyPr>
          <a:lstStyle>
            <a:lvl1pPr marL="0" indent="0">
              <a:buNone/>
              <a:defRPr lang="en-US" sz="850" b="0" smtClean="0">
                <a:solidFill>
                  <a:schemeClr val="bg2"/>
                </a:solidFill>
                <a:latin typeface="Arial" panose="020B0604020202020204" pitchFamily="34" charset="0"/>
                <a:cs typeface="Arial" panose="020B0604020202020204" pitchFamily="34" charset="0"/>
              </a:defRPr>
            </a:lvl1pPr>
            <a:lvl2pPr>
              <a:defRPr lang="en-US" sz="1800" smtClean="0">
                <a:solidFill>
                  <a:schemeClr val="tx1"/>
                </a:solidFill>
                <a:cs typeface="+mn-cs"/>
              </a:defRPr>
            </a:lvl2pPr>
            <a:lvl3pPr>
              <a:defRPr lang="en-US" sz="1800" smtClean="0">
                <a:solidFill>
                  <a:schemeClr val="tx1"/>
                </a:solidFill>
                <a:cs typeface="+mn-cs"/>
              </a:defRPr>
            </a:lvl3pPr>
            <a:lvl4pPr>
              <a:defRPr lang="en-US" sz="1800" smtClean="0">
                <a:solidFill>
                  <a:schemeClr val="tx1"/>
                </a:solidFill>
                <a:cs typeface="+mn-cs"/>
              </a:defRPr>
            </a:lvl4pPr>
            <a:lvl5pPr>
              <a:defRPr lang="en-GB" sz="1800">
                <a:solidFill>
                  <a:schemeClr val="tx1"/>
                </a:solidFill>
                <a:cs typeface="+mn-cs"/>
              </a:defRPr>
            </a:lvl5pPr>
          </a:lstStyle>
          <a:p>
            <a:pPr marL="228600" marR="0" lvl="0" indent="-228600" fontAlgn="auto">
              <a:spcAft>
                <a:spcPts val="0"/>
              </a:spcAft>
              <a:buClrTx/>
              <a:buSzTx/>
              <a:tabLst/>
            </a:pPr>
            <a:r>
              <a:rPr lang="en-GB"/>
              <a:t>[Add company classification and regulatory details] </a:t>
            </a:r>
          </a:p>
        </p:txBody>
      </p:sp>
      <p:sp>
        <p:nvSpPr>
          <p:cNvPr id="34" name="Text Placeholder 33">
            <a:extLst>
              <a:ext uri="{FF2B5EF4-FFF2-40B4-BE49-F238E27FC236}">
                <a16:creationId xmlns:a16="http://schemas.microsoft.com/office/drawing/2014/main" id="{E3DFAA06-BCA8-4754-92E2-D4CD6336640A}"/>
              </a:ext>
            </a:extLst>
          </p:cNvPr>
          <p:cNvSpPr>
            <a:spLocks noGrp="1"/>
          </p:cNvSpPr>
          <p:nvPr>
            <p:ph type="body" sz="quarter" idx="11" hasCustomPrompt="1"/>
          </p:nvPr>
        </p:nvSpPr>
        <p:spPr>
          <a:xfrm>
            <a:off x="1323037" y="4273068"/>
            <a:ext cx="7166539" cy="216000"/>
          </a:xfrm>
        </p:spPr>
        <p:txBody>
          <a:bodyPr lIns="0" tIns="0" rIns="0" bIns="0">
            <a:noAutofit/>
          </a:bodyPr>
          <a:lstStyle>
            <a:lvl1pPr marL="0" indent="0">
              <a:buNone/>
              <a:defRPr sz="1400">
                <a:solidFill>
                  <a:schemeClr val="bg2"/>
                </a:solidFill>
                <a:latin typeface="+mj-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Add date</a:t>
            </a:r>
            <a:endParaRPr lang="en-GB"/>
          </a:p>
        </p:txBody>
      </p:sp>
      <p:sp>
        <p:nvSpPr>
          <p:cNvPr id="35" name="Text Placeholder 33">
            <a:extLst>
              <a:ext uri="{FF2B5EF4-FFF2-40B4-BE49-F238E27FC236}">
                <a16:creationId xmlns:a16="http://schemas.microsoft.com/office/drawing/2014/main" id="{99D270A3-CD1B-4C74-9532-388A93562569}"/>
              </a:ext>
            </a:extLst>
          </p:cNvPr>
          <p:cNvSpPr>
            <a:spLocks noGrp="1"/>
          </p:cNvSpPr>
          <p:nvPr>
            <p:ph type="body" sz="quarter" idx="12" hasCustomPrompt="1"/>
          </p:nvPr>
        </p:nvSpPr>
        <p:spPr>
          <a:xfrm>
            <a:off x="1323037" y="4514289"/>
            <a:ext cx="7166539" cy="216000"/>
          </a:xfrm>
        </p:spPr>
        <p:txBody>
          <a:bodyPr lIns="0" tIns="0" rIns="0" bIns="0">
            <a:noAutofit/>
          </a:bodyPr>
          <a:lstStyle>
            <a:lvl1pPr marL="0" indent="0">
              <a:buNone/>
              <a:defRPr sz="1400">
                <a:solidFill>
                  <a:schemeClr val="bg2"/>
                </a:solidFill>
                <a:latin typeface="+mj-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Add name and surname of presenter</a:t>
            </a:r>
            <a:endParaRPr lang="en-GB"/>
          </a:p>
        </p:txBody>
      </p:sp>
      <p:pic>
        <p:nvPicPr>
          <p:cNvPr id="27" name="Picture 26">
            <a:extLst>
              <a:ext uri="{FF2B5EF4-FFF2-40B4-BE49-F238E27FC236}">
                <a16:creationId xmlns:a16="http://schemas.microsoft.com/office/drawing/2014/main" id="{46DA9D6C-9ED9-4AC5-BA48-6944457E654D}"/>
              </a:ext>
            </a:extLst>
          </p:cNvPr>
          <p:cNvPicPr>
            <a:picLocks noChangeAspect="1"/>
          </p:cNvPicPr>
          <p:nvPr userDrawn="1"/>
        </p:nvPicPr>
        <p:blipFill>
          <a:blip r:embed="rId2"/>
          <a:stretch>
            <a:fillRect/>
          </a:stretch>
        </p:blipFill>
        <p:spPr>
          <a:xfrm>
            <a:off x="10098982" y="91025"/>
            <a:ext cx="1888312" cy="1847974"/>
          </a:xfrm>
          <a:prstGeom prst="rect">
            <a:avLst/>
          </a:prstGeom>
        </p:spPr>
      </p:pic>
      <p:sp>
        <p:nvSpPr>
          <p:cNvPr id="12" name="Callout: Line 11">
            <a:extLst>
              <a:ext uri="{FF2B5EF4-FFF2-40B4-BE49-F238E27FC236}">
                <a16:creationId xmlns:a16="http://schemas.microsoft.com/office/drawing/2014/main" id="{B2B3AB3A-956C-400C-8EC1-40131D6442E6}"/>
              </a:ext>
            </a:extLst>
          </p:cNvPr>
          <p:cNvSpPr/>
          <p:nvPr userDrawn="1"/>
        </p:nvSpPr>
        <p:spPr bwMode="gray">
          <a:xfrm>
            <a:off x="12856683" y="0"/>
            <a:ext cx="2038121" cy="4617720"/>
          </a:xfrm>
          <a:prstGeom prst="borderCallout1">
            <a:avLst>
              <a:gd name="adj1" fmla="val 18750"/>
              <a:gd name="adj2" fmla="val -8333"/>
              <a:gd name="adj3" fmla="val 23170"/>
              <a:gd name="adj4" fmla="val -23198"/>
            </a:avLst>
          </a:prstGeom>
          <a:solidFill>
            <a:schemeClr val="accent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0" indent="0" algn="l">
              <a:spcBef>
                <a:spcPts val="300"/>
              </a:spcBef>
              <a:buFont typeface="Courier New" pitchFamily="49" charset="0"/>
              <a:buNone/>
            </a:pPr>
            <a:r>
              <a:rPr lang="en-GB" sz="1800">
                <a:solidFill>
                  <a:schemeClr val="bg1"/>
                </a:solidFill>
                <a:latin typeface="Arial" panose="020B0604020202020204" pitchFamily="34" charset="0"/>
                <a:cs typeface="Arial" panose="020B0604020202020204" pitchFamily="34" charset="0"/>
              </a:rPr>
              <a:t>How to change image</a:t>
            </a:r>
            <a:br>
              <a:rPr lang="en-GB" sz="1800">
                <a:solidFill>
                  <a:schemeClr val="bg1"/>
                </a:solidFill>
                <a:latin typeface="Arial" panose="020B0604020202020204" pitchFamily="34" charset="0"/>
                <a:cs typeface="Arial" panose="020B0604020202020204" pitchFamily="34" charset="0"/>
              </a:rPr>
            </a:br>
            <a:endParaRPr lang="en-GB" sz="800">
              <a:solidFill>
                <a:schemeClr val="bg1"/>
              </a:solidFill>
              <a:latin typeface="Arial" panose="020B0604020202020204" pitchFamily="34" charset="0"/>
              <a:cs typeface="Arial" panose="020B0604020202020204" pitchFamily="34" charset="0"/>
            </a:endParaRPr>
          </a:p>
          <a:p>
            <a:pPr marL="265113" indent="-265113" algn="l">
              <a:spcBef>
                <a:spcPts val="300"/>
              </a:spcBef>
              <a:buFont typeface="+mj-lt"/>
              <a:buAutoNum type="arabicPeriod"/>
            </a:pPr>
            <a:r>
              <a:rPr lang="en-GB" sz="1400">
                <a:solidFill>
                  <a:schemeClr val="bg1"/>
                </a:solidFill>
                <a:latin typeface="Arial" panose="020B0604020202020204" pitchFamily="34" charset="0"/>
                <a:cs typeface="Arial" panose="020B0604020202020204" pitchFamily="34" charset="0"/>
              </a:rPr>
              <a:t>Click on ‘View’ on the menu bar</a:t>
            </a:r>
          </a:p>
          <a:p>
            <a:pPr marL="265113" indent="-265113" algn="l">
              <a:spcBef>
                <a:spcPts val="300"/>
              </a:spcBef>
              <a:buFont typeface="+mj-lt"/>
              <a:buAutoNum type="arabicPeriod"/>
            </a:pPr>
            <a:r>
              <a:rPr lang="en-GB" sz="1400">
                <a:solidFill>
                  <a:schemeClr val="bg1"/>
                </a:solidFill>
                <a:latin typeface="Arial" panose="020B0604020202020204" pitchFamily="34" charset="0"/>
                <a:cs typeface="Arial" panose="020B0604020202020204" pitchFamily="34" charset="0"/>
              </a:rPr>
              <a:t>Choose ‘Slide Master’ </a:t>
            </a:r>
          </a:p>
          <a:p>
            <a:pPr marL="265113" indent="-265113" algn="l">
              <a:spcBef>
                <a:spcPts val="300"/>
              </a:spcBef>
              <a:buFont typeface="+mj-lt"/>
              <a:buAutoNum type="arabicPeriod"/>
            </a:pPr>
            <a:r>
              <a:rPr lang="en-GB" sz="1400">
                <a:solidFill>
                  <a:schemeClr val="bg1"/>
                </a:solidFill>
                <a:latin typeface="Arial" panose="020B0604020202020204" pitchFamily="34" charset="0"/>
                <a:cs typeface="Arial" panose="020B0604020202020204" pitchFamily="34" charset="0"/>
              </a:rPr>
              <a:t>Insert image and size to fit the page (make sure the coloured strip isn’t covered on the right hand side)</a:t>
            </a:r>
          </a:p>
          <a:p>
            <a:pPr marL="265113" indent="-265113" algn="l">
              <a:spcBef>
                <a:spcPts val="300"/>
              </a:spcBef>
              <a:buFont typeface="+mj-lt"/>
              <a:buAutoNum type="arabicPeriod"/>
            </a:pPr>
            <a:r>
              <a:rPr lang="en-GB" sz="1400">
                <a:solidFill>
                  <a:schemeClr val="bg1"/>
                </a:solidFill>
                <a:latin typeface="Arial" panose="020B0604020202020204" pitchFamily="34" charset="0"/>
                <a:cs typeface="Arial" panose="020B0604020202020204" pitchFamily="34" charset="0"/>
              </a:rPr>
              <a:t>Right click on the image and choose ‘send to back’</a:t>
            </a:r>
          </a:p>
          <a:p>
            <a:pPr marL="265113" indent="-265113" algn="l">
              <a:spcBef>
                <a:spcPts val="300"/>
              </a:spcBef>
              <a:buFont typeface="+mj-lt"/>
              <a:buAutoNum type="arabicPeriod"/>
            </a:pPr>
            <a:r>
              <a:rPr lang="en-GB" sz="1400">
                <a:solidFill>
                  <a:schemeClr val="bg1"/>
                </a:solidFill>
                <a:latin typeface="Arial" panose="020B0604020202020204" pitchFamily="34" charset="0"/>
                <a:cs typeface="Arial" panose="020B0604020202020204" pitchFamily="34" charset="0"/>
              </a:rPr>
              <a:t> View ‘normal’ to exit Slide Master Mode</a:t>
            </a:r>
            <a:endParaRPr lang="en-GB" sz="18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92670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Divider white_#_1">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1323038" y="1341438"/>
            <a:ext cx="5552892" cy="1745111"/>
          </a:xfrm>
          <a:prstGeom prst="rect">
            <a:avLst/>
          </a:prstGeom>
        </p:spPr>
        <p:txBody>
          <a:bodyPr lIns="0" tIns="0" rIns="0" bIns="0" anchor="b">
            <a:noAutofit/>
          </a:bodyPr>
          <a:lstStyle>
            <a:lvl1pPr algn="l">
              <a:defRPr sz="4400" b="1">
                <a:solidFill>
                  <a:schemeClr val="accent1"/>
                </a:solidFill>
                <a:latin typeface="Arial" panose="020B0604020202020204" pitchFamily="34" charset="0"/>
                <a:cs typeface="Arial" panose="020B0604020202020204" pitchFamily="34" charset="0"/>
              </a:defRPr>
            </a:lvl1pPr>
          </a:lstStyle>
          <a:p>
            <a:r>
              <a:rPr lang="en-US"/>
              <a:t>Add divider title</a:t>
            </a:r>
            <a:endParaRPr lang="en-GB"/>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1323038" y="3104478"/>
            <a:ext cx="5552892" cy="732413"/>
          </a:xfrm>
          <a:prstGeom prst="rect">
            <a:avLst/>
          </a:prstGeom>
        </p:spPr>
        <p:txBody>
          <a:bodyPr lIns="0" tIns="0" rIns="0" bIns="0">
            <a:noAutofit/>
          </a:bodyPr>
          <a:lstStyle>
            <a:lvl1pPr marL="0" indent="0" algn="l">
              <a:lnSpc>
                <a:spcPct val="90000"/>
              </a:lnSpc>
              <a:buNone/>
              <a:defRPr sz="2400">
                <a:solidFill>
                  <a:schemeClr val="accent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pic>
        <p:nvPicPr>
          <p:cNvPr id="36" name="Picture 35">
            <a:extLst>
              <a:ext uri="{FF2B5EF4-FFF2-40B4-BE49-F238E27FC236}">
                <a16:creationId xmlns:a16="http://schemas.microsoft.com/office/drawing/2014/main" id="{E489B54B-7193-4CFC-A69B-CC135969E161}"/>
              </a:ext>
            </a:extLst>
          </p:cNvPr>
          <p:cNvPicPr>
            <a:picLocks noChangeAspect="1"/>
          </p:cNvPicPr>
          <p:nvPr userDrawn="1"/>
        </p:nvPicPr>
        <p:blipFill rotWithShape="1">
          <a:blip r:embed="rId2"/>
          <a:srcRect l="60294" t="22177" r="9338" b="33379"/>
          <a:stretch/>
        </p:blipFill>
        <p:spPr>
          <a:xfrm>
            <a:off x="7351058" y="1520825"/>
            <a:ext cx="3702423" cy="3048080"/>
          </a:xfrm>
          <a:prstGeom prst="rect">
            <a:avLst/>
          </a:prstGeom>
        </p:spPr>
      </p:pic>
      <p:sp>
        <p:nvSpPr>
          <p:cNvPr id="41" name="Text Placeholder 40">
            <a:extLst>
              <a:ext uri="{FF2B5EF4-FFF2-40B4-BE49-F238E27FC236}">
                <a16:creationId xmlns:a16="http://schemas.microsoft.com/office/drawing/2014/main" id="{19163576-E8E1-4806-B23A-BE97EF09C47A}"/>
              </a:ext>
            </a:extLst>
          </p:cNvPr>
          <p:cNvSpPr>
            <a:spLocks noGrp="1"/>
          </p:cNvSpPr>
          <p:nvPr>
            <p:ph type="body" sz="quarter" idx="10" hasCustomPrompt="1"/>
          </p:nvPr>
        </p:nvSpPr>
        <p:spPr>
          <a:xfrm>
            <a:off x="7861768" y="2169251"/>
            <a:ext cx="2519362" cy="1595919"/>
          </a:xfrm>
        </p:spPr>
        <p:txBody>
          <a:bodyPr anchor="ctr">
            <a:noAutofit/>
          </a:bodyPr>
          <a:lstStyle>
            <a:lvl1pPr marL="0" indent="0" algn="ctr">
              <a:buNone/>
              <a:defRPr sz="12000" b="1">
                <a:solidFill>
                  <a:schemeClr val="accent1"/>
                </a:solidFill>
                <a:latin typeface="Arial" panose="020B0604020202020204" pitchFamily="34" charset="0"/>
                <a:cs typeface="Arial" panose="020B0604020202020204" pitchFamily="34" charset="0"/>
              </a:defRPr>
            </a:lvl1pPr>
          </a:lstStyle>
          <a:p>
            <a:pPr lvl="0"/>
            <a:r>
              <a:rPr lang="en-US"/>
              <a:t>00</a:t>
            </a:r>
            <a:endParaRPr lang="en-GB"/>
          </a:p>
        </p:txBody>
      </p:sp>
    </p:spTree>
    <p:extLst>
      <p:ext uri="{BB962C8B-B14F-4D97-AF65-F5344CB8AC3E}">
        <p14:creationId xmlns:p14="http://schemas.microsoft.com/office/powerpoint/2010/main" val="378890585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Divider red_#_1">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07F8FE-17A3-46C6-8E23-99B08D1E4C89}"/>
              </a:ext>
            </a:extLst>
          </p:cNvPr>
          <p:cNvPicPr>
            <a:picLocks noChangeAspect="1"/>
          </p:cNvPicPr>
          <p:nvPr userDrawn="1"/>
        </p:nvPicPr>
        <p:blipFill>
          <a:blip r:embed="rId2"/>
          <a:stretch>
            <a:fillRect/>
          </a:stretch>
        </p:blipFill>
        <p:spPr>
          <a:xfrm>
            <a:off x="6457101" y="1347665"/>
            <a:ext cx="4965239" cy="3439487"/>
          </a:xfrm>
          <a:prstGeom prst="rect">
            <a:avLst/>
          </a:prstGeom>
          <a:noFill/>
        </p:spPr>
      </p:pic>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1323038" y="1341438"/>
            <a:ext cx="5552892" cy="1745111"/>
          </a:xfrm>
          <a:prstGeom prst="rect">
            <a:avLst/>
          </a:prstGeom>
        </p:spPr>
        <p:txBody>
          <a:bodyPr lIns="0" tIns="0" rIns="0" bIns="0" anchor="b">
            <a:noAutofit/>
          </a:bodyPr>
          <a:lstStyle>
            <a:lvl1pPr algn="l">
              <a:defRPr sz="4400" b="1">
                <a:solidFill>
                  <a:schemeClr val="bg1"/>
                </a:solidFill>
                <a:latin typeface="Arial" panose="020B0604020202020204" pitchFamily="34" charset="0"/>
                <a:cs typeface="Arial" panose="020B0604020202020204" pitchFamily="34" charset="0"/>
              </a:defRPr>
            </a:lvl1pPr>
          </a:lstStyle>
          <a:p>
            <a:r>
              <a:rPr lang="en-US"/>
              <a:t>Add divider title</a:t>
            </a:r>
            <a:endParaRPr lang="en-GB"/>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1323038" y="3104478"/>
            <a:ext cx="5552892" cy="732413"/>
          </a:xfrm>
          <a:prstGeom prst="rect">
            <a:avLst/>
          </a:prstGeom>
        </p:spPr>
        <p:txBody>
          <a:bodyPr lIns="0" tIns="0" rIns="0" bIns="0">
            <a:noAutofit/>
          </a:bodyPr>
          <a:lstStyle>
            <a:lvl1pPr marL="0" indent="0" algn="l">
              <a:lnSpc>
                <a:spcPct val="90000"/>
              </a:lnSpc>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sp>
        <p:nvSpPr>
          <p:cNvPr id="41" name="Text Placeholder 40">
            <a:extLst>
              <a:ext uri="{FF2B5EF4-FFF2-40B4-BE49-F238E27FC236}">
                <a16:creationId xmlns:a16="http://schemas.microsoft.com/office/drawing/2014/main" id="{19163576-E8E1-4806-B23A-BE97EF09C47A}"/>
              </a:ext>
            </a:extLst>
          </p:cNvPr>
          <p:cNvSpPr>
            <a:spLocks noGrp="1"/>
          </p:cNvSpPr>
          <p:nvPr>
            <p:ph type="body" sz="quarter" idx="10" hasCustomPrompt="1"/>
          </p:nvPr>
        </p:nvSpPr>
        <p:spPr>
          <a:xfrm>
            <a:off x="7861768" y="2169251"/>
            <a:ext cx="2519362" cy="1595919"/>
          </a:xfrm>
        </p:spPr>
        <p:txBody>
          <a:bodyPr anchor="ctr">
            <a:noAutofit/>
          </a:bodyPr>
          <a:lstStyle>
            <a:lvl1pPr marL="0" indent="0" algn="ctr">
              <a:buNone/>
              <a:defRPr sz="12000" b="1">
                <a:solidFill>
                  <a:schemeClr val="bg1"/>
                </a:solidFill>
                <a:latin typeface="Arial" panose="020B0604020202020204" pitchFamily="34" charset="0"/>
                <a:cs typeface="Arial" panose="020B0604020202020204" pitchFamily="34" charset="0"/>
              </a:defRPr>
            </a:lvl1pPr>
          </a:lstStyle>
          <a:p>
            <a:pPr lvl="0"/>
            <a:r>
              <a:rPr lang="en-US"/>
              <a:t>00</a:t>
            </a:r>
            <a:endParaRPr lang="en-GB"/>
          </a:p>
        </p:txBody>
      </p:sp>
    </p:spTree>
    <p:extLst>
      <p:ext uri="{BB962C8B-B14F-4D97-AF65-F5344CB8AC3E}">
        <p14:creationId xmlns:p14="http://schemas.microsoft.com/office/powerpoint/2010/main" val="428107766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Divider yellow_#_1">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07F8FE-17A3-46C6-8E23-99B08D1E4C89}"/>
              </a:ext>
            </a:extLst>
          </p:cNvPr>
          <p:cNvPicPr>
            <a:picLocks noChangeAspect="1"/>
          </p:cNvPicPr>
          <p:nvPr userDrawn="1"/>
        </p:nvPicPr>
        <p:blipFill>
          <a:blip r:embed="rId2"/>
          <a:stretch>
            <a:fillRect/>
          </a:stretch>
        </p:blipFill>
        <p:spPr>
          <a:xfrm>
            <a:off x="6457101" y="1347665"/>
            <a:ext cx="4965239" cy="3439487"/>
          </a:xfrm>
          <a:prstGeom prst="rect">
            <a:avLst/>
          </a:prstGeom>
          <a:noFill/>
        </p:spPr>
      </p:pic>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1323038" y="1341438"/>
            <a:ext cx="5552892" cy="1745111"/>
          </a:xfrm>
          <a:prstGeom prst="rect">
            <a:avLst/>
          </a:prstGeom>
        </p:spPr>
        <p:txBody>
          <a:bodyPr lIns="0" tIns="0" rIns="0" bIns="0" anchor="b">
            <a:noAutofit/>
          </a:bodyPr>
          <a:lstStyle>
            <a:lvl1pPr algn="l">
              <a:defRPr sz="4400" b="1">
                <a:solidFill>
                  <a:schemeClr val="bg1"/>
                </a:solidFill>
                <a:latin typeface="Arial" panose="020B0604020202020204" pitchFamily="34" charset="0"/>
                <a:cs typeface="Arial" panose="020B0604020202020204" pitchFamily="34" charset="0"/>
              </a:defRPr>
            </a:lvl1pPr>
          </a:lstStyle>
          <a:p>
            <a:r>
              <a:rPr lang="en-US"/>
              <a:t>Add divider title</a:t>
            </a:r>
            <a:endParaRPr lang="en-GB"/>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1323038" y="3104478"/>
            <a:ext cx="5552892" cy="732413"/>
          </a:xfrm>
          <a:prstGeom prst="rect">
            <a:avLst/>
          </a:prstGeom>
        </p:spPr>
        <p:txBody>
          <a:bodyPr lIns="0" tIns="0" rIns="0" bIns="0">
            <a:noAutofit/>
          </a:bodyPr>
          <a:lstStyle>
            <a:lvl1pPr marL="0" indent="0" algn="l">
              <a:lnSpc>
                <a:spcPct val="90000"/>
              </a:lnSpc>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sp>
        <p:nvSpPr>
          <p:cNvPr id="41" name="Text Placeholder 40">
            <a:extLst>
              <a:ext uri="{FF2B5EF4-FFF2-40B4-BE49-F238E27FC236}">
                <a16:creationId xmlns:a16="http://schemas.microsoft.com/office/drawing/2014/main" id="{19163576-E8E1-4806-B23A-BE97EF09C47A}"/>
              </a:ext>
            </a:extLst>
          </p:cNvPr>
          <p:cNvSpPr>
            <a:spLocks noGrp="1"/>
          </p:cNvSpPr>
          <p:nvPr>
            <p:ph type="body" sz="quarter" idx="10" hasCustomPrompt="1"/>
          </p:nvPr>
        </p:nvSpPr>
        <p:spPr>
          <a:xfrm>
            <a:off x="7861768" y="2169251"/>
            <a:ext cx="2519362" cy="1595919"/>
          </a:xfrm>
        </p:spPr>
        <p:txBody>
          <a:bodyPr anchor="ctr">
            <a:noAutofit/>
          </a:bodyPr>
          <a:lstStyle>
            <a:lvl1pPr marL="0" indent="0" algn="ctr">
              <a:buNone/>
              <a:defRPr sz="12000" b="1">
                <a:solidFill>
                  <a:schemeClr val="bg1"/>
                </a:solidFill>
                <a:latin typeface="Arial" panose="020B0604020202020204" pitchFamily="34" charset="0"/>
                <a:cs typeface="Arial" panose="020B0604020202020204" pitchFamily="34" charset="0"/>
              </a:defRPr>
            </a:lvl1pPr>
          </a:lstStyle>
          <a:p>
            <a:pPr lvl="0"/>
            <a:r>
              <a:rPr lang="en-US"/>
              <a:t>00</a:t>
            </a:r>
            <a:endParaRPr lang="en-GB"/>
          </a:p>
        </p:txBody>
      </p:sp>
    </p:spTree>
    <p:extLst>
      <p:ext uri="{BB962C8B-B14F-4D97-AF65-F5344CB8AC3E}">
        <p14:creationId xmlns:p14="http://schemas.microsoft.com/office/powerpoint/2010/main" val="172772501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Divider orange_#_1">
    <p:bg>
      <p:bgPr>
        <a:solidFill>
          <a:schemeClr val="accent3"/>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07F8FE-17A3-46C6-8E23-99B08D1E4C89}"/>
              </a:ext>
            </a:extLst>
          </p:cNvPr>
          <p:cNvPicPr>
            <a:picLocks noChangeAspect="1"/>
          </p:cNvPicPr>
          <p:nvPr userDrawn="1"/>
        </p:nvPicPr>
        <p:blipFill>
          <a:blip r:embed="rId2"/>
          <a:stretch>
            <a:fillRect/>
          </a:stretch>
        </p:blipFill>
        <p:spPr>
          <a:xfrm>
            <a:off x="6457101" y="1347665"/>
            <a:ext cx="4965239" cy="3439487"/>
          </a:xfrm>
          <a:prstGeom prst="rect">
            <a:avLst/>
          </a:prstGeom>
          <a:noFill/>
        </p:spPr>
      </p:pic>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1323038" y="1341438"/>
            <a:ext cx="5552892" cy="1745111"/>
          </a:xfrm>
          <a:prstGeom prst="rect">
            <a:avLst/>
          </a:prstGeom>
        </p:spPr>
        <p:txBody>
          <a:bodyPr lIns="0" tIns="0" rIns="0" bIns="0" anchor="b">
            <a:noAutofit/>
          </a:bodyPr>
          <a:lstStyle>
            <a:lvl1pPr algn="l">
              <a:defRPr sz="4400" b="1">
                <a:solidFill>
                  <a:schemeClr val="bg1"/>
                </a:solidFill>
                <a:latin typeface="Arial" panose="020B0604020202020204" pitchFamily="34" charset="0"/>
                <a:cs typeface="Arial" panose="020B0604020202020204" pitchFamily="34" charset="0"/>
              </a:defRPr>
            </a:lvl1pPr>
          </a:lstStyle>
          <a:p>
            <a:r>
              <a:rPr lang="en-US"/>
              <a:t>Add divider title</a:t>
            </a:r>
            <a:endParaRPr lang="en-GB"/>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1323038" y="3104478"/>
            <a:ext cx="5552892" cy="732413"/>
          </a:xfrm>
          <a:prstGeom prst="rect">
            <a:avLst/>
          </a:prstGeom>
        </p:spPr>
        <p:txBody>
          <a:bodyPr lIns="0" tIns="0" rIns="0" bIns="0">
            <a:noAutofit/>
          </a:bodyPr>
          <a:lstStyle>
            <a:lvl1pPr marL="0" indent="0" algn="l">
              <a:lnSpc>
                <a:spcPct val="90000"/>
              </a:lnSpc>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sp>
        <p:nvSpPr>
          <p:cNvPr id="41" name="Text Placeholder 40">
            <a:extLst>
              <a:ext uri="{FF2B5EF4-FFF2-40B4-BE49-F238E27FC236}">
                <a16:creationId xmlns:a16="http://schemas.microsoft.com/office/drawing/2014/main" id="{19163576-E8E1-4806-B23A-BE97EF09C47A}"/>
              </a:ext>
            </a:extLst>
          </p:cNvPr>
          <p:cNvSpPr>
            <a:spLocks noGrp="1"/>
          </p:cNvSpPr>
          <p:nvPr>
            <p:ph type="body" sz="quarter" idx="10" hasCustomPrompt="1"/>
          </p:nvPr>
        </p:nvSpPr>
        <p:spPr>
          <a:xfrm>
            <a:off x="7861768" y="2169251"/>
            <a:ext cx="2519362" cy="1595919"/>
          </a:xfrm>
        </p:spPr>
        <p:txBody>
          <a:bodyPr anchor="ctr">
            <a:noAutofit/>
          </a:bodyPr>
          <a:lstStyle>
            <a:lvl1pPr marL="0" indent="0" algn="ctr">
              <a:buNone/>
              <a:defRPr sz="12000" b="1">
                <a:solidFill>
                  <a:schemeClr val="bg1"/>
                </a:solidFill>
                <a:latin typeface="Arial" panose="020B0604020202020204" pitchFamily="34" charset="0"/>
                <a:cs typeface="Arial" panose="020B0604020202020204" pitchFamily="34" charset="0"/>
              </a:defRPr>
            </a:lvl1pPr>
          </a:lstStyle>
          <a:p>
            <a:pPr lvl="0"/>
            <a:r>
              <a:rPr lang="en-US"/>
              <a:t>00</a:t>
            </a:r>
            <a:endParaRPr lang="en-GB"/>
          </a:p>
        </p:txBody>
      </p:sp>
    </p:spTree>
    <p:extLst>
      <p:ext uri="{BB962C8B-B14F-4D97-AF65-F5344CB8AC3E}">
        <p14:creationId xmlns:p14="http://schemas.microsoft.com/office/powerpoint/2010/main" val="31768321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3 pics with text &amp; dividing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358774" y="445811"/>
            <a:ext cx="11337925" cy="710639"/>
          </a:xfrm>
        </p:spPr>
        <p:txBody>
          <a:bodyPr anchor="b"/>
          <a:lstStyle>
            <a:lvl1pPr>
              <a:defRPr/>
            </a:lvl1pPr>
          </a:lstStyle>
          <a:p>
            <a:r>
              <a:rPr lang="en-US"/>
              <a:t>Add title</a:t>
            </a:r>
            <a:endParaRPr lang="en-GB"/>
          </a:p>
        </p:txBody>
      </p:sp>
      <p:cxnSp>
        <p:nvCxnSpPr>
          <p:cNvPr id="6" name="Straight Connector 5">
            <a:extLst>
              <a:ext uri="{FF2B5EF4-FFF2-40B4-BE49-F238E27FC236}">
                <a16:creationId xmlns:a16="http://schemas.microsoft.com/office/drawing/2014/main" id="{8DFD8DC6-333F-4D12-B2B1-E0CC8E63A54F}"/>
              </a:ext>
            </a:extLst>
          </p:cNvPr>
          <p:cNvCxnSpPr>
            <a:cxnSpLocks/>
          </p:cNvCxnSpPr>
          <p:nvPr userDrawn="1"/>
        </p:nvCxnSpPr>
        <p:spPr>
          <a:xfrm>
            <a:off x="7990456" y="1449388"/>
            <a:ext cx="0" cy="4464050"/>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B1D0B4F-4C26-470A-9E53-C4AAD8791734}"/>
              </a:ext>
            </a:extLst>
          </p:cNvPr>
          <p:cNvCxnSpPr>
            <a:cxnSpLocks/>
          </p:cNvCxnSpPr>
          <p:nvPr userDrawn="1"/>
        </p:nvCxnSpPr>
        <p:spPr>
          <a:xfrm>
            <a:off x="4065028" y="1449388"/>
            <a:ext cx="0" cy="4464050"/>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14" name="Picture Placeholder 7">
            <a:extLst>
              <a:ext uri="{FF2B5EF4-FFF2-40B4-BE49-F238E27FC236}">
                <a16:creationId xmlns:a16="http://schemas.microsoft.com/office/drawing/2014/main" id="{910E507C-AAE6-4FED-AC4E-A73D986154BA}"/>
              </a:ext>
            </a:extLst>
          </p:cNvPr>
          <p:cNvSpPr>
            <a:spLocks noGrp="1"/>
          </p:cNvSpPr>
          <p:nvPr>
            <p:ph type="pic" sz="quarter" idx="12" hasCustomPrompt="1"/>
          </p:nvPr>
        </p:nvSpPr>
        <p:spPr>
          <a:xfrm>
            <a:off x="358774" y="1449389"/>
            <a:ext cx="3487080" cy="2167912"/>
          </a:xfrm>
          <a:solidFill>
            <a:schemeClr val="bg2">
              <a:lumMod val="95000"/>
            </a:schemeClr>
          </a:solidFill>
        </p:spPr>
        <p:txBody>
          <a:bodyPr/>
          <a:lstStyle>
            <a:lvl1pPr marL="0" indent="0">
              <a:buFont typeface="Arial" panose="020B0604020202020204" pitchFamily="34" charset="0"/>
              <a:buNone/>
              <a:defRPr sz="1600"/>
            </a:lvl1pPr>
          </a:lstStyle>
          <a:p>
            <a:r>
              <a:rPr lang="en-GB"/>
              <a:t>Add picture</a:t>
            </a:r>
          </a:p>
        </p:txBody>
      </p:sp>
      <p:sp>
        <p:nvSpPr>
          <p:cNvPr id="15" name="Text Placeholder 9">
            <a:extLst>
              <a:ext uri="{FF2B5EF4-FFF2-40B4-BE49-F238E27FC236}">
                <a16:creationId xmlns:a16="http://schemas.microsoft.com/office/drawing/2014/main" id="{C635C1B9-56DB-4822-8BE1-1B71F05D39B4}"/>
              </a:ext>
            </a:extLst>
          </p:cNvPr>
          <p:cNvSpPr>
            <a:spLocks noGrp="1"/>
          </p:cNvSpPr>
          <p:nvPr>
            <p:ph type="body" sz="quarter" idx="13" hasCustomPrompt="1"/>
          </p:nvPr>
        </p:nvSpPr>
        <p:spPr>
          <a:xfrm>
            <a:off x="358774" y="3617300"/>
            <a:ext cx="3487080" cy="488951"/>
          </a:xfrm>
          <a:solidFill>
            <a:srgbClr val="4D4D4D"/>
          </a:solidFill>
        </p:spPr>
        <p:txBody>
          <a:bodyPr lIns="108000" tIns="108000" rIns="108000" bIns="108000"/>
          <a:lstStyle>
            <a:lvl1pPr marL="0" indent="0">
              <a:buFont typeface="Arial" panose="020B0604020202020204" pitchFamily="34" charset="0"/>
              <a:buNone/>
              <a:defRPr sz="1000" i="0">
                <a:solidFill>
                  <a:schemeClr val="tx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4" name="Text Placeholder 3">
            <a:extLst>
              <a:ext uri="{FF2B5EF4-FFF2-40B4-BE49-F238E27FC236}">
                <a16:creationId xmlns:a16="http://schemas.microsoft.com/office/drawing/2014/main" id="{C294BD5C-A104-49D3-B85B-71FA3DCD71ED}"/>
              </a:ext>
            </a:extLst>
          </p:cNvPr>
          <p:cNvSpPr>
            <a:spLocks noGrp="1"/>
          </p:cNvSpPr>
          <p:nvPr>
            <p:ph type="body" sz="quarter" idx="14" hasCustomPrompt="1"/>
          </p:nvPr>
        </p:nvSpPr>
        <p:spPr>
          <a:xfrm>
            <a:off x="358775" y="4237037"/>
            <a:ext cx="3487071" cy="1676401"/>
          </a:xfrm>
        </p:spPr>
        <p:txBody>
          <a:bodyPr vert="horz" lIns="0" tIns="0" rIns="0" bIns="0" rtlCol="0">
            <a:noAutofit/>
          </a:bodyPr>
          <a:lstStyle>
            <a:lvl1pPr>
              <a:defRPr lang="en-US" sz="1400" dirty="0" smtClean="0"/>
            </a:lvl1pPr>
            <a:lvl2pPr>
              <a:defRPr lang="en-US" sz="1400" dirty="0" smtClean="0"/>
            </a:lvl2pPr>
            <a:lvl3pPr>
              <a:defRPr lang="en-US" sz="1400" dirty="0" smtClean="0"/>
            </a:lvl3pPr>
            <a:lvl4pPr>
              <a:defRPr lang="en-US" sz="1400" dirty="0" smtClean="0"/>
            </a:lvl4pPr>
            <a:lvl5pPr>
              <a:defRPr lang="en-GB" sz="1400" dirty="0"/>
            </a:lvl5pPr>
          </a:lstStyle>
          <a:p>
            <a:pPr lvl="0">
              <a:lnSpc>
                <a:spcPct val="120000"/>
              </a:lnSpc>
              <a:spcAft>
                <a:spcPts val="600"/>
              </a:spcAft>
            </a:pPr>
            <a:r>
              <a:rPr lang="en-US"/>
              <a:t>Add first level body copy</a:t>
            </a:r>
          </a:p>
          <a:p>
            <a:pPr lvl="1">
              <a:lnSpc>
                <a:spcPct val="120000"/>
              </a:lnSpc>
              <a:spcAft>
                <a:spcPts val="600"/>
              </a:spcAft>
            </a:pPr>
            <a:r>
              <a:rPr lang="en-US"/>
              <a:t>Second level</a:t>
            </a:r>
          </a:p>
          <a:p>
            <a:pPr lvl="2">
              <a:lnSpc>
                <a:spcPct val="120000"/>
              </a:lnSpc>
              <a:spcAft>
                <a:spcPts val="600"/>
              </a:spcAft>
            </a:pPr>
            <a:r>
              <a:rPr lang="en-US"/>
              <a:t>Third level</a:t>
            </a:r>
          </a:p>
          <a:p>
            <a:pPr lvl="3">
              <a:lnSpc>
                <a:spcPct val="120000"/>
              </a:lnSpc>
              <a:spcAft>
                <a:spcPts val="600"/>
              </a:spcAft>
            </a:pPr>
            <a:r>
              <a:rPr lang="en-US"/>
              <a:t>Fourth level</a:t>
            </a:r>
          </a:p>
          <a:p>
            <a:pPr lvl="4">
              <a:lnSpc>
                <a:spcPct val="120000"/>
              </a:lnSpc>
              <a:spcAft>
                <a:spcPts val="600"/>
              </a:spcAft>
            </a:pPr>
            <a:r>
              <a:rPr lang="en-US"/>
              <a:t>Fifth level</a:t>
            </a:r>
            <a:endParaRPr lang="en-GB"/>
          </a:p>
        </p:txBody>
      </p:sp>
      <p:sp>
        <p:nvSpPr>
          <p:cNvPr id="19" name="Picture Placeholder 7">
            <a:extLst>
              <a:ext uri="{FF2B5EF4-FFF2-40B4-BE49-F238E27FC236}">
                <a16:creationId xmlns:a16="http://schemas.microsoft.com/office/drawing/2014/main" id="{218343B1-3037-4A12-A5BE-29EE5D3DC7A4}"/>
              </a:ext>
            </a:extLst>
          </p:cNvPr>
          <p:cNvSpPr>
            <a:spLocks noGrp="1"/>
          </p:cNvSpPr>
          <p:nvPr>
            <p:ph type="pic" sz="quarter" idx="15" hasCustomPrompt="1"/>
          </p:nvPr>
        </p:nvSpPr>
        <p:spPr>
          <a:xfrm>
            <a:off x="4284202" y="1449389"/>
            <a:ext cx="3487080" cy="2167912"/>
          </a:xfrm>
          <a:solidFill>
            <a:schemeClr val="bg2">
              <a:lumMod val="95000"/>
            </a:schemeClr>
          </a:solidFill>
        </p:spPr>
        <p:txBody>
          <a:bodyPr/>
          <a:lstStyle>
            <a:lvl1pPr marL="0" indent="0">
              <a:buFont typeface="Arial" panose="020B0604020202020204" pitchFamily="34" charset="0"/>
              <a:buNone/>
              <a:defRPr sz="1600"/>
            </a:lvl1pPr>
          </a:lstStyle>
          <a:p>
            <a:r>
              <a:rPr lang="en-GB"/>
              <a:t>Add picture</a:t>
            </a:r>
          </a:p>
        </p:txBody>
      </p:sp>
      <p:sp>
        <p:nvSpPr>
          <p:cNvPr id="21" name="Text Placeholder 9">
            <a:extLst>
              <a:ext uri="{FF2B5EF4-FFF2-40B4-BE49-F238E27FC236}">
                <a16:creationId xmlns:a16="http://schemas.microsoft.com/office/drawing/2014/main" id="{4EBB779D-72A9-43C7-80DD-51EEA55402CB}"/>
              </a:ext>
            </a:extLst>
          </p:cNvPr>
          <p:cNvSpPr>
            <a:spLocks noGrp="1"/>
          </p:cNvSpPr>
          <p:nvPr>
            <p:ph type="body" sz="quarter" idx="16" hasCustomPrompt="1"/>
          </p:nvPr>
        </p:nvSpPr>
        <p:spPr>
          <a:xfrm>
            <a:off x="4284202" y="3617300"/>
            <a:ext cx="3487080" cy="488951"/>
          </a:xfrm>
          <a:solidFill>
            <a:srgbClr val="4D4D4D"/>
          </a:solidFill>
        </p:spPr>
        <p:txBody>
          <a:bodyPr lIns="108000" tIns="108000" rIns="108000" bIns="108000"/>
          <a:lstStyle>
            <a:lvl1pPr marL="0" indent="0">
              <a:buFont typeface="Arial" panose="020B0604020202020204" pitchFamily="34" charset="0"/>
              <a:buNone/>
              <a:defRPr sz="1000" i="0">
                <a:solidFill>
                  <a:schemeClr val="tx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22" name="Text Placeholder 3">
            <a:extLst>
              <a:ext uri="{FF2B5EF4-FFF2-40B4-BE49-F238E27FC236}">
                <a16:creationId xmlns:a16="http://schemas.microsoft.com/office/drawing/2014/main" id="{DA13352E-CE27-4FF2-91C6-83FA875FE862}"/>
              </a:ext>
            </a:extLst>
          </p:cNvPr>
          <p:cNvSpPr>
            <a:spLocks noGrp="1"/>
          </p:cNvSpPr>
          <p:nvPr>
            <p:ph type="body" sz="quarter" idx="17" hasCustomPrompt="1"/>
          </p:nvPr>
        </p:nvSpPr>
        <p:spPr>
          <a:xfrm>
            <a:off x="4284204" y="4237037"/>
            <a:ext cx="3487071" cy="1676401"/>
          </a:xfrm>
        </p:spPr>
        <p:txBody>
          <a:bodyPr vert="horz" lIns="0" tIns="0" rIns="0" bIns="0" rtlCol="0">
            <a:noAutofit/>
          </a:bodyPr>
          <a:lstStyle>
            <a:lvl1pPr>
              <a:defRPr lang="en-US" sz="1400" dirty="0" smtClean="0"/>
            </a:lvl1pPr>
            <a:lvl2pPr>
              <a:defRPr lang="en-US" sz="1400" dirty="0" smtClean="0"/>
            </a:lvl2pPr>
            <a:lvl3pPr>
              <a:defRPr lang="en-US" sz="1400" dirty="0" smtClean="0"/>
            </a:lvl3pPr>
            <a:lvl4pPr>
              <a:defRPr lang="en-US" sz="1400" dirty="0" smtClean="0"/>
            </a:lvl4pPr>
            <a:lvl5pPr>
              <a:defRPr lang="en-GB" sz="1400" dirty="0"/>
            </a:lvl5pPr>
          </a:lstStyle>
          <a:p>
            <a:pPr lvl="0">
              <a:lnSpc>
                <a:spcPct val="120000"/>
              </a:lnSpc>
              <a:spcAft>
                <a:spcPts val="600"/>
              </a:spcAft>
            </a:pPr>
            <a:r>
              <a:rPr lang="en-US"/>
              <a:t>Add first level body copy</a:t>
            </a:r>
          </a:p>
          <a:p>
            <a:pPr lvl="1">
              <a:lnSpc>
                <a:spcPct val="120000"/>
              </a:lnSpc>
              <a:spcAft>
                <a:spcPts val="600"/>
              </a:spcAft>
            </a:pPr>
            <a:r>
              <a:rPr lang="en-US"/>
              <a:t>Second level</a:t>
            </a:r>
          </a:p>
          <a:p>
            <a:pPr lvl="2">
              <a:lnSpc>
                <a:spcPct val="120000"/>
              </a:lnSpc>
              <a:spcAft>
                <a:spcPts val="600"/>
              </a:spcAft>
            </a:pPr>
            <a:r>
              <a:rPr lang="en-US"/>
              <a:t>Third level</a:t>
            </a:r>
          </a:p>
          <a:p>
            <a:pPr lvl="3">
              <a:lnSpc>
                <a:spcPct val="120000"/>
              </a:lnSpc>
              <a:spcAft>
                <a:spcPts val="600"/>
              </a:spcAft>
            </a:pPr>
            <a:r>
              <a:rPr lang="en-US"/>
              <a:t>Fourth level</a:t>
            </a:r>
          </a:p>
          <a:p>
            <a:pPr lvl="4">
              <a:lnSpc>
                <a:spcPct val="120000"/>
              </a:lnSpc>
              <a:spcAft>
                <a:spcPts val="600"/>
              </a:spcAft>
            </a:pPr>
            <a:r>
              <a:rPr lang="en-US"/>
              <a:t>Fifth level</a:t>
            </a:r>
            <a:endParaRPr lang="en-GB"/>
          </a:p>
        </p:txBody>
      </p:sp>
      <p:sp>
        <p:nvSpPr>
          <p:cNvPr id="28" name="Picture Placeholder 7">
            <a:extLst>
              <a:ext uri="{FF2B5EF4-FFF2-40B4-BE49-F238E27FC236}">
                <a16:creationId xmlns:a16="http://schemas.microsoft.com/office/drawing/2014/main" id="{F2D43E59-8578-4A9A-A0D9-5CABF288D6ED}"/>
              </a:ext>
            </a:extLst>
          </p:cNvPr>
          <p:cNvSpPr>
            <a:spLocks noGrp="1"/>
          </p:cNvSpPr>
          <p:nvPr>
            <p:ph type="pic" sz="quarter" idx="18" hasCustomPrompt="1"/>
          </p:nvPr>
        </p:nvSpPr>
        <p:spPr>
          <a:xfrm>
            <a:off x="8209631" y="1449389"/>
            <a:ext cx="3487080" cy="2167912"/>
          </a:xfrm>
          <a:solidFill>
            <a:schemeClr val="bg2">
              <a:lumMod val="95000"/>
            </a:schemeClr>
          </a:solidFill>
        </p:spPr>
        <p:txBody>
          <a:bodyPr/>
          <a:lstStyle>
            <a:lvl1pPr marL="0" indent="0">
              <a:buFont typeface="Arial" panose="020B0604020202020204" pitchFamily="34" charset="0"/>
              <a:buNone/>
              <a:defRPr sz="1600"/>
            </a:lvl1pPr>
          </a:lstStyle>
          <a:p>
            <a:r>
              <a:rPr lang="en-GB"/>
              <a:t>Add picture</a:t>
            </a:r>
          </a:p>
        </p:txBody>
      </p:sp>
      <p:sp>
        <p:nvSpPr>
          <p:cNvPr id="29" name="Text Placeholder 9">
            <a:extLst>
              <a:ext uri="{FF2B5EF4-FFF2-40B4-BE49-F238E27FC236}">
                <a16:creationId xmlns:a16="http://schemas.microsoft.com/office/drawing/2014/main" id="{6F1C555E-6E78-49F5-9389-58DCDEA69B3D}"/>
              </a:ext>
            </a:extLst>
          </p:cNvPr>
          <p:cNvSpPr>
            <a:spLocks noGrp="1"/>
          </p:cNvSpPr>
          <p:nvPr>
            <p:ph type="body" sz="quarter" idx="19" hasCustomPrompt="1"/>
          </p:nvPr>
        </p:nvSpPr>
        <p:spPr>
          <a:xfrm>
            <a:off x="8209631" y="3617300"/>
            <a:ext cx="3487080" cy="488951"/>
          </a:xfrm>
          <a:solidFill>
            <a:srgbClr val="4D4D4D"/>
          </a:solidFill>
        </p:spPr>
        <p:txBody>
          <a:bodyPr lIns="108000" tIns="108000" rIns="108000" bIns="108000"/>
          <a:lstStyle>
            <a:lvl1pPr marL="0" indent="0">
              <a:buFont typeface="Arial" panose="020B0604020202020204" pitchFamily="34" charset="0"/>
              <a:buNone/>
              <a:defRPr sz="1000" i="0">
                <a:solidFill>
                  <a:schemeClr val="tx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30" name="Text Placeholder 3">
            <a:extLst>
              <a:ext uri="{FF2B5EF4-FFF2-40B4-BE49-F238E27FC236}">
                <a16:creationId xmlns:a16="http://schemas.microsoft.com/office/drawing/2014/main" id="{F98BFE0C-8F77-42E9-8B1A-D00DC6B6BD8F}"/>
              </a:ext>
            </a:extLst>
          </p:cNvPr>
          <p:cNvSpPr>
            <a:spLocks noGrp="1"/>
          </p:cNvSpPr>
          <p:nvPr>
            <p:ph type="body" sz="quarter" idx="20" hasCustomPrompt="1"/>
          </p:nvPr>
        </p:nvSpPr>
        <p:spPr>
          <a:xfrm>
            <a:off x="8209632" y="4237037"/>
            <a:ext cx="3487071" cy="1676401"/>
          </a:xfrm>
        </p:spPr>
        <p:txBody>
          <a:bodyPr vert="horz" lIns="0" tIns="0" rIns="0" bIns="0" rtlCol="0">
            <a:noAutofit/>
          </a:bodyPr>
          <a:lstStyle>
            <a:lvl1pPr>
              <a:defRPr lang="en-US" sz="1400" dirty="0" smtClean="0"/>
            </a:lvl1pPr>
            <a:lvl2pPr>
              <a:defRPr lang="en-US" sz="1400" dirty="0" smtClean="0"/>
            </a:lvl2pPr>
            <a:lvl3pPr>
              <a:defRPr lang="en-US" sz="1400" dirty="0" smtClean="0"/>
            </a:lvl3pPr>
            <a:lvl4pPr>
              <a:defRPr lang="en-US" sz="1400" dirty="0" smtClean="0"/>
            </a:lvl4pPr>
            <a:lvl5pPr>
              <a:defRPr lang="en-GB" sz="1400" dirty="0"/>
            </a:lvl5pPr>
          </a:lstStyle>
          <a:p>
            <a:pPr lvl="0">
              <a:lnSpc>
                <a:spcPct val="120000"/>
              </a:lnSpc>
              <a:spcAft>
                <a:spcPts val="600"/>
              </a:spcAft>
            </a:pPr>
            <a:r>
              <a:rPr lang="en-US"/>
              <a:t>Add first level body copy</a:t>
            </a:r>
          </a:p>
          <a:p>
            <a:pPr lvl="1">
              <a:lnSpc>
                <a:spcPct val="120000"/>
              </a:lnSpc>
              <a:spcAft>
                <a:spcPts val="600"/>
              </a:spcAft>
            </a:pPr>
            <a:r>
              <a:rPr lang="en-US"/>
              <a:t>Second level</a:t>
            </a:r>
          </a:p>
          <a:p>
            <a:pPr lvl="2">
              <a:lnSpc>
                <a:spcPct val="120000"/>
              </a:lnSpc>
              <a:spcAft>
                <a:spcPts val="600"/>
              </a:spcAft>
            </a:pPr>
            <a:r>
              <a:rPr lang="en-US"/>
              <a:t>Third level</a:t>
            </a:r>
          </a:p>
          <a:p>
            <a:pPr lvl="3">
              <a:lnSpc>
                <a:spcPct val="120000"/>
              </a:lnSpc>
              <a:spcAft>
                <a:spcPts val="600"/>
              </a:spcAft>
            </a:pPr>
            <a:r>
              <a:rPr lang="en-US"/>
              <a:t>Fourth level</a:t>
            </a:r>
          </a:p>
          <a:p>
            <a:pPr lvl="4">
              <a:lnSpc>
                <a:spcPct val="120000"/>
              </a:lnSpc>
              <a:spcAft>
                <a:spcPts val="600"/>
              </a:spcAft>
            </a:pPr>
            <a:r>
              <a:rPr lang="en-US"/>
              <a:t>Fifth level</a:t>
            </a:r>
            <a:endParaRPr lang="en-GB"/>
          </a:p>
        </p:txBody>
      </p:sp>
      <p:sp>
        <p:nvSpPr>
          <p:cNvPr id="3" name="TextBox 2">
            <a:extLst>
              <a:ext uri="{FF2B5EF4-FFF2-40B4-BE49-F238E27FC236}">
                <a16:creationId xmlns:a16="http://schemas.microsoft.com/office/drawing/2014/main" id="{864C69C7-4D96-2D57-B129-B36BDDEF30F0}"/>
              </a:ext>
            </a:extLst>
          </p:cNvPr>
          <p:cNvSpPr txBox="1"/>
          <p:nvPr userDrawn="1"/>
        </p:nvSpPr>
        <p:spPr>
          <a:xfrm>
            <a:off x="358775" y="6348669"/>
            <a:ext cx="227151" cy="283906"/>
          </a:xfrm>
          <a:prstGeom prst="rect">
            <a:avLst/>
          </a:prstGeom>
          <a:noFill/>
        </p:spPr>
        <p:txBody>
          <a:bodyPr wrap="square" lIns="0" tIns="0" rIns="0" bIns="144000" rtlCol="0">
            <a:spAutoFit/>
          </a:bodyPr>
          <a:lstStyle/>
          <a:p>
            <a:fld id="{1B89E529-AE4E-4371-8EFE-1FBBC6F604E7}" type="slidenum">
              <a:rPr lang="en-US" sz="900" smtClean="0">
                <a:solidFill>
                  <a:schemeClr val="tx2"/>
                </a:solidFill>
              </a:rPr>
              <a:t>‹#›</a:t>
            </a:fld>
            <a:endParaRPr lang="en-GB" sz="900">
              <a:solidFill>
                <a:schemeClr val="tx2"/>
              </a:solidFill>
            </a:endParaRPr>
          </a:p>
        </p:txBody>
      </p:sp>
    </p:spTree>
    <p:extLst>
      <p:ext uri="{BB962C8B-B14F-4D97-AF65-F5344CB8AC3E}">
        <p14:creationId xmlns:p14="http://schemas.microsoft.com/office/powerpoint/2010/main" val="228584176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Divider pink_#_1">
    <p:bg>
      <p:bgPr>
        <a:solidFill>
          <a:schemeClr val="accent4"/>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07F8FE-17A3-46C6-8E23-99B08D1E4C89}"/>
              </a:ext>
            </a:extLst>
          </p:cNvPr>
          <p:cNvPicPr>
            <a:picLocks noChangeAspect="1"/>
          </p:cNvPicPr>
          <p:nvPr userDrawn="1"/>
        </p:nvPicPr>
        <p:blipFill>
          <a:blip r:embed="rId2"/>
          <a:stretch>
            <a:fillRect/>
          </a:stretch>
        </p:blipFill>
        <p:spPr>
          <a:xfrm>
            <a:off x="6457101" y="1347665"/>
            <a:ext cx="4965239" cy="3439487"/>
          </a:xfrm>
          <a:prstGeom prst="rect">
            <a:avLst/>
          </a:prstGeom>
          <a:noFill/>
        </p:spPr>
      </p:pic>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1323038" y="1341438"/>
            <a:ext cx="5552892" cy="1745111"/>
          </a:xfrm>
          <a:prstGeom prst="rect">
            <a:avLst/>
          </a:prstGeom>
        </p:spPr>
        <p:txBody>
          <a:bodyPr lIns="0" tIns="0" rIns="0" bIns="0" anchor="b">
            <a:noAutofit/>
          </a:bodyPr>
          <a:lstStyle>
            <a:lvl1pPr algn="l">
              <a:defRPr sz="4400" b="1">
                <a:solidFill>
                  <a:schemeClr val="bg1"/>
                </a:solidFill>
                <a:latin typeface="Arial" panose="020B0604020202020204" pitchFamily="34" charset="0"/>
                <a:cs typeface="Arial" panose="020B0604020202020204" pitchFamily="34" charset="0"/>
              </a:defRPr>
            </a:lvl1pPr>
          </a:lstStyle>
          <a:p>
            <a:r>
              <a:rPr lang="en-US"/>
              <a:t>Add divider title</a:t>
            </a:r>
            <a:endParaRPr lang="en-GB"/>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1323038" y="3104478"/>
            <a:ext cx="5552892" cy="732413"/>
          </a:xfrm>
          <a:prstGeom prst="rect">
            <a:avLst/>
          </a:prstGeom>
        </p:spPr>
        <p:txBody>
          <a:bodyPr lIns="0" tIns="0" rIns="0" bIns="0">
            <a:noAutofit/>
          </a:bodyPr>
          <a:lstStyle>
            <a:lvl1pPr marL="0" indent="0" algn="l">
              <a:lnSpc>
                <a:spcPct val="90000"/>
              </a:lnSpc>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sp>
        <p:nvSpPr>
          <p:cNvPr id="41" name="Text Placeholder 40">
            <a:extLst>
              <a:ext uri="{FF2B5EF4-FFF2-40B4-BE49-F238E27FC236}">
                <a16:creationId xmlns:a16="http://schemas.microsoft.com/office/drawing/2014/main" id="{19163576-E8E1-4806-B23A-BE97EF09C47A}"/>
              </a:ext>
            </a:extLst>
          </p:cNvPr>
          <p:cNvSpPr>
            <a:spLocks noGrp="1"/>
          </p:cNvSpPr>
          <p:nvPr>
            <p:ph type="body" sz="quarter" idx="10" hasCustomPrompt="1"/>
          </p:nvPr>
        </p:nvSpPr>
        <p:spPr>
          <a:xfrm>
            <a:off x="7861768" y="2169251"/>
            <a:ext cx="2519362" cy="1595919"/>
          </a:xfrm>
        </p:spPr>
        <p:txBody>
          <a:bodyPr anchor="ctr">
            <a:noAutofit/>
          </a:bodyPr>
          <a:lstStyle>
            <a:lvl1pPr marL="0" indent="0" algn="ctr">
              <a:buNone/>
              <a:defRPr sz="12000" b="1">
                <a:solidFill>
                  <a:schemeClr val="bg1"/>
                </a:solidFill>
                <a:latin typeface="Arial" panose="020B0604020202020204" pitchFamily="34" charset="0"/>
                <a:cs typeface="Arial" panose="020B0604020202020204" pitchFamily="34" charset="0"/>
              </a:defRPr>
            </a:lvl1pPr>
          </a:lstStyle>
          <a:p>
            <a:pPr lvl="0"/>
            <a:r>
              <a:rPr lang="en-US"/>
              <a:t>00</a:t>
            </a:r>
            <a:endParaRPr lang="en-GB"/>
          </a:p>
        </p:txBody>
      </p:sp>
    </p:spTree>
    <p:extLst>
      <p:ext uri="{BB962C8B-B14F-4D97-AF65-F5344CB8AC3E}">
        <p14:creationId xmlns:p14="http://schemas.microsoft.com/office/powerpoint/2010/main" val="270582196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Divider plum_#_1">
    <p:bg>
      <p:bgPr>
        <a:solidFill>
          <a:schemeClr val="accent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07F8FE-17A3-46C6-8E23-99B08D1E4C89}"/>
              </a:ext>
            </a:extLst>
          </p:cNvPr>
          <p:cNvPicPr>
            <a:picLocks noChangeAspect="1"/>
          </p:cNvPicPr>
          <p:nvPr userDrawn="1"/>
        </p:nvPicPr>
        <p:blipFill>
          <a:blip r:embed="rId2"/>
          <a:stretch>
            <a:fillRect/>
          </a:stretch>
        </p:blipFill>
        <p:spPr>
          <a:xfrm>
            <a:off x="6457101" y="1347665"/>
            <a:ext cx="4965239" cy="3439487"/>
          </a:xfrm>
          <a:prstGeom prst="rect">
            <a:avLst/>
          </a:prstGeom>
          <a:noFill/>
        </p:spPr>
      </p:pic>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1323038" y="1341438"/>
            <a:ext cx="5552892" cy="1745111"/>
          </a:xfrm>
          <a:prstGeom prst="rect">
            <a:avLst/>
          </a:prstGeom>
        </p:spPr>
        <p:txBody>
          <a:bodyPr lIns="0" tIns="0" rIns="0" bIns="0" anchor="b">
            <a:noAutofit/>
          </a:bodyPr>
          <a:lstStyle>
            <a:lvl1pPr algn="l">
              <a:defRPr sz="4400" b="1">
                <a:solidFill>
                  <a:schemeClr val="bg1"/>
                </a:solidFill>
                <a:latin typeface="Arial" panose="020B0604020202020204" pitchFamily="34" charset="0"/>
                <a:cs typeface="Arial" panose="020B0604020202020204" pitchFamily="34" charset="0"/>
              </a:defRPr>
            </a:lvl1pPr>
          </a:lstStyle>
          <a:p>
            <a:r>
              <a:rPr lang="en-US"/>
              <a:t>Add divider title</a:t>
            </a:r>
            <a:endParaRPr lang="en-GB"/>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1323038" y="3104478"/>
            <a:ext cx="5552892" cy="732413"/>
          </a:xfrm>
          <a:prstGeom prst="rect">
            <a:avLst/>
          </a:prstGeom>
        </p:spPr>
        <p:txBody>
          <a:bodyPr lIns="0" tIns="0" rIns="0" bIns="0">
            <a:noAutofit/>
          </a:bodyPr>
          <a:lstStyle>
            <a:lvl1pPr marL="0" indent="0" algn="l">
              <a:lnSpc>
                <a:spcPct val="90000"/>
              </a:lnSpc>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sp>
        <p:nvSpPr>
          <p:cNvPr id="41" name="Text Placeholder 40">
            <a:extLst>
              <a:ext uri="{FF2B5EF4-FFF2-40B4-BE49-F238E27FC236}">
                <a16:creationId xmlns:a16="http://schemas.microsoft.com/office/drawing/2014/main" id="{19163576-E8E1-4806-B23A-BE97EF09C47A}"/>
              </a:ext>
            </a:extLst>
          </p:cNvPr>
          <p:cNvSpPr>
            <a:spLocks noGrp="1"/>
          </p:cNvSpPr>
          <p:nvPr>
            <p:ph type="body" sz="quarter" idx="10" hasCustomPrompt="1"/>
          </p:nvPr>
        </p:nvSpPr>
        <p:spPr>
          <a:xfrm>
            <a:off x="7861768" y="2169251"/>
            <a:ext cx="2519362" cy="1595919"/>
          </a:xfrm>
        </p:spPr>
        <p:txBody>
          <a:bodyPr anchor="ctr">
            <a:noAutofit/>
          </a:bodyPr>
          <a:lstStyle>
            <a:lvl1pPr marL="0" indent="0" algn="ctr">
              <a:buNone/>
              <a:defRPr sz="12000" b="1">
                <a:solidFill>
                  <a:schemeClr val="bg1"/>
                </a:solidFill>
                <a:latin typeface="Arial" panose="020B0604020202020204" pitchFamily="34" charset="0"/>
                <a:cs typeface="Arial" panose="020B0604020202020204" pitchFamily="34" charset="0"/>
              </a:defRPr>
            </a:lvl1pPr>
          </a:lstStyle>
          <a:p>
            <a:pPr lvl="0"/>
            <a:r>
              <a:rPr lang="en-US"/>
              <a:t>00</a:t>
            </a:r>
            <a:endParaRPr lang="en-GB"/>
          </a:p>
        </p:txBody>
      </p:sp>
    </p:spTree>
    <p:extLst>
      <p:ext uri="{BB962C8B-B14F-4D97-AF65-F5344CB8AC3E}">
        <p14:creationId xmlns:p14="http://schemas.microsoft.com/office/powerpoint/2010/main" val="58192410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Divider dark plum_#_1">
    <p:bg>
      <p:bgPr>
        <a:solidFill>
          <a:schemeClr val="accent6"/>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07F8FE-17A3-46C6-8E23-99B08D1E4C89}"/>
              </a:ext>
            </a:extLst>
          </p:cNvPr>
          <p:cNvPicPr>
            <a:picLocks noChangeAspect="1"/>
          </p:cNvPicPr>
          <p:nvPr userDrawn="1"/>
        </p:nvPicPr>
        <p:blipFill>
          <a:blip r:embed="rId2"/>
          <a:stretch>
            <a:fillRect/>
          </a:stretch>
        </p:blipFill>
        <p:spPr>
          <a:xfrm>
            <a:off x="6457101" y="1347665"/>
            <a:ext cx="4965239" cy="3439487"/>
          </a:xfrm>
          <a:prstGeom prst="rect">
            <a:avLst/>
          </a:prstGeom>
          <a:noFill/>
        </p:spPr>
      </p:pic>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1323038" y="1341438"/>
            <a:ext cx="5552892" cy="1745111"/>
          </a:xfrm>
          <a:prstGeom prst="rect">
            <a:avLst/>
          </a:prstGeom>
        </p:spPr>
        <p:txBody>
          <a:bodyPr lIns="0" tIns="0" rIns="0" bIns="0" anchor="b">
            <a:noAutofit/>
          </a:bodyPr>
          <a:lstStyle>
            <a:lvl1pPr algn="l">
              <a:defRPr sz="4400" b="1">
                <a:solidFill>
                  <a:schemeClr val="bg1"/>
                </a:solidFill>
                <a:latin typeface="Arial" panose="020B0604020202020204" pitchFamily="34" charset="0"/>
                <a:cs typeface="Arial" panose="020B0604020202020204" pitchFamily="34" charset="0"/>
              </a:defRPr>
            </a:lvl1pPr>
          </a:lstStyle>
          <a:p>
            <a:r>
              <a:rPr lang="en-US"/>
              <a:t>Add divider title</a:t>
            </a:r>
            <a:endParaRPr lang="en-GB"/>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1323038" y="3104478"/>
            <a:ext cx="5552892" cy="732413"/>
          </a:xfrm>
          <a:prstGeom prst="rect">
            <a:avLst/>
          </a:prstGeom>
        </p:spPr>
        <p:txBody>
          <a:bodyPr lIns="0" tIns="0" rIns="0" bIns="0">
            <a:noAutofit/>
          </a:bodyPr>
          <a:lstStyle>
            <a:lvl1pPr marL="0" indent="0" algn="l">
              <a:lnSpc>
                <a:spcPct val="90000"/>
              </a:lnSpc>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sp>
        <p:nvSpPr>
          <p:cNvPr id="41" name="Text Placeholder 40">
            <a:extLst>
              <a:ext uri="{FF2B5EF4-FFF2-40B4-BE49-F238E27FC236}">
                <a16:creationId xmlns:a16="http://schemas.microsoft.com/office/drawing/2014/main" id="{19163576-E8E1-4806-B23A-BE97EF09C47A}"/>
              </a:ext>
            </a:extLst>
          </p:cNvPr>
          <p:cNvSpPr>
            <a:spLocks noGrp="1"/>
          </p:cNvSpPr>
          <p:nvPr>
            <p:ph type="body" sz="quarter" idx="10" hasCustomPrompt="1"/>
          </p:nvPr>
        </p:nvSpPr>
        <p:spPr>
          <a:xfrm>
            <a:off x="7861768" y="2169251"/>
            <a:ext cx="2519362" cy="1595919"/>
          </a:xfrm>
        </p:spPr>
        <p:txBody>
          <a:bodyPr anchor="ctr">
            <a:noAutofit/>
          </a:bodyPr>
          <a:lstStyle>
            <a:lvl1pPr marL="0" indent="0" algn="ctr">
              <a:buNone/>
              <a:defRPr sz="12000" b="1">
                <a:solidFill>
                  <a:schemeClr val="bg1"/>
                </a:solidFill>
                <a:latin typeface="Arial" panose="020B0604020202020204" pitchFamily="34" charset="0"/>
                <a:cs typeface="Arial" panose="020B0604020202020204" pitchFamily="34" charset="0"/>
              </a:defRPr>
            </a:lvl1pPr>
          </a:lstStyle>
          <a:p>
            <a:pPr lvl="0"/>
            <a:r>
              <a:rPr lang="en-US"/>
              <a:t>00</a:t>
            </a:r>
            <a:endParaRPr lang="en-GB"/>
          </a:p>
        </p:txBody>
      </p:sp>
    </p:spTree>
    <p:extLst>
      <p:ext uri="{BB962C8B-B14F-4D97-AF65-F5344CB8AC3E}">
        <p14:creationId xmlns:p14="http://schemas.microsoft.com/office/powerpoint/2010/main" val="428787732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Divider image_#_1">
    <p:bg>
      <p:bgPr>
        <a:solidFill>
          <a:schemeClr val="tx1">
            <a:lumMod val="40000"/>
            <a:lumOff val="6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07F8FE-17A3-46C6-8E23-99B08D1E4C89}"/>
              </a:ext>
            </a:extLst>
          </p:cNvPr>
          <p:cNvPicPr>
            <a:picLocks noChangeAspect="1"/>
          </p:cNvPicPr>
          <p:nvPr userDrawn="1"/>
        </p:nvPicPr>
        <p:blipFill>
          <a:blip r:embed="rId2"/>
          <a:stretch>
            <a:fillRect/>
          </a:stretch>
        </p:blipFill>
        <p:spPr>
          <a:xfrm>
            <a:off x="6457101" y="1347665"/>
            <a:ext cx="4965239" cy="3439487"/>
          </a:xfrm>
          <a:prstGeom prst="rect">
            <a:avLst/>
          </a:prstGeom>
          <a:noFill/>
        </p:spPr>
      </p:pic>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1323038" y="1341438"/>
            <a:ext cx="5552892" cy="1745111"/>
          </a:xfrm>
          <a:prstGeom prst="rect">
            <a:avLst/>
          </a:prstGeom>
        </p:spPr>
        <p:txBody>
          <a:bodyPr lIns="0" tIns="0" rIns="0" bIns="0" anchor="b">
            <a:noAutofit/>
          </a:bodyPr>
          <a:lstStyle>
            <a:lvl1pPr algn="l">
              <a:defRPr sz="4400" b="1">
                <a:solidFill>
                  <a:schemeClr val="bg1"/>
                </a:solidFill>
                <a:latin typeface="Arial" panose="020B0604020202020204" pitchFamily="34" charset="0"/>
                <a:cs typeface="Arial" panose="020B0604020202020204" pitchFamily="34" charset="0"/>
              </a:defRPr>
            </a:lvl1pPr>
          </a:lstStyle>
          <a:p>
            <a:r>
              <a:rPr lang="en-US"/>
              <a:t>Add divider title</a:t>
            </a:r>
            <a:endParaRPr lang="en-GB"/>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1323038" y="3104478"/>
            <a:ext cx="5552892" cy="732413"/>
          </a:xfrm>
          <a:prstGeom prst="rect">
            <a:avLst/>
          </a:prstGeom>
        </p:spPr>
        <p:txBody>
          <a:bodyPr lIns="0" tIns="0" rIns="0" bIns="0">
            <a:noAutofit/>
          </a:bodyPr>
          <a:lstStyle>
            <a:lvl1pPr marL="0" indent="0" algn="l">
              <a:lnSpc>
                <a:spcPct val="90000"/>
              </a:lnSpc>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sp>
        <p:nvSpPr>
          <p:cNvPr id="41" name="Text Placeholder 40">
            <a:extLst>
              <a:ext uri="{FF2B5EF4-FFF2-40B4-BE49-F238E27FC236}">
                <a16:creationId xmlns:a16="http://schemas.microsoft.com/office/drawing/2014/main" id="{19163576-E8E1-4806-B23A-BE97EF09C47A}"/>
              </a:ext>
            </a:extLst>
          </p:cNvPr>
          <p:cNvSpPr>
            <a:spLocks noGrp="1"/>
          </p:cNvSpPr>
          <p:nvPr>
            <p:ph type="body" sz="quarter" idx="10" hasCustomPrompt="1"/>
          </p:nvPr>
        </p:nvSpPr>
        <p:spPr>
          <a:xfrm>
            <a:off x="7861768" y="2169251"/>
            <a:ext cx="2519362" cy="1595919"/>
          </a:xfrm>
        </p:spPr>
        <p:txBody>
          <a:bodyPr anchor="ctr">
            <a:noAutofit/>
          </a:bodyPr>
          <a:lstStyle>
            <a:lvl1pPr marL="0" indent="0" algn="ctr">
              <a:buNone/>
              <a:defRPr sz="12000" b="1">
                <a:solidFill>
                  <a:schemeClr val="bg1"/>
                </a:solidFill>
                <a:latin typeface="Arial" panose="020B0604020202020204" pitchFamily="34" charset="0"/>
                <a:cs typeface="Arial" panose="020B0604020202020204" pitchFamily="34" charset="0"/>
              </a:defRPr>
            </a:lvl1pPr>
          </a:lstStyle>
          <a:p>
            <a:pPr lvl="0"/>
            <a:r>
              <a:rPr lang="en-US"/>
              <a:t>00</a:t>
            </a:r>
            <a:endParaRPr lang="en-GB"/>
          </a:p>
        </p:txBody>
      </p:sp>
      <p:sp>
        <p:nvSpPr>
          <p:cNvPr id="9" name="Callout: Line 8">
            <a:extLst>
              <a:ext uri="{FF2B5EF4-FFF2-40B4-BE49-F238E27FC236}">
                <a16:creationId xmlns:a16="http://schemas.microsoft.com/office/drawing/2014/main" id="{CF204DF2-7FD0-478F-980D-A07EB0101292}"/>
              </a:ext>
            </a:extLst>
          </p:cNvPr>
          <p:cNvSpPr/>
          <p:nvPr userDrawn="1"/>
        </p:nvSpPr>
        <p:spPr bwMode="gray">
          <a:xfrm>
            <a:off x="12856683" y="0"/>
            <a:ext cx="2038121" cy="4617720"/>
          </a:xfrm>
          <a:prstGeom prst="borderCallout1">
            <a:avLst>
              <a:gd name="adj1" fmla="val 18750"/>
              <a:gd name="adj2" fmla="val -8333"/>
              <a:gd name="adj3" fmla="val 23170"/>
              <a:gd name="adj4" fmla="val -23198"/>
            </a:avLst>
          </a:prstGeom>
          <a:solidFill>
            <a:schemeClr val="accent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0" indent="0" algn="l">
              <a:spcBef>
                <a:spcPts val="300"/>
              </a:spcBef>
              <a:buFont typeface="Courier New" pitchFamily="49" charset="0"/>
              <a:buNone/>
            </a:pPr>
            <a:r>
              <a:rPr lang="en-GB" sz="1800">
                <a:solidFill>
                  <a:schemeClr val="bg1"/>
                </a:solidFill>
                <a:latin typeface="Arial" panose="020B0604020202020204" pitchFamily="34" charset="0"/>
                <a:cs typeface="Arial" panose="020B0604020202020204" pitchFamily="34" charset="0"/>
              </a:rPr>
              <a:t>How to change image</a:t>
            </a:r>
            <a:br>
              <a:rPr lang="en-GB" sz="1800">
                <a:solidFill>
                  <a:schemeClr val="bg1"/>
                </a:solidFill>
                <a:latin typeface="Arial" panose="020B0604020202020204" pitchFamily="34" charset="0"/>
                <a:cs typeface="Arial" panose="020B0604020202020204" pitchFamily="34" charset="0"/>
              </a:rPr>
            </a:br>
            <a:endParaRPr lang="en-GB" sz="800">
              <a:solidFill>
                <a:schemeClr val="bg1"/>
              </a:solidFill>
              <a:latin typeface="Arial" panose="020B0604020202020204" pitchFamily="34" charset="0"/>
              <a:cs typeface="Arial" panose="020B0604020202020204" pitchFamily="34" charset="0"/>
            </a:endParaRPr>
          </a:p>
          <a:p>
            <a:pPr marL="265113" indent="-265113" algn="l">
              <a:spcBef>
                <a:spcPts val="300"/>
              </a:spcBef>
              <a:buFont typeface="+mj-lt"/>
              <a:buAutoNum type="arabicPeriod"/>
            </a:pPr>
            <a:r>
              <a:rPr lang="en-GB" sz="1400">
                <a:solidFill>
                  <a:schemeClr val="bg1"/>
                </a:solidFill>
                <a:latin typeface="Arial" panose="020B0604020202020204" pitchFamily="34" charset="0"/>
                <a:cs typeface="Arial" panose="020B0604020202020204" pitchFamily="34" charset="0"/>
              </a:rPr>
              <a:t>Click on ‘View’ on the menu bar</a:t>
            </a:r>
          </a:p>
          <a:p>
            <a:pPr marL="265113" indent="-265113" algn="l">
              <a:spcBef>
                <a:spcPts val="300"/>
              </a:spcBef>
              <a:buFont typeface="+mj-lt"/>
              <a:buAutoNum type="arabicPeriod"/>
            </a:pPr>
            <a:r>
              <a:rPr lang="en-GB" sz="1400">
                <a:solidFill>
                  <a:schemeClr val="bg1"/>
                </a:solidFill>
                <a:latin typeface="Arial" panose="020B0604020202020204" pitchFamily="34" charset="0"/>
                <a:cs typeface="Arial" panose="020B0604020202020204" pitchFamily="34" charset="0"/>
              </a:rPr>
              <a:t>Choose ‘Slide Master’ </a:t>
            </a:r>
          </a:p>
          <a:p>
            <a:pPr marL="265113" indent="-265113" algn="l">
              <a:spcBef>
                <a:spcPts val="300"/>
              </a:spcBef>
              <a:buFont typeface="+mj-lt"/>
              <a:buAutoNum type="arabicPeriod"/>
            </a:pPr>
            <a:r>
              <a:rPr lang="en-GB" sz="1400">
                <a:solidFill>
                  <a:schemeClr val="bg1"/>
                </a:solidFill>
                <a:latin typeface="Arial" panose="020B0604020202020204" pitchFamily="34" charset="0"/>
                <a:cs typeface="Arial" panose="020B0604020202020204" pitchFamily="34" charset="0"/>
              </a:rPr>
              <a:t>Insert image and size to fit the page (make sure the coloured strip isn’t covered on the right hand side)</a:t>
            </a:r>
          </a:p>
          <a:p>
            <a:pPr marL="265113" indent="-265113" algn="l">
              <a:spcBef>
                <a:spcPts val="300"/>
              </a:spcBef>
              <a:buFont typeface="+mj-lt"/>
              <a:buAutoNum type="arabicPeriod"/>
            </a:pPr>
            <a:r>
              <a:rPr lang="en-GB" sz="1400">
                <a:solidFill>
                  <a:schemeClr val="bg1"/>
                </a:solidFill>
                <a:latin typeface="Arial" panose="020B0604020202020204" pitchFamily="34" charset="0"/>
                <a:cs typeface="Arial" panose="020B0604020202020204" pitchFamily="34" charset="0"/>
              </a:rPr>
              <a:t>Right click on the image and choose ‘send to back’</a:t>
            </a:r>
          </a:p>
          <a:p>
            <a:pPr marL="265113" indent="-265113" algn="l">
              <a:spcBef>
                <a:spcPts val="300"/>
              </a:spcBef>
              <a:buFont typeface="+mj-lt"/>
              <a:buAutoNum type="arabicPeriod"/>
            </a:pPr>
            <a:r>
              <a:rPr lang="en-GB" sz="1400">
                <a:solidFill>
                  <a:schemeClr val="bg1"/>
                </a:solidFill>
                <a:latin typeface="Arial" panose="020B0604020202020204" pitchFamily="34" charset="0"/>
                <a:cs typeface="Arial" panose="020B0604020202020204" pitchFamily="34" charset="0"/>
              </a:rPr>
              <a:t> View ‘normal’ to exit Slide Master Mode</a:t>
            </a:r>
            <a:endParaRPr lang="en-GB" sz="18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496064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Divider white_#_2">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1323037" y="4823012"/>
            <a:ext cx="7041033" cy="507892"/>
          </a:xfrm>
          <a:prstGeom prst="rect">
            <a:avLst/>
          </a:prstGeom>
        </p:spPr>
        <p:txBody>
          <a:bodyPr lIns="0" tIns="0" rIns="0" bIns="0" anchor="b">
            <a:noAutofit/>
          </a:bodyPr>
          <a:lstStyle>
            <a:lvl1pPr algn="l">
              <a:defRPr sz="2800" b="1">
                <a:solidFill>
                  <a:schemeClr val="accent1"/>
                </a:solidFill>
                <a:latin typeface="+mj-lt"/>
                <a:cs typeface="Arial" panose="020B0604020202020204" pitchFamily="34" charset="0"/>
              </a:defRPr>
            </a:lvl1pPr>
          </a:lstStyle>
          <a:p>
            <a:r>
              <a:rPr lang="en-US"/>
              <a:t>Add divider title</a:t>
            </a:r>
            <a:endParaRPr lang="en-GB"/>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1323037" y="5348834"/>
            <a:ext cx="7041033" cy="281002"/>
          </a:xfrm>
          <a:prstGeom prst="rect">
            <a:avLst/>
          </a:prstGeom>
        </p:spPr>
        <p:txBody>
          <a:bodyPr lIns="0" tIns="0" rIns="0" bIns="0">
            <a:noAutofit/>
          </a:bodyPr>
          <a:lstStyle>
            <a:lvl1pPr marL="0" indent="0" algn="l">
              <a:lnSpc>
                <a:spcPct val="90000"/>
              </a:lnSpc>
              <a:buNone/>
              <a:defRPr sz="1600">
                <a:solidFill>
                  <a:schemeClr val="accent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pic>
        <p:nvPicPr>
          <p:cNvPr id="36" name="Picture 35">
            <a:extLst>
              <a:ext uri="{FF2B5EF4-FFF2-40B4-BE49-F238E27FC236}">
                <a16:creationId xmlns:a16="http://schemas.microsoft.com/office/drawing/2014/main" id="{E489B54B-7193-4CFC-A69B-CC135969E161}"/>
              </a:ext>
            </a:extLst>
          </p:cNvPr>
          <p:cNvPicPr>
            <a:picLocks noChangeAspect="1"/>
          </p:cNvPicPr>
          <p:nvPr userDrawn="1"/>
        </p:nvPicPr>
        <p:blipFill rotWithShape="1">
          <a:blip r:embed="rId2"/>
          <a:srcRect l="60294" t="22177" r="9338" b="33379"/>
          <a:stretch/>
        </p:blipFill>
        <p:spPr>
          <a:xfrm>
            <a:off x="1165411" y="911223"/>
            <a:ext cx="3702423" cy="3048080"/>
          </a:xfrm>
          <a:prstGeom prst="rect">
            <a:avLst/>
          </a:prstGeom>
        </p:spPr>
      </p:pic>
      <p:sp>
        <p:nvSpPr>
          <p:cNvPr id="41" name="Text Placeholder 40">
            <a:extLst>
              <a:ext uri="{FF2B5EF4-FFF2-40B4-BE49-F238E27FC236}">
                <a16:creationId xmlns:a16="http://schemas.microsoft.com/office/drawing/2014/main" id="{19163576-E8E1-4806-B23A-BE97EF09C47A}"/>
              </a:ext>
            </a:extLst>
          </p:cNvPr>
          <p:cNvSpPr>
            <a:spLocks noGrp="1"/>
          </p:cNvSpPr>
          <p:nvPr>
            <p:ph type="body" sz="quarter" idx="10" hasCustomPrompt="1"/>
          </p:nvPr>
        </p:nvSpPr>
        <p:spPr>
          <a:xfrm>
            <a:off x="1676121" y="1559649"/>
            <a:ext cx="2519362" cy="1595919"/>
          </a:xfrm>
        </p:spPr>
        <p:txBody>
          <a:bodyPr anchor="ctr">
            <a:noAutofit/>
          </a:bodyPr>
          <a:lstStyle>
            <a:lvl1pPr marL="0" indent="0" algn="ctr">
              <a:buNone/>
              <a:defRPr sz="12000" b="1">
                <a:solidFill>
                  <a:schemeClr val="accent1"/>
                </a:solidFill>
                <a:latin typeface="Arial" panose="020B0604020202020204" pitchFamily="34" charset="0"/>
                <a:cs typeface="Arial" panose="020B0604020202020204" pitchFamily="34" charset="0"/>
              </a:defRPr>
            </a:lvl1pPr>
          </a:lstStyle>
          <a:p>
            <a:pPr lvl="0"/>
            <a:r>
              <a:rPr lang="en-US"/>
              <a:t>00</a:t>
            </a:r>
            <a:endParaRPr lang="en-GB"/>
          </a:p>
        </p:txBody>
      </p:sp>
    </p:spTree>
    <p:extLst>
      <p:ext uri="{BB962C8B-B14F-4D97-AF65-F5344CB8AC3E}">
        <p14:creationId xmlns:p14="http://schemas.microsoft.com/office/powerpoint/2010/main" val="262872605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Divider yellow_#_2">
    <p:bg>
      <p:bgPr>
        <a:solidFill>
          <a:schemeClr val="accent2"/>
        </a:solid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99784982-D915-4281-8B9B-A7D6715DBB04}"/>
              </a:ext>
            </a:extLst>
          </p:cNvPr>
          <p:cNvPicPr>
            <a:picLocks noChangeAspect="1"/>
          </p:cNvPicPr>
          <p:nvPr userDrawn="1"/>
        </p:nvPicPr>
        <p:blipFill>
          <a:blip r:embed="rId2"/>
          <a:stretch>
            <a:fillRect/>
          </a:stretch>
        </p:blipFill>
        <p:spPr>
          <a:xfrm>
            <a:off x="267316" y="738369"/>
            <a:ext cx="4965239" cy="3439487"/>
          </a:xfrm>
          <a:prstGeom prst="rect">
            <a:avLst/>
          </a:prstGeom>
          <a:noFill/>
        </p:spPr>
      </p:pic>
      <p:sp>
        <p:nvSpPr>
          <p:cNvPr id="28" name="Text Placeholder 40">
            <a:extLst>
              <a:ext uri="{FF2B5EF4-FFF2-40B4-BE49-F238E27FC236}">
                <a16:creationId xmlns:a16="http://schemas.microsoft.com/office/drawing/2014/main" id="{DA78036A-3996-49A3-A390-73E198A66E21}"/>
              </a:ext>
            </a:extLst>
          </p:cNvPr>
          <p:cNvSpPr>
            <a:spLocks noGrp="1"/>
          </p:cNvSpPr>
          <p:nvPr>
            <p:ph type="body" sz="quarter" idx="11" hasCustomPrompt="1"/>
          </p:nvPr>
        </p:nvSpPr>
        <p:spPr>
          <a:xfrm>
            <a:off x="1671983" y="1559955"/>
            <a:ext cx="2519362" cy="1595919"/>
          </a:xfrm>
        </p:spPr>
        <p:txBody>
          <a:bodyPr anchor="ctr">
            <a:noAutofit/>
          </a:bodyPr>
          <a:lstStyle>
            <a:lvl1pPr marL="0" indent="0" algn="ctr">
              <a:buNone/>
              <a:defRPr sz="12000" b="1">
                <a:solidFill>
                  <a:schemeClr val="bg1"/>
                </a:solidFill>
                <a:latin typeface="Arial" panose="020B0604020202020204" pitchFamily="34" charset="0"/>
                <a:cs typeface="Arial" panose="020B0604020202020204" pitchFamily="34" charset="0"/>
              </a:defRPr>
            </a:lvl1pPr>
          </a:lstStyle>
          <a:p>
            <a:pPr lvl="0"/>
            <a:r>
              <a:rPr lang="en-US"/>
              <a:t>00</a:t>
            </a:r>
            <a:endParaRPr lang="en-GB"/>
          </a:p>
        </p:txBody>
      </p:sp>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1323037" y="4823012"/>
            <a:ext cx="7041033" cy="507892"/>
          </a:xfrm>
          <a:prstGeom prst="rect">
            <a:avLst/>
          </a:prstGeom>
        </p:spPr>
        <p:txBody>
          <a:bodyPr lIns="0" tIns="0" rIns="0" bIns="0" anchor="b">
            <a:noAutofit/>
          </a:bodyPr>
          <a:lstStyle>
            <a:lvl1pPr algn="l">
              <a:defRPr sz="2800" b="1">
                <a:solidFill>
                  <a:schemeClr val="bg1"/>
                </a:solidFill>
                <a:latin typeface="+mj-lt"/>
                <a:cs typeface="Arial" panose="020B0604020202020204" pitchFamily="34" charset="0"/>
              </a:defRPr>
            </a:lvl1pPr>
          </a:lstStyle>
          <a:p>
            <a:r>
              <a:rPr lang="en-US"/>
              <a:t>Add divider title</a:t>
            </a:r>
            <a:endParaRPr lang="en-GB"/>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1323037" y="5348834"/>
            <a:ext cx="7041033" cy="281002"/>
          </a:xfrm>
          <a:prstGeom prst="rect">
            <a:avLst/>
          </a:prstGeom>
        </p:spPr>
        <p:txBody>
          <a:bodyPr lIns="0" tIns="0" rIns="0" bIns="0">
            <a:noAutofit/>
          </a:bodyPr>
          <a:lstStyle>
            <a:lvl1pPr marL="0" indent="0" algn="l">
              <a:lnSpc>
                <a:spcPct val="900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spTree>
    <p:extLst>
      <p:ext uri="{BB962C8B-B14F-4D97-AF65-F5344CB8AC3E}">
        <p14:creationId xmlns:p14="http://schemas.microsoft.com/office/powerpoint/2010/main" val="322420482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Divider orange_#_2">
    <p:bg>
      <p:bgPr>
        <a:solidFill>
          <a:schemeClr val="accent3"/>
        </a:solid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99784982-D915-4281-8B9B-A7D6715DBB04}"/>
              </a:ext>
            </a:extLst>
          </p:cNvPr>
          <p:cNvPicPr>
            <a:picLocks noChangeAspect="1"/>
          </p:cNvPicPr>
          <p:nvPr userDrawn="1"/>
        </p:nvPicPr>
        <p:blipFill>
          <a:blip r:embed="rId2"/>
          <a:stretch>
            <a:fillRect/>
          </a:stretch>
        </p:blipFill>
        <p:spPr>
          <a:xfrm>
            <a:off x="267316" y="738369"/>
            <a:ext cx="4965239" cy="3439487"/>
          </a:xfrm>
          <a:prstGeom prst="rect">
            <a:avLst/>
          </a:prstGeom>
          <a:noFill/>
        </p:spPr>
      </p:pic>
      <p:sp>
        <p:nvSpPr>
          <p:cNvPr id="28" name="Text Placeholder 40">
            <a:extLst>
              <a:ext uri="{FF2B5EF4-FFF2-40B4-BE49-F238E27FC236}">
                <a16:creationId xmlns:a16="http://schemas.microsoft.com/office/drawing/2014/main" id="{DA78036A-3996-49A3-A390-73E198A66E21}"/>
              </a:ext>
            </a:extLst>
          </p:cNvPr>
          <p:cNvSpPr>
            <a:spLocks noGrp="1"/>
          </p:cNvSpPr>
          <p:nvPr>
            <p:ph type="body" sz="quarter" idx="11" hasCustomPrompt="1"/>
          </p:nvPr>
        </p:nvSpPr>
        <p:spPr>
          <a:xfrm>
            <a:off x="1671983" y="1559955"/>
            <a:ext cx="2519362" cy="1595919"/>
          </a:xfrm>
        </p:spPr>
        <p:txBody>
          <a:bodyPr anchor="ctr">
            <a:noAutofit/>
          </a:bodyPr>
          <a:lstStyle>
            <a:lvl1pPr marL="0" indent="0" algn="ctr">
              <a:buNone/>
              <a:defRPr sz="12000" b="1">
                <a:solidFill>
                  <a:schemeClr val="bg1"/>
                </a:solidFill>
                <a:latin typeface="Arial" panose="020B0604020202020204" pitchFamily="34" charset="0"/>
                <a:cs typeface="Arial" panose="020B0604020202020204" pitchFamily="34" charset="0"/>
              </a:defRPr>
            </a:lvl1pPr>
          </a:lstStyle>
          <a:p>
            <a:pPr lvl="0"/>
            <a:r>
              <a:rPr lang="en-US"/>
              <a:t>00</a:t>
            </a:r>
            <a:endParaRPr lang="en-GB"/>
          </a:p>
        </p:txBody>
      </p:sp>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1323037" y="4823012"/>
            <a:ext cx="7041033" cy="507892"/>
          </a:xfrm>
          <a:prstGeom prst="rect">
            <a:avLst/>
          </a:prstGeom>
        </p:spPr>
        <p:txBody>
          <a:bodyPr lIns="0" tIns="0" rIns="0" bIns="0" anchor="b">
            <a:noAutofit/>
          </a:bodyPr>
          <a:lstStyle>
            <a:lvl1pPr algn="l">
              <a:defRPr sz="2800" b="1">
                <a:solidFill>
                  <a:schemeClr val="bg1"/>
                </a:solidFill>
                <a:latin typeface="+mj-lt"/>
                <a:cs typeface="Arial" panose="020B0604020202020204" pitchFamily="34" charset="0"/>
              </a:defRPr>
            </a:lvl1pPr>
          </a:lstStyle>
          <a:p>
            <a:r>
              <a:rPr lang="en-US"/>
              <a:t>Add divider title</a:t>
            </a:r>
            <a:endParaRPr lang="en-GB"/>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1323037" y="5348834"/>
            <a:ext cx="7041033" cy="281002"/>
          </a:xfrm>
          <a:prstGeom prst="rect">
            <a:avLst/>
          </a:prstGeom>
        </p:spPr>
        <p:txBody>
          <a:bodyPr lIns="0" tIns="0" rIns="0" bIns="0">
            <a:noAutofit/>
          </a:bodyPr>
          <a:lstStyle>
            <a:lvl1pPr marL="0" indent="0" algn="l">
              <a:lnSpc>
                <a:spcPct val="900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spTree>
    <p:extLst>
      <p:ext uri="{BB962C8B-B14F-4D97-AF65-F5344CB8AC3E}">
        <p14:creationId xmlns:p14="http://schemas.microsoft.com/office/powerpoint/2010/main" val="105227509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Divider pink_#_2">
    <p:bg>
      <p:bgPr>
        <a:solidFill>
          <a:schemeClr val="accent4"/>
        </a:solid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99784982-D915-4281-8B9B-A7D6715DBB04}"/>
              </a:ext>
            </a:extLst>
          </p:cNvPr>
          <p:cNvPicPr>
            <a:picLocks noChangeAspect="1"/>
          </p:cNvPicPr>
          <p:nvPr userDrawn="1"/>
        </p:nvPicPr>
        <p:blipFill>
          <a:blip r:embed="rId2"/>
          <a:stretch>
            <a:fillRect/>
          </a:stretch>
        </p:blipFill>
        <p:spPr>
          <a:xfrm>
            <a:off x="267316" y="738369"/>
            <a:ext cx="4965239" cy="3439487"/>
          </a:xfrm>
          <a:prstGeom prst="rect">
            <a:avLst/>
          </a:prstGeom>
          <a:noFill/>
        </p:spPr>
      </p:pic>
      <p:sp>
        <p:nvSpPr>
          <p:cNvPr id="28" name="Text Placeholder 40">
            <a:extLst>
              <a:ext uri="{FF2B5EF4-FFF2-40B4-BE49-F238E27FC236}">
                <a16:creationId xmlns:a16="http://schemas.microsoft.com/office/drawing/2014/main" id="{DA78036A-3996-49A3-A390-73E198A66E21}"/>
              </a:ext>
            </a:extLst>
          </p:cNvPr>
          <p:cNvSpPr>
            <a:spLocks noGrp="1"/>
          </p:cNvSpPr>
          <p:nvPr>
            <p:ph type="body" sz="quarter" idx="11" hasCustomPrompt="1"/>
          </p:nvPr>
        </p:nvSpPr>
        <p:spPr>
          <a:xfrm>
            <a:off x="1671983" y="1559955"/>
            <a:ext cx="2519362" cy="1595919"/>
          </a:xfrm>
        </p:spPr>
        <p:txBody>
          <a:bodyPr anchor="ctr">
            <a:noAutofit/>
          </a:bodyPr>
          <a:lstStyle>
            <a:lvl1pPr marL="0" indent="0" algn="ctr">
              <a:buNone/>
              <a:defRPr sz="12000" b="1">
                <a:solidFill>
                  <a:schemeClr val="bg1"/>
                </a:solidFill>
                <a:latin typeface="Arial" panose="020B0604020202020204" pitchFamily="34" charset="0"/>
                <a:cs typeface="Arial" panose="020B0604020202020204" pitchFamily="34" charset="0"/>
              </a:defRPr>
            </a:lvl1pPr>
          </a:lstStyle>
          <a:p>
            <a:pPr lvl="0"/>
            <a:r>
              <a:rPr lang="en-US"/>
              <a:t>00</a:t>
            </a:r>
            <a:endParaRPr lang="en-GB"/>
          </a:p>
        </p:txBody>
      </p:sp>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1323037" y="4823012"/>
            <a:ext cx="7041033" cy="507892"/>
          </a:xfrm>
          <a:prstGeom prst="rect">
            <a:avLst/>
          </a:prstGeom>
        </p:spPr>
        <p:txBody>
          <a:bodyPr lIns="0" tIns="0" rIns="0" bIns="0" anchor="b">
            <a:noAutofit/>
          </a:bodyPr>
          <a:lstStyle>
            <a:lvl1pPr algn="l">
              <a:defRPr sz="2800" b="1">
                <a:solidFill>
                  <a:schemeClr val="bg1"/>
                </a:solidFill>
                <a:latin typeface="+mj-lt"/>
                <a:cs typeface="Arial" panose="020B0604020202020204" pitchFamily="34" charset="0"/>
              </a:defRPr>
            </a:lvl1pPr>
          </a:lstStyle>
          <a:p>
            <a:r>
              <a:rPr lang="en-US"/>
              <a:t>Add divider title</a:t>
            </a:r>
            <a:endParaRPr lang="en-GB"/>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1323037" y="5348834"/>
            <a:ext cx="7041033" cy="281002"/>
          </a:xfrm>
          <a:prstGeom prst="rect">
            <a:avLst/>
          </a:prstGeom>
        </p:spPr>
        <p:txBody>
          <a:bodyPr lIns="0" tIns="0" rIns="0" bIns="0">
            <a:noAutofit/>
          </a:bodyPr>
          <a:lstStyle>
            <a:lvl1pPr marL="0" indent="0" algn="l">
              <a:lnSpc>
                <a:spcPct val="900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spTree>
    <p:extLst>
      <p:ext uri="{BB962C8B-B14F-4D97-AF65-F5344CB8AC3E}">
        <p14:creationId xmlns:p14="http://schemas.microsoft.com/office/powerpoint/2010/main" val="351668317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Divider plum_#_2">
    <p:bg>
      <p:bgPr>
        <a:solidFill>
          <a:schemeClr val="accent5"/>
        </a:solid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99784982-D915-4281-8B9B-A7D6715DBB04}"/>
              </a:ext>
            </a:extLst>
          </p:cNvPr>
          <p:cNvPicPr>
            <a:picLocks noChangeAspect="1"/>
          </p:cNvPicPr>
          <p:nvPr userDrawn="1"/>
        </p:nvPicPr>
        <p:blipFill>
          <a:blip r:embed="rId2"/>
          <a:stretch>
            <a:fillRect/>
          </a:stretch>
        </p:blipFill>
        <p:spPr>
          <a:xfrm>
            <a:off x="267316" y="738369"/>
            <a:ext cx="4965239" cy="3439487"/>
          </a:xfrm>
          <a:prstGeom prst="rect">
            <a:avLst/>
          </a:prstGeom>
          <a:noFill/>
        </p:spPr>
      </p:pic>
      <p:sp>
        <p:nvSpPr>
          <p:cNvPr id="28" name="Text Placeholder 40">
            <a:extLst>
              <a:ext uri="{FF2B5EF4-FFF2-40B4-BE49-F238E27FC236}">
                <a16:creationId xmlns:a16="http://schemas.microsoft.com/office/drawing/2014/main" id="{DA78036A-3996-49A3-A390-73E198A66E21}"/>
              </a:ext>
            </a:extLst>
          </p:cNvPr>
          <p:cNvSpPr>
            <a:spLocks noGrp="1"/>
          </p:cNvSpPr>
          <p:nvPr>
            <p:ph type="body" sz="quarter" idx="11" hasCustomPrompt="1"/>
          </p:nvPr>
        </p:nvSpPr>
        <p:spPr>
          <a:xfrm>
            <a:off x="1671983" y="1559955"/>
            <a:ext cx="2519362" cy="1595919"/>
          </a:xfrm>
        </p:spPr>
        <p:txBody>
          <a:bodyPr anchor="ctr">
            <a:noAutofit/>
          </a:bodyPr>
          <a:lstStyle>
            <a:lvl1pPr marL="0" indent="0" algn="ctr">
              <a:buNone/>
              <a:defRPr sz="12000" b="1">
                <a:solidFill>
                  <a:schemeClr val="bg1"/>
                </a:solidFill>
                <a:latin typeface="Arial" panose="020B0604020202020204" pitchFamily="34" charset="0"/>
                <a:cs typeface="Arial" panose="020B0604020202020204" pitchFamily="34" charset="0"/>
              </a:defRPr>
            </a:lvl1pPr>
          </a:lstStyle>
          <a:p>
            <a:pPr lvl="0"/>
            <a:r>
              <a:rPr lang="en-US"/>
              <a:t>00</a:t>
            </a:r>
            <a:endParaRPr lang="en-GB"/>
          </a:p>
        </p:txBody>
      </p:sp>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1323037" y="4823012"/>
            <a:ext cx="7041033" cy="507892"/>
          </a:xfrm>
          <a:prstGeom prst="rect">
            <a:avLst/>
          </a:prstGeom>
        </p:spPr>
        <p:txBody>
          <a:bodyPr lIns="0" tIns="0" rIns="0" bIns="0" anchor="b">
            <a:noAutofit/>
          </a:bodyPr>
          <a:lstStyle>
            <a:lvl1pPr algn="l">
              <a:defRPr sz="2800" b="1">
                <a:solidFill>
                  <a:schemeClr val="bg1"/>
                </a:solidFill>
                <a:latin typeface="+mj-lt"/>
                <a:cs typeface="Arial" panose="020B0604020202020204" pitchFamily="34" charset="0"/>
              </a:defRPr>
            </a:lvl1pPr>
          </a:lstStyle>
          <a:p>
            <a:r>
              <a:rPr lang="en-US"/>
              <a:t>Add divider title</a:t>
            </a:r>
            <a:endParaRPr lang="en-GB"/>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1323037" y="5348834"/>
            <a:ext cx="7041033" cy="281002"/>
          </a:xfrm>
          <a:prstGeom prst="rect">
            <a:avLst/>
          </a:prstGeom>
        </p:spPr>
        <p:txBody>
          <a:bodyPr lIns="0" tIns="0" rIns="0" bIns="0">
            <a:noAutofit/>
          </a:bodyPr>
          <a:lstStyle>
            <a:lvl1pPr marL="0" indent="0" algn="l">
              <a:lnSpc>
                <a:spcPct val="900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spTree>
    <p:extLst>
      <p:ext uri="{BB962C8B-B14F-4D97-AF65-F5344CB8AC3E}">
        <p14:creationId xmlns:p14="http://schemas.microsoft.com/office/powerpoint/2010/main" val="99175744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Divider dark plum_#_2">
    <p:bg>
      <p:bgPr>
        <a:solidFill>
          <a:schemeClr val="accent6"/>
        </a:solid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99784982-D915-4281-8B9B-A7D6715DBB04}"/>
              </a:ext>
            </a:extLst>
          </p:cNvPr>
          <p:cNvPicPr>
            <a:picLocks noChangeAspect="1"/>
          </p:cNvPicPr>
          <p:nvPr userDrawn="1"/>
        </p:nvPicPr>
        <p:blipFill>
          <a:blip r:embed="rId2"/>
          <a:stretch>
            <a:fillRect/>
          </a:stretch>
        </p:blipFill>
        <p:spPr>
          <a:xfrm>
            <a:off x="267316" y="738369"/>
            <a:ext cx="4965239" cy="3439487"/>
          </a:xfrm>
          <a:prstGeom prst="rect">
            <a:avLst/>
          </a:prstGeom>
          <a:noFill/>
        </p:spPr>
      </p:pic>
      <p:sp>
        <p:nvSpPr>
          <p:cNvPr id="28" name="Text Placeholder 40">
            <a:extLst>
              <a:ext uri="{FF2B5EF4-FFF2-40B4-BE49-F238E27FC236}">
                <a16:creationId xmlns:a16="http://schemas.microsoft.com/office/drawing/2014/main" id="{DA78036A-3996-49A3-A390-73E198A66E21}"/>
              </a:ext>
            </a:extLst>
          </p:cNvPr>
          <p:cNvSpPr>
            <a:spLocks noGrp="1"/>
          </p:cNvSpPr>
          <p:nvPr>
            <p:ph type="body" sz="quarter" idx="11" hasCustomPrompt="1"/>
          </p:nvPr>
        </p:nvSpPr>
        <p:spPr>
          <a:xfrm>
            <a:off x="1671983" y="1559955"/>
            <a:ext cx="2519362" cy="1595919"/>
          </a:xfrm>
        </p:spPr>
        <p:txBody>
          <a:bodyPr anchor="ctr">
            <a:noAutofit/>
          </a:bodyPr>
          <a:lstStyle>
            <a:lvl1pPr marL="0" indent="0" algn="ctr">
              <a:buNone/>
              <a:defRPr sz="12000" b="1">
                <a:solidFill>
                  <a:schemeClr val="bg1"/>
                </a:solidFill>
                <a:latin typeface="Arial" panose="020B0604020202020204" pitchFamily="34" charset="0"/>
                <a:cs typeface="Arial" panose="020B0604020202020204" pitchFamily="34" charset="0"/>
              </a:defRPr>
            </a:lvl1pPr>
          </a:lstStyle>
          <a:p>
            <a:pPr lvl="0"/>
            <a:r>
              <a:rPr lang="en-US"/>
              <a:t>00</a:t>
            </a:r>
            <a:endParaRPr lang="en-GB"/>
          </a:p>
        </p:txBody>
      </p:sp>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1323037" y="4823012"/>
            <a:ext cx="7041033" cy="507892"/>
          </a:xfrm>
          <a:prstGeom prst="rect">
            <a:avLst/>
          </a:prstGeom>
        </p:spPr>
        <p:txBody>
          <a:bodyPr lIns="0" tIns="0" rIns="0" bIns="0" anchor="b">
            <a:noAutofit/>
          </a:bodyPr>
          <a:lstStyle>
            <a:lvl1pPr algn="l">
              <a:defRPr sz="2800" b="1">
                <a:solidFill>
                  <a:schemeClr val="bg1"/>
                </a:solidFill>
                <a:latin typeface="+mj-lt"/>
                <a:cs typeface="Arial" panose="020B0604020202020204" pitchFamily="34" charset="0"/>
              </a:defRPr>
            </a:lvl1pPr>
          </a:lstStyle>
          <a:p>
            <a:r>
              <a:rPr lang="en-US"/>
              <a:t>Add divider title</a:t>
            </a:r>
            <a:endParaRPr lang="en-GB"/>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1323037" y="5348834"/>
            <a:ext cx="7041033" cy="281002"/>
          </a:xfrm>
          <a:prstGeom prst="rect">
            <a:avLst/>
          </a:prstGeom>
        </p:spPr>
        <p:txBody>
          <a:bodyPr lIns="0" tIns="0" rIns="0" bIns="0">
            <a:noAutofit/>
          </a:bodyPr>
          <a:lstStyle>
            <a:lvl1pPr marL="0" indent="0" algn="l">
              <a:lnSpc>
                <a:spcPct val="900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spTree>
    <p:extLst>
      <p:ext uri="{BB962C8B-B14F-4D97-AF65-F5344CB8AC3E}">
        <p14:creationId xmlns:p14="http://schemas.microsoft.com/office/powerpoint/2010/main" val="32760932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3 pics &amp; titles with text &amp; dividing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358774" y="445811"/>
            <a:ext cx="11337925" cy="710639"/>
          </a:xfrm>
        </p:spPr>
        <p:txBody>
          <a:bodyPr anchor="b"/>
          <a:lstStyle>
            <a:lvl1pPr>
              <a:defRPr/>
            </a:lvl1pPr>
          </a:lstStyle>
          <a:p>
            <a:r>
              <a:rPr lang="en-US"/>
              <a:t>Add title</a:t>
            </a:r>
            <a:endParaRPr lang="en-GB"/>
          </a:p>
        </p:txBody>
      </p:sp>
      <p:cxnSp>
        <p:nvCxnSpPr>
          <p:cNvPr id="6" name="Straight Connector 5">
            <a:extLst>
              <a:ext uri="{FF2B5EF4-FFF2-40B4-BE49-F238E27FC236}">
                <a16:creationId xmlns:a16="http://schemas.microsoft.com/office/drawing/2014/main" id="{8DFD8DC6-333F-4D12-B2B1-E0CC8E63A54F}"/>
              </a:ext>
            </a:extLst>
          </p:cNvPr>
          <p:cNvCxnSpPr>
            <a:cxnSpLocks/>
          </p:cNvCxnSpPr>
          <p:nvPr userDrawn="1"/>
        </p:nvCxnSpPr>
        <p:spPr>
          <a:xfrm>
            <a:off x="7990456" y="1449388"/>
            <a:ext cx="0" cy="4464050"/>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B1D0B4F-4C26-470A-9E53-C4AAD8791734}"/>
              </a:ext>
            </a:extLst>
          </p:cNvPr>
          <p:cNvCxnSpPr>
            <a:cxnSpLocks/>
          </p:cNvCxnSpPr>
          <p:nvPr userDrawn="1"/>
        </p:nvCxnSpPr>
        <p:spPr>
          <a:xfrm>
            <a:off x="4065028" y="1449388"/>
            <a:ext cx="0" cy="4464050"/>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14" name="Picture Placeholder 7">
            <a:extLst>
              <a:ext uri="{FF2B5EF4-FFF2-40B4-BE49-F238E27FC236}">
                <a16:creationId xmlns:a16="http://schemas.microsoft.com/office/drawing/2014/main" id="{910E507C-AAE6-4FED-AC4E-A73D986154BA}"/>
              </a:ext>
            </a:extLst>
          </p:cNvPr>
          <p:cNvSpPr>
            <a:spLocks noGrp="1"/>
          </p:cNvSpPr>
          <p:nvPr>
            <p:ph type="pic" sz="quarter" idx="12" hasCustomPrompt="1"/>
          </p:nvPr>
        </p:nvSpPr>
        <p:spPr>
          <a:xfrm>
            <a:off x="358774" y="1449387"/>
            <a:ext cx="3487080" cy="1859441"/>
          </a:xfrm>
          <a:solidFill>
            <a:schemeClr val="bg2">
              <a:lumMod val="95000"/>
            </a:schemeClr>
          </a:solidFill>
        </p:spPr>
        <p:txBody>
          <a:bodyPr/>
          <a:lstStyle>
            <a:lvl1pPr marL="0" indent="0">
              <a:buFont typeface="Arial" panose="020B0604020202020204" pitchFamily="34" charset="0"/>
              <a:buNone/>
              <a:defRPr sz="1600"/>
            </a:lvl1pPr>
          </a:lstStyle>
          <a:p>
            <a:r>
              <a:rPr lang="en-GB"/>
              <a:t>Add picture</a:t>
            </a:r>
          </a:p>
        </p:txBody>
      </p:sp>
      <p:sp>
        <p:nvSpPr>
          <p:cNvPr id="15" name="Text Placeholder 9">
            <a:extLst>
              <a:ext uri="{FF2B5EF4-FFF2-40B4-BE49-F238E27FC236}">
                <a16:creationId xmlns:a16="http://schemas.microsoft.com/office/drawing/2014/main" id="{C635C1B9-56DB-4822-8BE1-1B71F05D39B4}"/>
              </a:ext>
            </a:extLst>
          </p:cNvPr>
          <p:cNvSpPr>
            <a:spLocks noGrp="1"/>
          </p:cNvSpPr>
          <p:nvPr>
            <p:ph type="body" sz="quarter" idx="13" hasCustomPrompt="1"/>
          </p:nvPr>
        </p:nvSpPr>
        <p:spPr>
          <a:xfrm>
            <a:off x="358774" y="3308828"/>
            <a:ext cx="3487080" cy="488951"/>
          </a:xfrm>
          <a:solidFill>
            <a:srgbClr val="4D4D4D"/>
          </a:solidFill>
        </p:spPr>
        <p:txBody>
          <a:bodyPr lIns="108000" tIns="108000" rIns="108000" bIns="108000"/>
          <a:lstStyle>
            <a:lvl1pPr marL="0" indent="0">
              <a:buFont typeface="Arial" panose="020B0604020202020204" pitchFamily="34" charset="0"/>
              <a:buNone/>
              <a:defRPr sz="1000" i="0">
                <a:solidFill>
                  <a:schemeClr val="tx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4" name="Text Placeholder 3">
            <a:extLst>
              <a:ext uri="{FF2B5EF4-FFF2-40B4-BE49-F238E27FC236}">
                <a16:creationId xmlns:a16="http://schemas.microsoft.com/office/drawing/2014/main" id="{C294BD5C-A104-49D3-B85B-71FA3DCD71ED}"/>
              </a:ext>
            </a:extLst>
          </p:cNvPr>
          <p:cNvSpPr>
            <a:spLocks noGrp="1"/>
          </p:cNvSpPr>
          <p:nvPr>
            <p:ph type="body" sz="quarter" idx="14" hasCustomPrompt="1"/>
          </p:nvPr>
        </p:nvSpPr>
        <p:spPr>
          <a:xfrm>
            <a:off x="358775" y="4433923"/>
            <a:ext cx="3487071" cy="1479515"/>
          </a:xfrm>
        </p:spPr>
        <p:txBody>
          <a:bodyPr vert="horz" lIns="0" tIns="0" rIns="0" bIns="0" rtlCol="0">
            <a:noAutofit/>
          </a:bodyPr>
          <a:lstStyle>
            <a:lvl1pPr>
              <a:defRPr lang="en-US" sz="1400" dirty="0" smtClean="0"/>
            </a:lvl1pPr>
            <a:lvl2pPr>
              <a:defRPr lang="en-US" sz="1400" dirty="0" smtClean="0"/>
            </a:lvl2pPr>
            <a:lvl3pPr>
              <a:defRPr lang="en-US" sz="1400" dirty="0" smtClean="0"/>
            </a:lvl3pPr>
            <a:lvl4pPr>
              <a:defRPr lang="en-US" sz="1400" dirty="0" smtClean="0"/>
            </a:lvl4pPr>
            <a:lvl5pPr>
              <a:defRPr lang="en-GB" sz="1400" dirty="0"/>
            </a:lvl5pPr>
          </a:lstStyle>
          <a:p>
            <a:pPr lvl="0">
              <a:lnSpc>
                <a:spcPct val="120000"/>
              </a:lnSpc>
              <a:spcAft>
                <a:spcPts val="600"/>
              </a:spcAft>
            </a:pPr>
            <a:r>
              <a:rPr lang="en-US"/>
              <a:t>Add first level body copy</a:t>
            </a:r>
          </a:p>
          <a:p>
            <a:pPr lvl="1">
              <a:lnSpc>
                <a:spcPct val="120000"/>
              </a:lnSpc>
              <a:spcAft>
                <a:spcPts val="600"/>
              </a:spcAft>
            </a:pPr>
            <a:r>
              <a:rPr lang="en-US"/>
              <a:t>Second level</a:t>
            </a:r>
          </a:p>
          <a:p>
            <a:pPr lvl="2">
              <a:lnSpc>
                <a:spcPct val="120000"/>
              </a:lnSpc>
              <a:spcAft>
                <a:spcPts val="600"/>
              </a:spcAft>
            </a:pPr>
            <a:r>
              <a:rPr lang="en-US"/>
              <a:t>Third level</a:t>
            </a:r>
          </a:p>
        </p:txBody>
      </p:sp>
      <p:sp>
        <p:nvSpPr>
          <p:cNvPr id="19" name="Picture Placeholder 7">
            <a:extLst>
              <a:ext uri="{FF2B5EF4-FFF2-40B4-BE49-F238E27FC236}">
                <a16:creationId xmlns:a16="http://schemas.microsoft.com/office/drawing/2014/main" id="{218343B1-3037-4A12-A5BE-29EE5D3DC7A4}"/>
              </a:ext>
            </a:extLst>
          </p:cNvPr>
          <p:cNvSpPr>
            <a:spLocks noGrp="1"/>
          </p:cNvSpPr>
          <p:nvPr>
            <p:ph type="pic" sz="quarter" idx="15" hasCustomPrompt="1"/>
          </p:nvPr>
        </p:nvSpPr>
        <p:spPr>
          <a:xfrm>
            <a:off x="4284202" y="1449387"/>
            <a:ext cx="3487080" cy="1859441"/>
          </a:xfrm>
          <a:solidFill>
            <a:schemeClr val="bg2">
              <a:lumMod val="95000"/>
            </a:schemeClr>
          </a:solidFill>
        </p:spPr>
        <p:txBody>
          <a:bodyPr/>
          <a:lstStyle>
            <a:lvl1pPr marL="0" indent="0">
              <a:buFont typeface="Arial" panose="020B0604020202020204" pitchFamily="34" charset="0"/>
              <a:buNone/>
              <a:defRPr sz="1600"/>
            </a:lvl1pPr>
          </a:lstStyle>
          <a:p>
            <a:r>
              <a:rPr lang="en-GB"/>
              <a:t>Add picture</a:t>
            </a:r>
          </a:p>
        </p:txBody>
      </p:sp>
      <p:sp>
        <p:nvSpPr>
          <p:cNvPr id="21" name="Text Placeholder 9">
            <a:extLst>
              <a:ext uri="{FF2B5EF4-FFF2-40B4-BE49-F238E27FC236}">
                <a16:creationId xmlns:a16="http://schemas.microsoft.com/office/drawing/2014/main" id="{4EBB779D-72A9-43C7-80DD-51EEA55402CB}"/>
              </a:ext>
            </a:extLst>
          </p:cNvPr>
          <p:cNvSpPr>
            <a:spLocks noGrp="1"/>
          </p:cNvSpPr>
          <p:nvPr>
            <p:ph type="body" sz="quarter" idx="16" hasCustomPrompt="1"/>
          </p:nvPr>
        </p:nvSpPr>
        <p:spPr>
          <a:xfrm>
            <a:off x="4284202" y="3308828"/>
            <a:ext cx="3487080" cy="488951"/>
          </a:xfrm>
          <a:solidFill>
            <a:srgbClr val="4D4D4D"/>
          </a:solidFill>
        </p:spPr>
        <p:txBody>
          <a:bodyPr lIns="108000" tIns="108000" rIns="108000" bIns="108000"/>
          <a:lstStyle>
            <a:lvl1pPr marL="0" indent="0">
              <a:buFont typeface="Arial" panose="020B0604020202020204" pitchFamily="34" charset="0"/>
              <a:buNone/>
              <a:defRPr sz="1000" i="0">
                <a:solidFill>
                  <a:schemeClr val="tx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28" name="Picture Placeholder 7">
            <a:extLst>
              <a:ext uri="{FF2B5EF4-FFF2-40B4-BE49-F238E27FC236}">
                <a16:creationId xmlns:a16="http://schemas.microsoft.com/office/drawing/2014/main" id="{F2D43E59-8578-4A9A-A0D9-5CABF288D6ED}"/>
              </a:ext>
            </a:extLst>
          </p:cNvPr>
          <p:cNvSpPr>
            <a:spLocks noGrp="1"/>
          </p:cNvSpPr>
          <p:nvPr>
            <p:ph type="pic" sz="quarter" idx="18" hasCustomPrompt="1"/>
          </p:nvPr>
        </p:nvSpPr>
        <p:spPr>
          <a:xfrm>
            <a:off x="8209631" y="1449387"/>
            <a:ext cx="3487080" cy="1859441"/>
          </a:xfrm>
          <a:solidFill>
            <a:schemeClr val="bg2">
              <a:lumMod val="95000"/>
            </a:schemeClr>
          </a:solidFill>
        </p:spPr>
        <p:txBody>
          <a:bodyPr/>
          <a:lstStyle>
            <a:lvl1pPr marL="0" indent="0">
              <a:buFont typeface="Arial" panose="020B0604020202020204" pitchFamily="34" charset="0"/>
              <a:buNone/>
              <a:defRPr sz="1600"/>
            </a:lvl1pPr>
          </a:lstStyle>
          <a:p>
            <a:r>
              <a:rPr lang="en-GB"/>
              <a:t>Add picture</a:t>
            </a:r>
          </a:p>
        </p:txBody>
      </p:sp>
      <p:sp>
        <p:nvSpPr>
          <p:cNvPr id="29" name="Text Placeholder 9">
            <a:extLst>
              <a:ext uri="{FF2B5EF4-FFF2-40B4-BE49-F238E27FC236}">
                <a16:creationId xmlns:a16="http://schemas.microsoft.com/office/drawing/2014/main" id="{6F1C555E-6E78-49F5-9389-58DCDEA69B3D}"/>
              </a:ext>
            </a:extLst>
          </p:cNvPr>
          <p:cNvSpPr>
            <a:spLocks noGrp="1"/>
          </p:cNvSpPr>
          <p:nvPr>
            <p:ph type="body" sz="quarter" idx="19" hasCustomPrompt="1"/>
          </p:nvPr>
        </p:nvSpPr>
        <p:spPr>
          <a:xfrm>
            <a:off x="8209631" y="3308828"/>
            <a:ext cx="3487080" cy="488951"/>
          </a:xfrm>
          <a:solidFill>
            <a:srgbClr val="4D4D4D"/>
          </a:solidFill>
        </p:spPr>
        <p:txBody>
          <a:bodyPr lIns="108000" tIns="108000" rIns="108000" bIns="108000"/>
          <a:lstStyle>
            <a:lvl1pPr marL="0" indent="0">
              <a:buFont typeface="Arial" panose="020B0604020202020204" pitchFamily="34" charset="0"/>
              <a:buNone/>
              <a:defRPr sz="1000" i="0">
                <a:solidFill>
                  <a:schemeClr val="tx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16" name="Text Placeholder 3">
            <a:extLst>
              <a:ext uri="{FF2B5EF4-FFF2-40B4-BE49-F238E27FC236}">
                <a16:creationId xmlns:a16="http://schemas.microsoft.com/office/drawing/2014/main" id="{42413540-D425-4896-8C8F-BB48A601BBF8}"/>
              </a:ext>
            </a:extLst>
          </p:cNvPr>
          <p:cNvSpPr>
            <a:spLocks noGrp="1"/>
          </p:cNvSpPr>
          <p:nvPr>
            <p:ph type="body" sz="quarter" idx="21" hasCustomPrompt="1"/>
          </p:nvPr>
        </p:nvSpPr>
        <p:spPr>
          <a:xfrm>
            <a:off x="358775" y="3994666"/>
            <a:ext cx="3487071" cy="323946"/>
          </a:xfrm>
        </p:spPr>
        <p:txBody>
          <a:bodyPr vert="horz" lIns="0" tIns="0" rIns="0" bIns="0" rtlCol="0">
            <a:noAutofit/>
          </a:bodyPr>
          <a:lstStyle>
            <a:lvl1pPr marL="0" indent="0">
              <a:buFont typeface="Arial" panose="020B0604020202020204" pitchFamily="34" charset="0"/>
              <a:buNone/>
              <a:defRPr lang="en-US" smtClean="0">
                <a:latin typeface="Arial" panose="020B0604020202020204" pitchFamily="34" charset="0"/>
              </a:defRPr>
            </a:lvl1pPr>
            <a:lvl2pPr marL="457200" indent="0">
              <a:buFont typeface="Arial" panose="020B0604020202020204" pitchFamily="34" charset="0"/>
              <a:buNone/>
              <a:defRPr lang="en-US" smtClean="0">
                <a:latin typeface="+mj-lt"/>
              </a:defRPr>
            </a:lvl2pPr>
            <a:lvl3pPr marL="914400" indent="0">
              <a:buFont typeface="Arial" panose="020B0604020202020204" pitchFamily="34" charset="0"/>
              <a:buNone/>
              <a:defRPr lang="en-US" smtClean="0">
                <a:latin typeface="+mj-lt"/>
              </a:defRPr>
            </a:lvl3pPr>
            <a:lvl4pPr marL="1371600" indent="0">
              <a:buFont typeface="Arial" panose="020B0604020202020204" pitchFamily="34" charset="0"/>
              <a:buNone/>
              <a:defRPr lang="en-US" smtClean="0">
                <a:latin typeface="+mj-lt"/>
              </a:defRPr>
            </a:lvl4pPr>
            <a:lvl5pPr marL="1828800" indent="0">
              <a:buFont typeface="Arial" panose="020B0604020202020204" pitchFamily="34" charset="0"/>
              <a:buNone/>
              <a:defRPr lang="en-GB">
                <a:latin typeface="+mj-lt"/>
              </a:defRPr>
            </a:lvl5pPr>
          </a:lstStyle>
          <a:p>
            <a:pPr lvl="0">
              <a:lnSpc>
                <a:spcPct val="120000"/>
              </a:lnSpc>
              <a:spcAft>
                <a:spcPts val="600"/>
              </a:spcAft>
            </a:pPr>
            <a:r>
              <a:rPr lang="en-US"/>
              <a:t>Add title</a:t>
            </a:r>
            <a:endParaRPr lang="en-GB"/>
          </a:p>
        </p:txBody>
      </p:sp>
      <p:sp>
        <p:nvSpPr>
          <p:cNvPr id="17" name="Text Placeholder 3">
            <a:extLst>
              <a:ext uri="{FF2B5EF4-FFF2-40B4-BE49-F238E27FC236}">
                <a16:creationId xmlns:a16="http://schemas.microsoft.com/office/drawing/2014/main" id="{4F4624C7-390D-4449-BA41-775C5C594491}"/>
              </a:ext>
            </a:extLst>
          </p:cNvPr>
          <p:cNvSpPr>
            <a:spLocks noGrp="1"/>
          </p:cNvSpPr>
          <p:nvPr>
            <p:ph type="body" sz="quarter" idx="22" hasCustomPrompt="1"/>
          </p:nvPr>
        </p:nvSpPr>
        <p:spPr>
          <a:xfrm>
            <a:off x="4284202" y="4433923"/>
            <a:ext cx="3487071" cy="1479515"/>
          </a:xfrm>
        </p:spPr>
        <p:txBody>
          <a:bodyPr vert="horz" lIns="0" tIns="0" rIns="0" bIns="0" rtlCol="0">
            <a:noAutofit/>
          </a:bodyPr>
          <a:lstStyle>
            <a:lvl1pPr>
              <a:defRPr lang="en-US" sz="1400" dirty="0" smtClean="0"/>
            </a:lvl1pPr>
            <a:lvl2pPr>
              <a:defRPr lang="en-US" sz="1400" dirty="0" smtClean="0"/>
            </a:lvl2pPr>
            <a:lvl3pPr>
              <a:defRPr lang="en-US" sz="1400" dirty="0" smtClean="0"/>
            </a:lvl3pPr>
            <a:lvl4pPr>
              <a:defRPr lang="en-US" sz="1400" dirty="0" smtClean="0"/>
            </a:lvl4pPr>
            <a:lvl5pPr>
              <a:defRPr lang="en-GB" sz="1400" dirty="0"/>
            </a:lvl5pPr>
          </a:lstStyle>
          <a:p>
            <a:pPr lvl="0">
              <a:lnSpc>
                <a:spcPct val="120000"/>
              </a:lnSpc>
              <a:spcAft>
                <a:spcPts val="600"/>
              </a:spcAft>
            </a:pPr>
            <a:r>
              <a:rPr lang="en-US"/>
              <a:t>Add first level body copy</a:t>
            </a:r>
          </a:p>
          <a:p>
            <a:pPr lvl="1">
              <a:lnSpc>
                <a:spcPct val="120000"/>
              </a:lnSpc>
              <a:spcAft>
                <a:spcPts val="600"/>
              </a:spcAft>
            </a:pPr>
            <a:r>
              <a:rPr lang="en-US"/>
              <a:t>Second level</a:t>
            </a:r>
          </a:p>
          <a:p>
            <a:pPr lvl="2">
              <a:lnSpc>
                <a:spcPct val="120000"/>
              </a:lnSpc>
              <a:spcAft>
                <a:spcPts val="600"/>
              </a:spcAft>
            </a:pPr>
            <a:r>
              <a:rPr lang="en-US"/>
              <a:t>Third level</a:t>
            </a:r>
          </a:p>
        </p:txBody>
      </p:sp>
      <p:sp>
        <p:nvSpPr>
          <p:cNvPr id="18" name="Text Placeholder 3">
            <a:extLst>
              <a:ext uri="{FF2B5EF4-FFF2-40B4-BE49-F238E27FC236}">
                <a16:creationId xmlns:a16="http://schemas.microsoft.com/office/drawing/2014/main" id="{366F731F-FCB4-4E7A-9C39-64619AD5CA80}"/>
              </a:ext>
            </a:extLst>
          </p:cNvPr>
          <p:cNvSpPr>
            <a:spLocks noGrp="1"/>
          </p:cNvSpPr>
          <p:nvPr>
            <p:ph type="body" sz="quarter" idx="23" hasCustomPrompt="1"/>
          </p:nvPr>
        </p:nvSpPr>
        <p:spPr>
          <a:xfrm>
            <a:off x="4284202" y="3994666"/>
            <a:ext cx="3487071" cy="323946"/>
          </a:xfrm>
        </p:spPr>
        <p:txBody>
          <a:bodyPr vert="horz" lIns="0" tIns="0" rIns="0" bIns="0" rtlCol="0">
            <a:noAutofit/>
          </a:bodyPr>
          <a:lstStyle>
            <a:lvl1pPr marL="0" indent="0">
              <a:buFont typeface="Arial" panose="020B0604020202020204" pitchFamily="34" charset="0"/>
              <a:buNone/>
              <a:defRPr lang="en-US" smtClean="0">
                <a:latin typeface="Arial" panose="020B0604020202020204" pitchFamily="34" charset="0"/>
              </a:defRPr>
            </a:lvl1pPr>
            <a:lvl2pPr marL="457200" indent="0">
              <a:buFont typeface="Arial" panose="020B0604020202020204" pitchFamily="34" charset="0"/>
              <a:buNone/>
              <a:defRPr lang="en-US" smtClean="0">
                <a:latin typeface="+mj-lt"/>
              </a:defRPr>
            </a:lvl2pPr>
            <a:lvl3pPr marL="914400" indent="0">
              <a:buFont typeface="Arial" panose="020B0604020202020204" pitchFamily="34" charset="0"/>
              <a:buNone/>
              <a:defRPr lang="en-US" smtClean="0">
                <a:latin typeface="+mj-lt"/>
              </a:defRPr>
            </a:lvl3pPr>
            <a:lvl4pPr marL="1371600" indent="0">
              <a:buFont typeface="Arial" panose="020B0604020202020204" pitchFamily="34" charset="0"/>
              <a:buNone/>
              <a:defRPr lang="en-US" smtClean="0">
                <a:latin typeface="+mj-lt"/>
              </a:defRPr>
            </a:lvl4pPr>
            <a:lvl5pPr marL="1828800" indent="0">
              <a:buFont typeface="Arial" panose="020B0604020202020204" pitchFamily="34" charset="0"/>
              <a:buNone/>
              <a:defRPr lang="en-GB">
                <a:latin typeface="+mj-lt"/>
              </a:defRPr>
            </a:lvl5pPr>
          </a:lstStyle>
          <a:p>
            <a:pPr lvl="0">
              <a:lnSpc>
                <a:spcPct val="120000"/>
              </a:lnSpc>
              <a:spcAft>
                <a:spcPts val="600"/>
              </a:spcAft>
            </a:pPr>
            <a:r>
              <a:rPr lang="en-US"/>
              <a:t>Add title</a:t>
            </a:r>
            <a:endParaRPr lang="en-GB"/>
          </a:p>
        </p:txBody>
      </p:sp>
      <p:sp>
        <p:nvSpPr>
          <p:cNvPr id="20" name="Text Placeholder 3">
            <a:extLst>
              <a:ext uri="{FF2B5EF4-FFF2-40B4-BE49-F238E27FC236}">
                <a16:creationId xmlns:a16="http://schemas.microsoft.com/office/drawing/2014/main" id="{C028B7D4-141B-4249-829E-BD19C7CA232E}"/>
              </a:ext>
            </a:extLst>
          </p:cNvPr>
          <p:cNvSpPr>
            <a:spLocks noGrp="1"/>
          </p:cNvSpPr>
          <p:nvPr>
            <p:ph type="body" sz="quarter" idx="24" hasCustomPrompt="1"/>
          </p:nvPr>
        </p:nvSpPr>
        <p:spPr>
          <a:xfrm>
            <a:off x="8209631" y="4433923"/>
            <a:ext cx="3487071" cy="1479515"/>
          </a:xfrm>
        </p:spPr>
        <p:txBody>
          <a:bodyPr vert="horz" lIns="0" tIns="0" rIns="0" bIns="0" rtlCol="0">
            <a:noAutofit/>
          </a:bodyPr>
          <a:lstStyle>
            <a:lvl1pPr>
              <a:defRPr lang="en-US" sz="1400" dirty="0" smtClean="0"/>
            </a:lvl1pPr>
            <a:lvl2pPr>
              <a:defRPr lang="en-US" sz="1400" dirty="0" smtClean="0"/>
            </a:lvl2pPr>
            <a:lvl3pPr>
              <a:defRPr lang="en-US" sz="1400" dirty="0" smtClean="0"/>
            </a:lvl3pPr>
            <a:lvl4pPr>
              <a:defRPr lang="en-US" sz="1400" dirty="0" smtClean="0"/>
            </a:lvl4pPr>
            <a:lvl5pPr>
              <a:defRPr lang="en-GB" sz="1400" dirty="0"/>
            </a:lvl5pPr>
          </a:lstStyle>
          <a:p>
            <a:pPr lvl="0">
              <a:lnSpc>
                <a:spcPct val="120000"/>
              </a:lnSpc>
              <a:spcAft>
                <a:spcPts val="600"/>
              </a:spcAft>
            </a:pPr>
            <a:r>
              <a:rPr lang="en-US"/>
              <a:t>Add first level body copy</a:t>
            </a:r>
          </a:p>
          <a:p>
            <a:pPr lvl="1">
              <a:lnSpc>
                <a:spcPct val="120000"/>
              </a:lnSpc>
              <a:spcAft>
                <a:spcPts val="600"/>
              </a:spcAft>
            </a:pPr>
            <a:r>
              <a:rPr lang="en-US"/>
              <a:t>Second level</a:t>
            </a:r>
          </a:p>
          <a:p>
            <a:pPr lvl="2">
              <a:lnSpc>
                <a:spcPct val="120000"/>
              </a:lnSpc>
              <a:spcAft>
                <a:spcPts val="600"/>
              </a:spcAft>
            </a:pPr>
            <a:r>
              <a:rPr lang="en-US"/>
              <a:t>Third level</a:t>
            </a:r>
          </a:p>
        </p:txBody>
      </p:sp>
      <p:sp>
        <p:nvSpPr>
          <p:cNvPr id="23" name="Text Placeholder 3">
            <a:extLst>
              <a:ext uri="{FF2B5EF4-FFF2-40B4-BE49-F238E27FC236}">
                <a16:creationId xmlns:a16="http://schemas.microsoft.com/office/drawing/2014/main" id="{7B38AE04-7720-43DB-9E97-01E1E2F10F52}"/>
              </a:ext>
            </a:extLst>
          </p:cNvPr>
          <p:cNvSpPr>
            <a:spLocks noGrp="1"/>
          </p:cNvSpPr>
          <p:nvPr>
            <p:ph type="body" sz="quarter" idx="25" hasCustomPrompt="1"/>
          </p:nvPr>
        </p:nvSpPr>
        <p:spPr>
          <a:xfrm>
            <a:off x="8209631" y="3994666"/>
            <a:ext cx="3487071" cy="323946"/>
          </a:xfrm>
        </p:spPr>
        <p:txBody>
          <a:bodyPr vert="horz" lIns="0" tIns="0" rIns="0" bIns="0" rtlCol="0">
            <a:noAutofit/>
          </a:bodyPr>
          <a:lstStyle>
            <a:lvl1pPr marL="0" indent="0">
              <a:buFont typeface="Arial" panose="020B0604020202020204" pitchFamily="34" charset="0"/>
              <a:buNone/>
              <a:defRPr lang="en-US" smtClean="0">
                <a:latin typeface="Arial" panose="020B0604020202020204" pitchFamily="34" charset="0"/>
              </a:defRPr>
            </a:lvl1pPr>
            <a:lvl2pPr marL="457200" indent="0">
              <a:buFont typeface="Arial" panose="020B0604020202020204" pitchFamily="34" charset="0"/>
              <a:buNone/>
              <a:defRPr lang="en-US" smtClean="0">
                <a:latin typeface="+mj-lt"/>
              </a:defRPr>
            </a:lvl2pPr>
            <a:lvl3pPr marL="914400" indent="0">
              <a:buFont typeface="Arial" panose="020B0604020202020204" pitchFamily="34" charset="0"/>
              <a:buNone/>
              <a:defRPr lang="en-US" smtClean="0">
                <a:latin typeface="+mj-lt"/>
              </a:defRPr>
            </a:lvl3pPr>
            <a:lvl4pPr marL="1371600" indent="0">
              <a:buFont typeface="Arial" panose="020B0604020202020204" pitchFamily="34" charset="0"/>
              <a:buNone/>
              <a:defRPr lang="en-US" smtClean="0">
                <a:latin typeface="+mj-lt"/>
              </a:defRPr>
            </a:lvl4pPr>
            <a:lvl5pPr marL="1828800" indent="0">
              <a:buFont typeface="Arial" panose="020B0604020202020204" pitchFamily="34" charset="0"/>
              <a:buNone/>
              <a:defRPr lang="en-GB">
                <a:latin typeface="+mj-lt"/>
              </a:defRPr>
            </a:lvl5pPr>
          </a:lstStyle>
          <a:p>
            <a:pPr lvl="0">
              <a:lnSpc>
                <a:spcPct val="120000"/>
              </a:lnSpc>
              <a:spcAft>
                <a:spcPts val="600"/>
              </a:spcAft>
            </a:pPr>
            <a:r>
              <a:rPr lang="en-US"/>
              <a:t>Add title</a:t>
            </a:r>
            <a:endParaRPr lang="en-GB"/>
          </a:p>
        </p:txBody>
      </p:sp>
      <p:sp>
        <p:nvSpPr>
          <p:cNvPr id="3" name="TextBox 2">
            <a:extLst>
              <a:ext uri="{FF2B5EF4-FFF2-40B4-BE49-F238E27FC236}">
                <a16:creationId xmlns:a16="http://schemas.microsoft.com/office/drawing/2014/main" id="{BDFF657B-30FD-9668-D5D6-B486EA2DA9F5}"/>
              </a:ext>
            </a:extLst>
          </p:cNvPr>
          <p:cNvSpPr txBox="1"/>
          <p:nvPr userDrawn="1"/>
        </p:nvSpPr>
        <p:spPr>
          <a:xfrm>
            <a:off x="358775" y="6348669"/>
            <a:ext cx="227151" cy="283906"/>
          </a:xfrm>
          <a:prstGeom prst="rect">
            <a:avLst/>
          </a:prstGeom>
          <a:noFill/>
        </p:spPr>
        <p:txBody>
          <a:bodyPr wrap="square" lIns="0" tIns="0" rIns="0" bIns="144000" rtlCol="0">
            <a:spAutoFit/>
          </a:bodyPr>
          <a:lstStyle/>
          <a:p>
            <a:fld id="{1B89E529-AE4E-4371-8EFE-1FBBC6F604E7}" type="slidenum">
              <a:rPr lang="en-US" sz="900" smtClean="0">
                <a:solidFill>
                  <a:schemeClr val="tx2"/>
                </a:solidFill>
              </a:rPr>
              <a:t>‹#›</a:t>
            </a:fld>
            <a:endParaRPr lang="en-GB" sz="900">
              <a:solidFill>
                <a:schemeClr val="tx2"/>
              </a:solidFill>
            </a:endParaRPr>
          </a:p>
        </p:txBody>
      </p:sp>
    </p:spTree>
    <p:extLst>
      <p:ext uri="{BB962C8B-B14F-4D97-AF65-F5344CB8AC3E}">
        <p14:creationId xmlns:p14="http://schemas.microsoft.com/office/powerpoint/2010/main" val="125320393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Divider image_#_2">
    <p:bg>
      <p:bgPr>
        <a:solidFill>
          <a:schemeClr val="tx1">
            <a:lumMod val="40000"/>
            <a:lumOff val="60000"/>
          </a:schemeClr>
        </a:solid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99784982-D915-4281-8B9B-A7D6715DBB04}"/>
              </a:ext>
            </a:extLst>
          </p:cNvPr>
          <p:cNvPicPr>
            <a:picLocks noChangeAspect="1"/>
          </p:cNvPicPr>
          <p:nvPr userDrawn="1"/>
        </p:nvPicPr>
        <p:blipFill>
          <a:blip r:embed="rId2"/>
          <a:stretch>
            <a:fillRect/>
          </a:stretch>
        </p:blipFill>
        <p:spPr>
          <a:xfrm>
            <a:off x="267316" y="738369"/>
            <a:ext cx="4965239" cy="3439487"/>
          </a:xfrm>
          <a:prstGeom prst="rect">
            <a:avLst/>
          </a:prstGeom>
          <a:noFill/>
        </p:spPr>
      </p:pic>
      <p:sp>
        <p:nvSpPr>
          <p:cNvPr id="28" name="Text Placeholder 40">
            <a:extLst>
              <a:ext uri="{FF2B5EF4-FFF2-40B4-BE49-F238E27FC236}">
                <a16:creationId xmlns:a16="http://schemas.microsoft.com/office/drawing/2014/main" id="{DA78036A-3996-49A3-A390-73E198A66E21}"/>
              </a:ext>
            </a:extLst>
          </p:cNvPr>
          <p:cNvSpPr>
            <a:spLocks noGrp="1"/>
          </p:cNvSpPr>
          <p:nvPr>
            <p:ph type="body" sz="quarter" idx="11" hasCustomPrompt="1"/>
          </p:nvPr>
        </p:nvSpPr>
        <p:spPr>
          <a:xfrm>
            <a:off x="1671983" y="1559955"/>
            <a:ext cx="2519362" cy="1595919"/>
          </a:xfrm>
        </p:spPr>
        <p:txBody>
          <a:bodyPr anchor="ctr">
            <a:noAutofit/>
          </a:bodyPr>
          <a:lstStyle>
            <a:lvl1pPr marL="0" indent="0" algn="ctr">
              <a:buNone/>
              <a:defRPr sz="12000" b="1">
                <a:solidFill>
                  <a:schemeClr val="bg1"/>
                </a:solidFill>
                <a:latin typeface="Arial" panose="020B0604020202020204" pitchFamily="34" charset="0"/>
                <a:cs typeface="Arial" panose="020B0604020202020204" pitchFamily="34" charset="0"/>
              </a:defRPr>
            </a:lvl1pPr>
          </a:lstStyle>
          <a:p>
            <a:pPr lvl="0"/>
            <a:r>
              <a:rPr lang="en-US"/>
              <a:t>00</a:t>
            </a:r>
            <a:endParaRPr lang="en-GB"/>
          </a:p>
        </p:txBody>
      </p:sp>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1323037" y="4823012"/>
            <a:ext cx="7041033" cy="507892"/>
          </a:xfrm>
          <a:prstGeom prst="rect">
            <a:avLst/>
          </a:prstGeom>
        </p:spPr>
        <p:txBody>
          <a:bodyPr lIns="0" tIns="0" rIns="0" bIns="0" anchor="b">
            <a:noAutofit/>
          </a:bodyPr>
          <a:lstStyle>
            <a:lvl1pPr algn="l">
              <a:defRPr sz="2800" b="0">
                <a:solidFill>
                  <a:schemeClr val="bg1"/>
                </a:solidFill>
                <a:latin typeface="+mj-lt"/>
                <a:cs typeface="Arial" panose="020B0604020202020204" pitchFamily="34" charset="0"/>
              </a:defRPr>
            </a:lvl1pPr>
          </a:lstStyle>
          <a:p>
            <a:r>
              <a:rPr lang="en-US"/>
              <a:t>Add divider title</a:t>
            </a:r>
            <a:endParaRPr lang="en-GB"/>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1323037" y="5348834"/>
            <a:ext cx="7041033" cy="281002"/>
          </a:xfrm>
          <a:prstGeom prst="rect">
            <a:avLst/>
          </a:prstGeom>
        </p:spPr>
        <p:txBody>
          <a:bodyPr lIns="0" tIns="0" rIns="0" bIns="0">
            <a:noAutofit/>
          </a:bodyPr>
          <a:lstStyle>
            <a:lvl1pPr marL="0" indent="0" algn="l">
              <a:lnSpc>
                <a:spcPct val="900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sp>
        <p:nvSpPr>
          <p:cNvPr id="9" name="Callout: Line 8">
            <a:extLst>
              <a:ext uri="{FF2B5EF4-FFF2-40B4-BE49-F238E27FC236}">
                <a16:creationId xmlns:a16="http://schemas.microsoft.com/office/drawing/2014/main" id="{29D97716-E4A9-4B0C-B27E-A052426CCE71}"/>
              </a:ext>
            </a:extLst>
          </p:cNvPr>
          <p:cNvSpPr/>
          <p:nvPr userDrawn="1"/>
        </p:nvSpPr>
        <p:spPr bwMode="gray">
          <a:xfrm>
            <a:off x="12856683" y="0"/>
            <a:ext cx="2038121" cy="4617720"/>
          </a:xfrm>
          <a:prstGeom prst="borderCallout1">
            <a:avLst>
              <a:gd name="adj1" fmla="val 18750"/>
              <a:gd name="adj2" fmla="val -8333"/>
              <a:gd name="adj3" fmla="val 23170"/>
              <a:gd name="adj4" fmla="val -23198"/>
            </a:avLst>
          </a:prstGeom>
          <a:solidFill>
            <a:schemeClr val="accent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0" indent="0" algn="l">
              <a:spcBef>
                <a:spcPts val="300"/>
              </a:spcBef>
              <a:buFont typeface="Courier New" pitchFamily="49" charset="0"/>
              <a:buNone/>
            </a:pPr>
            <a:r>
              <a:rPr lang="en-GB" sz="1800">
                <a:solidFill>
                  <a:schemeClr val="bg1"/>
                </a:solidFill>
                <a:latin typeface="Arial" panose="020B0604020202020204" pitchFamily="34" charset="0"/>
                <a:cs typeface="Arial" panose="020B0604020202020204" pitchFamily="34" charset="0"/>
              </a:rPr>
              <a:t>How to change image</a:t>
            </a:r>
            <a:br>
              <a:rPr lang="en-GB" sz="1800">
                <a:solidFill>
                  <a:schemeClr val="bg1"/>
                </a:solidFill>
                <a:latin typeface="Arial" panose="020B0604020202020204" pitchFamily="34" charset="0"/>
                <a:cs typeface="Arial" panose="020B0604020202020204" pitchFamily="34" charset="0"/>
              </a:rPr>
            </a:br>
            <a:endParaRPr lang="en-GB" sz="800">
              <a:solidFill>
                <a:schemeClr val="bg1"/>
              </a:solidFill>
              <a:latin typeface="Arial" panose="020B0604020202020204" pitchFamily="34" charset="0"/>
              <a:cs typeface="Arial" panose="020B0604020202020204" pitchFamily="34" charset="0"/>
            </a:endParaRPr>
          </a:p>
          <a:p>
            <a:pPr marL="265113" indent="-265113" algn="l">
              <a:spcBef>
                <a:spcPts val="300"/>
              </a:spcBef>
              <a:buFont typeface="+mj-lt"/>
              <a:buAutoNum type="arabicPeriod"/>
            </a:pPr>
            <a:r>
              <a:rPr lang="en-GB" sz="1400">
                <a:solidFill>
                  <a:schemeClr val="bg1"/>
                </a:solidFill>
                <a:latin typeface="Arial" panose="020B0604020202020204" pitchFamily="34" charset="0"/>
                <a:cs typeface="Arial" panose="020B0604020202020204" pitchFamily="34" charset="0"/>
              </a:rPr>
              <a:t>Click on ‘View’ on the menu bar</a:t>
            </a:r>
          </a:p>
          <a:p>
            <a:pPr marL="265113" indent="-265113" algn="l">
              <a:spcBef>
                <a:spcPts val="300"/>
              </a:spcBef>
              <a:buFont typeface="+mj-lt"/>
              <a:buAutoNum type="arabicPeriod"/>
            </a:pPr>
            <a:r>
              <a:rPr lang="en-GB" sz="1400">
                <a:solidFill>
                  <a:schemeClr val="bg1"/>
                </a:solidFill>
                <a:latin typeface="Arial" panose="020B0604020202020204" pitchFamily="34" charset="0"/>
                <a:cs typeface="Arial" panose="020B0604020202020204" pitchFamily="34" charset="0"/>
              </a:rPr>
              <a:t>Choose ‘Slide Master’ </a:t>
            </a:r>
          </a:p>
          <a:p>
            <a:pPr marL="265113" indent="-265113" algn="l">
              <a:spcBef>
                <a:spcPts val="300"/>
              </a:spcBef>
              <a:buFont typeface="+mj-lt"/>
              <a:buAutoNum type="arabicPeriod"/>
            </a:pPr>
            <a:r>
              <a:rPr lang="en-GB" sz="1400">
                <a:solidFill>
                  <a:schemeClr val="bg1"/>
                </a:solidFill>
                <a:latin typeface="Arial" panose="020B0604020202020204" pitchFamily="34" charset="0"/>
                <a:cs typeface="Arial" panose="020B0604020202020204" pitchFamily="34" charset="0"/>
              </a:rPr>
              <a:t>Insert image and size to fit the page (make sure the coloured strip isn’t covered on the right hand side)</a:t>
            </a:r>
          </a:p>
          <a:p>
            <a:pPr marL="265113" indent="-265113" algn="l">
              <a:spcBef>
                <a:spcPts val="300"/>
              </a:spcBef>
              <a:buFont typeface="+mj-lt"/>
              <a:buAutoNum type="arabicPeriod"/>
            </a:pPr>
            <a:r>
              <a:rPr lang="en-GB" sz="1400">
                <a:solidFill>
                  <a:schemeClr val="bg1"/>
                </a:solidFill>
                <a:latin typeface="Arial" panose="020B0604020202020204" pitchFamily="34" charset="0"/>
                <a:cs typeface="Arial" panose="020B0604020202020204" pitchFamily="34" charset="0"/>
              </a:rPr>
              <a:t>Right click on the image and choose ‘send to back’</a:t>
            </a:r>
          </a:p>
          <a:p>
            <a:pPr marL="265113" indent="-265113" algn="l">
              <a:spcBef>
                <a:spcPts val="300"/>
              </a:spcBef>
              <a:buFont typeface="+mj-lt"/>
              <a:buAutoNum type="arabicPeriod"/>
            </a:pPr>
            <a:r>
              <a:rPr lang="en-GB" sz="1400">
                <a:solidFill>
                  <a:schemeClr val="bg1"/>
                </a:solidFill>
                <a:latin typeface="Arial" panose="020B0604020202020204" pitchFamily="34" charset="0"/>
                <a:cs typeface="Arial" panose="020B0604020202020204" pitchFamily="34" charset="0"/>
              </a:rPr>
              <a:t> View ‘normal’ to exit Slide Master Mode</a:t>
            </a:r>
            <a:endParaRPr lang="en-GB" sz="18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953237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Divider whit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1323038" y="1791348"/>
            <a:ext cx="5552892" cy="1745111"/>
          </a:xfrm>
          <a:prstGeom prst="rect">
            <a:avLst/>
          </a:prstGeom>
        </p:spPr>
        <p:txBody>
          <a:bodyPr lIns="0" tIns="0" rIns="0" bIns="0" anchor="b">
            <a:noAutofit/>
          </a:bodyPr>
          <a:lstStyle>
            <a:lvl1pPr algn="l">
              <a:defRPr sz="4400" b="1">
                <a:solidFill>
                  <a:schemeClr val="accent1"/>
                </a:solidFill>
                <a:latin typeface="Arial" panose="020B0604020202020204" pitchFamily="34" charset="0"/>
                <a:cs typeface="Arial" panose="020B0604020202020204" pitchFamily="34" charset="0"/>
              </a:defRPr>
            </a:lvl1pPr>
          </a:lstStyle>
          <a:p>
            <a:r>
              <a:rPr lang="en-US"/>
              <a:t>Add divider title</a:t>
            </a:r>
            <a:endParaRPr lang="en-GB"/>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1323038" y="3554388"/>
            <a:ext cx="5552892" cy="732413"/>
          </a:xfrm>
          <a:prstGeom prst="rect">
            <a:avLst/>
          </a:prstGeom>
        </p:spPr>
        <p:txBody>
          <a:bodyPr lIns="0" tIns="0" rIns="0" bIns="0">
            <a:noAutofit/>
          </a:bodyPr>
          <a:lstStyle>
            <a:lvl1pPr marL="0" indent="0" algn="l">
              <a:lnSpc>
                <a:spcPct val="90000"/>
              </a:lnSpc>
              <a:buNone/>
              <a:defRPr sz="2400">
                <a:solidFill>
                  <a:schemeClr val="accent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spTree>
    <p:extLst>
      <p:ext uri="{BB962C8B-B14F-4D97-AF65-F5344CB8AC3E}">
        <p14:creationId xmlns:p14="http://schemas.microsoft.com/office/powerpoint/2010/main" val="379718930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1323038" y="1791348"/>
            <a:ext cx="5552892" cy="1745111"/>
          </a:xfrm>
          <a:prstGeom prst="rect">
            <a:avLst/>
          </a:prstGeom>
        </p:spPr>
        <p:txBody>
          <a:bodyPr lIns="0" tIns="0" rIns="0" bIns="0" anchor="b">
            <a:noAutofit/>
          </a:bodyPr>
          <a:lstStyle>
            <a:lvl1pPr algn="l">
              <a:defRPr sz="4400" b="1">
                <a:solidFill>
                  <a:schemeClr val="bg1"/>
                </a:solidFill>
                <a:latin typeface="Arial" panose="020B0604020202020204" pitchFamily="34" charset="0"/>
                <a:cs typeface="Arial" panose="020B0604020202020204" pitchFamily="34" charset="0"/>
              </a:defRPr>
            </a:lvl1pPr>
          </a:lstStyle>
          <a:p>
            <a:r>
              <a:rPr lang="en-US"/>
              <a:t>Add divider title</a:t>
            </a:r>
            <a:endParaRPr lang="en-GB"/>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1323038" y="3554388"/>
            <a:ext cx="5552892" cy="732413"/>
          </a:xfrm>
          <a:prstGeom prst="rect">
            <a:avLst/>
          </a:prstGeom>
        </p:spPr>
        <p:txBody>
          <a:bodyPr lIns="0" tIns="0" rIns="0" bIns="0">
            <a:noAutofit/>
          </a:bodyPr>
          <a:lstStyle>
            <a:lvl1pPr marL="0" indent="0" algn="l">
              <a:lnSpc>
                <a:spcPct val="90000"/>
              </a:lnSpc>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spTree>
    <p:extLst>
      <p:ext uri="{BB962C8B-B14F-4D97-AF65-F5344CB8AC3E}">
        <p14:creationId xmlns:p14="http://schemas.microsoft.com/office/powerpoint/2010/main" val="85812002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Divider yellow">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1323038" y="1791348"/>
            <a:ext cx="5552892" cy="1745111"/>
          </a:xfrm>
          <a:prstGeom prst="rect">
            <a:avLst/>
          </a:prstGeom>
        </p:spPr>
        <p:txBody>
          <a:bodyPr lIns="0" tIns="0" rIns="0" bIns="0" anchor="b">
            <a:noAutofit/>
          </a:bodyPr>
          <a:lstStyle>
            <a:lvl1pPr algn="l">
              <a:defRPr sz="4400" b="1">
                <a:solidFill>
                  <a:schemeClr val="bg1"/>
                </a:solidFill>
                <a:latin typeface="Arial" panose="020B0604020202020204" pitchFamily="34" charset="0"/>
                <a:cs typeface="Arial" panose="020B0604020202020204" pitchFamily="34" charset="0"/>
              </a:defRPr>
            </a:lvl1pPr>
          </a:lstStyle>
          <a:p>
            <a:r>
              <a:rPr lang="en-US"/>
              <a:t>Add divider title</a:t>
            </a:r>
            <a:endParaRPr lang="en-GB"/>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1323038" y="3554388"/>
            <a:ext cx="5552892" cy="732413"/>
          </a:xfrm>
          <a:prstGeom prst="rect">
            <a:avLst/>
          </a:prstGeom>
        </p:spPr>
        <p:txBody>
          <a:bodyPr lIns="0" tIns="0" rIns="0" bIns="0">
            <a:noAutofit/>
          </a:bodyPr>
          <a:lstStyle>
            <a:lvl1pPr marL="0" indent="0" algn="l">
              <a:lnSpc>
                <a:spcPct val="90000"/>
              </a:lnSpc>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spTree>
    <p:extLst>
      <p:ext uri="{BB962C8B-B14F-4D97-AF65-F5344CB8AC3E}">
        <p14:creationId xmlns:p14="http://schemas.microsoft.com/office/powerpoint/2010/main" val="70328769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Divider orang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1323038" y="1791348"/>
            <a:ext cx="5552892" cy="1745111"/>
          </a:xfrm>
          <a:prstGeom prst="rect">
            <a:avLst/>
          </a:prstGeom>
        </p:spPr>
        <p:txBody>
          <a:bodyPr lIns="0" tIns="0" rIns="0" bIns="0" anchor="b">
            <a:noAutofit/>
          </a:bodyPr>
          <a:lstStyle>
            <a:lvl1pPr algn="l">
              <a:defRPr sz="4400" b="1">
                <a:solidFill>
                  <a:schemeClr val="bg1"/>
                </a:solidFill>
                <a:latin typeface="Arial" panose="020B0604020202020204" pitchFamily="34" charset="0"/>
                <a:cs typeface="Arial" panose="020B0604020202020204" pitchFamily="34" charset="0"/>
              </a:defRPr>
            </a:lvl1pPr>
          </a:lstStyle>
          <a:p>
            <a:r>
              <a:rPr lang="en-US"/>
              <a:t>Add divider title</a:t>
            </a:r>
            <a:endParaRPr lang="en-GB"/>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1323038" y="3554388"/>
            <a:ext cx="5552892" cy="732413"/>
          </a:xfrm>
          <a:prstGeom prst="rect">
            <a:avLst/>
          </a:prstGeom>
        </p:spPr>
        <p:txBody>
          <a:bodyPr lIns="0" tIns="0" rIns="0" bIns="0">
            <a:noAutofit/>
          </a:bodyPr>
          <a:lstStyle>
            <a:lvl1pPr marL="0" indent="0" algn="l">
              <a:lnSpc>
                <a:spcPct val="90000"/>
              </a:lnSpc>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spTree>
    <p:extLst>
      <p:ext uri="{BB962C8B-B14F-4D97-AF65-F5344CB8AC3E}">
        <p14:creationId xmlns:p14="http://schemas.microsoft.com/office/powerpoint/2010/main" val="42196549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Divider pink">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1323038" y="1791348"/>
            <a:ext cx="5552892" cy="1745111"/>
          </a:xfrm>
          <a:prstGeom prst="rect">
            <a:avLst/>
          </a:prstGeom>
        </p:spPr>
        <p:txBody>
          <a:bodyPr lIns="0" tIns="0" rIns="0" bIns="0" anchor="b">
            <a:noAutofit/>
          </a:bodyPr>
          <a:lstStyle>
            <a:lvl1pPr algn="l">
              <a:defRPr sz="4400" b="1">
                <a:solidFill>
                  <a:schemeClr val="bg1"/>
                </a:solidFill>
                <a:latin typeface="Arial" panose="020B0604020202020204" pitchFamily="34" charset="0"/>
                <a:cs typeface="Arial" panose="020B0604020202020204" pitchFamily="34" charset="0"/>
              </a:defRPr>
            </a:lvl1pPr>
          </a:lstStyle>
          <a:p>
            <a:r>
              <a:rPr lang="en-US"/>
              <a:t>Add divider title</a:t>
            </a:r>
            <a:endParaRPr lang="en-GB"/>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1323038" y="3554388"/>
            <a:ext cx="5552892" cy="732413"/>
          </a:xfrm>
          <a:prstGeom prst="rect">
            <a:avLst/>
          </a:prstGeom>
        </p:spPr>
        <p:txBody>
          <a:bodyPr lIns="0" tIns="0" rIns="0" bIns="0">
            <a:noAutofit/>
          </a:bodyPr>
          <a:lstStyle>
            <a:lvl1pPr marL="0" indent="0" algn="l">
              <a:lnSpc>
                <a:spcPct val="90000"/>
              </a:lnSpc>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spTree>
    <p:extLst>
      <p:ext uri="{BB962C8B-B14F-4D97-AF65-F5344CB8AC3E}">
        <p14:creationId xmlns:p14="http://schemas.microsoft.com/office/powerpoint/2010/main" val="357475073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Divider plum">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1323038" y="1791348"/>
            <a:ext cx="5552892" cy="1745111"/>
          </a:xfrm>
          <a:prstGeom prst="rect">
            <a:avLst/>
          </a:prstGeom>
        </p:spPr>
        <p:txBody>
          <a:bodyPr lIns="0" tIns="0" rIns="0" bIns="0" anchor="b">
            <a:noAutofit/>
          </a:bodyPr>
          <a:lstStyle>
            <a:lvl1pPr algn="l">
              <a:defRPr sz="4400" b="1">
                <a:solidFill>
                  <a:schemeClr val="bg1"/>
                </a:solidFill>
                <a:latin typeface="Arial" panose="020B0604020202020204" pitchFamily="34" charset="0"/>
                <a:cs typeface="Arial" panose="020B0604020202020204" pitchFamily="34" charset="0"/>
              </a:defRPr>
            </a:lvl1pPr>
          </a:lstStyle>
          <a:p>
            <a:r>
              <a:rPr lang="en-US"/>
              <a:t>Add divider title</a:t>
            </a:r>
            <a:endParaRPr lang="en-GB"/>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1323038" y="3554388"/>
            <a:ext cx="5552892" cy="732413"/>
          </a:xfrm>
          <a:prstGeom prst="rect">
            <a:avLst/>
          </a:prstGeom>
        </p:spPr>
        <p:txBody>
          <a:bodyPr lIns="0" tIns="0" rIns="0" bIns="0">
            <a:noAutofit/>
          </a:bodyPr>
          <a:lstStyle>
            <a:lvl1pPr marL="0" indent="0" algn="l">
              <a:lnSpc>
                <a:spcPct val="90000"/>
              </a:lnSpc>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spTree>
    <p:extLst>
      <p:ext uri="{BB962C8B-B14F-4D97-AF65-F5344CB8AC3E}">
        <p14:creationId xmlns:p14="http://schemas.microsoft.com/office/powerpoint/2010/main" val="177733427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Divider dark plum">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1323038" y="1791348"/>
            <a:ext cx="5552892" cy="1745111"/>
          </a:xfrm>
          <a:prstGeom prst="rect">
            <a:avLst/>
          </a:prstGeom>
        </p:spPr>
        <p:txBody>
          <a:bodyPr lIns="0" tIns="0" rIns="0" bIns="0" anchor="b">
            <a:noAutofit/>
          </a:bodyPr>
          <a:lstStyle>
            <a:lvl1pPr algn="l">
              <a:defRPr sz="4400" b="1">
                <a:solidFill>
                  <a:schemeClr val="bg1"/>
                </a:solidFill>
                <a:latin typeface="Arial" panose="020B0604020202020204" pitchFamily="34" charset="0"/>
                <a:cs typeface="Arial" panose="020B0604020202020204" pitchFamily="34" charset="0"/>
              </a:defRPr>
            </a:lvl1pPr>
          </a:lstStyle>
          <a:p>
            <a:r>
              <a:rPr lang="en-US"/>
              <a:t>Add divider title</a:t>
            </a:r>
            <a:endParaRPr lang="en-GB"/>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1323038" y="3554388"/>
            <a:ext cx="5552892" cy="732413"/>
          </a:xfrm>
          <a:prstGeom prst="rect">
            <a:avLst/>
          </a:prstGeom>
        </p:spPr>
        <p:txBody>
          <a:bodyPr lIns="0" tIns="0" rIns="0" bIns="0">
            <a:noAutofit/>
          </a:bodyPr>
          <a:lstStyle>
            <a:lvl1pPr marL="0" indent="0" algn="l">
              <a:lnSpc>
                <a:spcPct val="90000"/>
              </a:lnSpc>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grpSp>
        <p:nvGrpSpPr>
          <p:cNvPr id="8" name="Group 7">
            <a:extLst>
              <a:ext uri="{FF2B5EF4-FFF2-40B4-BE49-F238E27FC236}">
                <a16:creationId xmlns:a16="http://schemas.microsoft.com/office/drawing/2014/main" id="{5F0BBB6B-44CC-4E98-BE0F-71A3D8455335}"/>
              </a:ext>
            </a:extLst>
          </p:cNvPr>
          <p:cNvGrpSpPr/>
          <p:nvPr userDrawn="1"/>
        </p:nvGrpSpPr>
        <p:grpSpPr>
          <a:xfrm>
            <a:off x="12073965" y="-3096"/>
            <a:ext cx="127000" cy="6858000"/>
            <a:chOff x="12061904" y="-3096"/>
            <a:chExt cx="127000" cy="6858000"/>
          </a:xfrm>
        </p:grpSpPr>
        <p:sp>
          <p:nvSpPr>
            <p:cNvPr id="9" name="Freeform: Shape 8">
              <a:extLst>
                <a:ext uri="{FF2B5EF4-FFF2-40B4-BE49-F238E27FC236}">
                  <a16:creationId xmlns:a16="http://schemas.microsoft.com/office/drawing/2014/main" id="{A7F4D043-1FE5-4ED9-9932-3CEED06E6E97}"/>
                </a:ext>
              </a:extLst>
            </p:cNvPr>
            <p:cNvSpPr/>
            <p:nvPr/>
          </p:nvSpPr>
          <p:spPr>
            <a:xfrm>
              <a:off x="12061904" y="-3096"/>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500D29"/>
            </a:solidFill>
            <a:ln w="6191"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99CF8AB0-367A-401F-B098-7A0A7413D4E4}"/>
                </a:ext>
              </a:extLst>
            </p:cNvPr>
            <p:cNvSpPr/>
            <p:nvPr/>
          </p:nvSpPr>
          <p:spPr>
            <a:xfrm>
              <a:off x="12061904" y="758904"/>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96172B"/>
            </a:solidFill>
            <a:ln w="6191"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FC408E18-984C-416C-B657-99E4A61B9D8A}"/>
                </a:ext>
              </a:extLst>
            </p:cNvPr>
            <p:cNvSpPr/>
            <p:nvPr/>
          </p:nvSpPr>
          <p:spPr>
            <a:xfrm>
              <a:off x="12061904" y="377904"/>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650E35"/>
            </a:solidFill>
            <a:ln w="6191"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CB07E4C3-8213-49FF-B059-2AD5E0D213F1}"/>
                </a:ext>
              </a:extLst>
            </p:cNvPr>
            <p:cNvSpPr/>
            <p:nvPr/>
          </p:nvSpPr>
          <p:spPr>
            <a:xfrm>
              <a:off x="12061904" y="1139904"/>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AA1830"/>
            </a:solidFill>
            <a:ln w="6191"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FF29EFF2-F833-4CD2-8D64-9B9F79A3E72A}"/>
                </a:ext>
              </a:extLst>
            </p:cNvPr>
            <p:cNvSpPr/>
            <p:nvPr/>
          </p:nvSpPr>
          <p:spPr>
            <a:xfrm>
              <a:off x="12061904" y="3044904"/>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AA1830"/>
            </a:solidFill>
            <a:ln w="6191"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30A60626-F264-4A07-8AEA-1B531EA93739}"/>
                </a:ext>
              </a:extLst>
            </p:cNvPr>
            <p:cNvSpPr/>
            <p:nvPr/>
          </p:nvSpPr>
          <p:spPr>
            <a:xfrm>
              <a:off x="12061904" y="3806904"/>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500D29"/>
            </a:solidFill>
            <a:ln w="6191"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76062C71-59DE-4B7C-8CDA-75A52C6715CC}"/>
                </a:ext>
              </a:extLst>
            </p:cNvPr>
            <p:cNvSpPr/>
            <p:nvPr/>
          </p:nvSpPr>
          <p:spPr>
            <a:xfrm>
              <a:off x="12061904" y="3425904"/>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96172B"/>
            </a:solidFill>
            <a:ln w="6191"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D3BFF26-ACF4-4536-BB0A-04020518E929}"/>
                </a:ext>
              </a:extLst>
            </p:cNvPr>
            <p:cNvSpPr/>
            <p:nvPr/>
          </p:nvSpPr>
          <p:spPr>
            <a:xfrm>
              <a:off x="12061904" y="4187904"/>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650E35"/>
            </a:solidFill>
            <a:ln w="6191"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C25D427-E911-4D63-9695-D7CB94E38D8D}"/>
                </a:ext>
              </a:extLst>
            </p:cNvPr>
            <p:cNvSpPr/>
            <p:nvPr/>
          </p:nvSpPr>
          <p:spPr>
            <a:xfrm>
              <a:off x="12061904" y="1520904"/>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BE172B"/>
            </a:solidFill>
            <a:ln w="6191"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F14425B1-15FF-4367-B235-AF4B487E6454}"/>
                </a:ext>
              </a:extLst>
            </p:cNvPr>
            <p:cNvSpPr/>
            <p:nvPr/>
          </p:nvSpPr>
          <p:spPr>
            <a:xfrm>
              <a:off x="12061904" y="2282904"/>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EF7721"/>
            </a:solidFill>
            <a:ln w="6191"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5A2E21AC-1D97-4320-B403-CEC21CCBCC89}"/>
                </a:ext>
              </a:extLst>
            </p:cNvPr>
            <p:cNvSpPr/>
            <p:nvPr/>
          </p:nvSpPr>
          <p:spPr>
            <a:xfrm>
              <a:off x="12061904" y="1901904"/>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DC0A34"/>
            </a:solidFill>
            <a:ln w="6191"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5DDA2300-9120-4B99-9C1A-6EB500012861}"/>
                </a:ext>
              </a:extLst>
            </p:cNvPr>
            <p:cNvSpPr/>
            <p:nvPr/>
          </p:nvSpPr>
          <p:spPr>
            <a:xfrm>
              <a:off x="12061904" y="2663904"/>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EA5728"/>
            </a:solidFill>
            <a:ln w="6191"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DCBD1235-7E1C-41DC-A47C-34E6C75ABCB8}"/>
                </a:ext>
              </a:extLst>
            </p:cNvPr>
            <p:cNvSpPr/>
            <p:nvPr/>
          </p:nvSpPr>
          <p:spPr>
            <a:xfrm>
              <a:off x="12061904" y="4568904"/>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88133E"/>
            </a:solidFill>
            <a:ln w="6191"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6ADC9D7-9A83-40C0-894F-363AACBDE232}"/>
                </a:ext>
              </a:extLst>
            </p:cNvPr>
            <p:cNvSpPr/>
            <p:nvPr/>
          </p:nvSpPr>
          <p:spPr>
            <a:xfrm>
              <a:off x="12061904" y="5330904"/>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E8365C"/>
            </a:solidFill>
            <a:ln w="6191"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5C7991A2-0FD4-445F-9A6A-E9C09D9AF1FD}"/>
                </a:ext>
              </a:extLst>
            </p:cNvPr>
            <p:cNvSpPr/>
            <p:nvPr/>
          </p:nvSpPr>
          <p:spPr>
            <a:xfrm>
              <a:off x="12061904" y="4949904"/>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AF184C"/>
            </a:solidFill>
            <a:ln w="6191"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3CAEAAE3-6C13-42F0-AA1C-DB5A8EB2C8CD}"/>
                </a:ext>
              </a:extLst>
            </p:cNvPr>
            <p:cNvSpPr/>
            <p:nvPr/>
          </p:nvSpPr>
          <p:spPr>
            <a:xfrm>
              <a:off x="12061904" y="5711904"/>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EB5A79"/>
            </a:solidFill>
            <a:ln w="6191"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E373FE7-DCCD-4300-B608-563FB652E79D}"/>
                </a:ext>
              </a:extLst>
            </p:cNvPr>
            <p:cNvSpPr/>
            <p:nvPr/>
          </p:nvSpPr>
          <p:spPr>
            <a:xfrm>
              <a:off x="12061904" y="6092904"/>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FFFFFF"/>
            </a:solidFill>
            <a:ln w="6191"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2108C68-A045-4F94-B6AB-F6908FC28282}"/>
                </a:ext>
              </a:extLst>
            </p:cNvPr>
            <p:cNvSpPr/>
            <p:nvPr/>
          </p:nvSpPr>
          <p:spPr>
            <a:xfrm>
              <a:off x="12061904" y="6473904"/>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5B4C4C"/>
            </a:solidFill>
            <a:ln w="6191" cap="flat">
              <a:noFill/>
              <a:prstDash val="solid"/>
              <a:miter/>
            </a:ln>
          </p:spPr>
          <p:txBody>
            <a:bodyPr rtlCol="0" anchor="ctr"/>
            <a:lstStyle/>
            <a:p>
              <a:endParaRPr lang="en-GB"/>
            </a:p>
          </p:txBody>
        </p:sp>
      </p:grpSp>
    </p:spTree>
    <p:extLst>
      <p:ext uri="{BB962C8B-B14F-4D97-AF65-F5344CB8AC3E}">
        <p14:creationId xmlns:p14="http://schemas.microsoft.com/office/powerpoint/2010/main" val="368710527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Divider image">
    <p:bg>
      <p:bgPr>
        <a:solidFill>
          <a:schemeClr val="tx1">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1323038" y="1791348"/>
            <a:ext cx="5552892" cy="1745111"/>
          </a:xfrm>
          <a:prstGeom prst="rect">
            <a:avLst/>
          </a:prstGeom>
        </p:spPr>
        <p:txBody>
          <a:bodyPr lIns="0" tIns="0" rIns="0" bIns="0" anchor="b">
            <a:noAutofit/>
          </a:bodyPr>
          <a:lstStyle>
            <a:lvl1pPr algn="l">
              <a:defRPr sz="4400" b="1">
                <a:solidFill>
                  <a:schemeClr val="bg1"/>
                </a:solidFill>
                <a:latin typeface="Arial" panose="020B0604020202020204" pitchFamily="34" charset="0"/>
                <a:cs typeface="Arial" panose="020B0604020202020204" pitchFamily="34" charset="0"/>
              </a:defRPr>
            </a:lvl1pPr>
          </a:lstStyle>
          <a:p>
            <a:r>
              <a:rPr lang="en-US"/>
              <a:t>Add divider title</a:t>
            </a:r>
            <a:endParaRPr lang="en-GB"/>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1323038" y="3554388"/>
            <a:ext cx="5552892" cy="732413"/>
          </a:xfrm>
          <a:prstGeom prst="rect">
            <a:avLst/>
          </a:prstGeom>
        </p:spPr>
        <p:txBody>
          <a:bodyPr lIns="0" tIns="0" rIns="0" bIns="0">
            <a:noAutofit/>
          </a:bodyPr>
          <a:lstStyle>
            <a:lvl1pPr marL="0" indent="0" algn="l">
              <a:lnSpc>
                <a:spcPct val="90000"/>
              </a:lnSpc>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sp>
        <p:nvSpPr>
          <p:cNvPr id="7" name="Callout: Line 6">
            <a:extLst>
              <a:ext uri="{FF2B5EF4-FFF2-40B4-BE49-F238E27FC236}">
                <a16:creationId xmlns:a16="http://schemas.microsoft.com/office/drawing/2014/main" id="{6F155DD9-CB8B-4439-AE36-6FEB37836676}"/>
              </a:ext>
            </a:extLst>
          </p:cNvPr>
          <p:cNvSpPr/>
          <p:nvPr userDrawn="1"/>
        </p:nvSpPr>
        <p:spPr bwMode="gray">
          <a:xfrm>
            <a:off x="12856683" y="0"/>
            <a:ext cx="2038121" cy="4617720"/>
          </a:xfrm>
          <a:prstGeom prst="borderCallout1">
            <a:avLst>
              <a:gd name="adj1" fmla="val 18750"/>
              <a:gd name="adj2" fmla="val -8333"/>
              <a:gd name="adj3" fmla="val 23170"/>
              <a:gd name="adj4" fmla="val -23198"/>
            </a:avLst>
          </a:prstGeom>
          <a:solidFill>
            <a:schemeClr val="accent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0" indent="0" algn="l">
              <a:spcBef>
                <a:spcPts val="300"/>
              </a:spcBef>
              <a:buFont typeface="Courier New" pitchFamily="49" charset="0"/>
              <a:buNone/>
            </a:pPr>
            <a:r>
              <a:rPr lang="en-GB" sz="1800">
                <a:solidFill>
                  <a:schemeClr val="bg1"/>
                </a:solidFill>
                <a:latin typeface="Arial" panose="020B0604020202020204" pitchFamily="34" charset="0"/>
                <a:cs typeface="Arial" panose="020B0604020202020204" pitchFamily="34" charset="0"/>
              </a:rPr>
              <a:t>How to change image</a:t>
            </a:r>
            <a:br>
              <a:rPr lang="en-GB" sz="1800">
                <a:solidFill>
                  <a:schemeClr val="bg1"/>
                </a:solidFill>
                <a:latin typeface="Arial" panose="020B0604020202020204" pitchFamily="34" charset="0"/>
                <a:cs typeface="Arial" panose="020B0604020202020204" pitchFamily="34" charset="0"/>
              </a:rPr>
            </a:br>
            <a:endParaRPr lang="en-GB" sz="800">
              <a:solidFill>
                <a:schemeClr val="bg1"/>
              </a:solidFill>
              <a:latin typeface="Arial" panose="020B0604020202020204" pitchFamily="34" charset="0"/>
              <a:cs typeface="Arial" panose="020B0604020202020204" pitchFamily="34" charset="0"/>
            </a:endParaRPr>
          </a:p>
          <a:p>
            <a:pPr marL="265113" indent="-265113" algn="l">
              <a:spcBef>
                <a:spcPts val="300"/>
              </a:spcBef>
              <a:buFont typeface="+mj-lt"/>
              <a:buAutoNum type="arabicPeriod"/>
            </a:pPr>
            <a:r>
              <a:rPr lang="en-GB" sz="1400">
                <a:solidFill>
                  <a:schemeClr val="bg1"/>
                </a:solidFill>
                <a:latin typeface="Arial" panose="020B0604020202020204" pitchFamily="34" charset="0"/>
                <a:cs typeface="Arial" panose="020B0604020202020204" pitchFamily="34" charset="0"/>
              </a:rPr>
              <a:t>Click on ‘View’ on the menu bar</a:t>
            </a:r>
          </a:p>
          <a:p>
            <a:pPr marL="265113" indent="-265113" algn="l">
              <a:spcBef>
                <a:spcPts val="300"/>
              </a:spcBef>
              <a:buFont typeface="+mj-lt"/>
              <a:buAutoNum type="arabicPeriod"/>
            </a:pPr>
            <a:r>
              <a:rPr lang="en-GB" sz="1400">
                <a:solidFill>
                  <a:schemeClr val="bg1"/>
                </a:solidFill>
                <a:latin typeface="Arial" panose="020B0604020202020204" pitchFamily="34" charset="0"/>
                <a:cs typeface="Arial" panose="020B0604020202020204" pitchFamily="34" charset="0"/>
              </a:rPr>
              <a:t>Choose ‘Slide Master’ </a:t>
            </a:r>
          </a:p>
          <a:p>
            <a:pPr marL="265113" indent="-265113" algn="l">
              <a:spcBef>
                <a:spcPts val="300"/>
              </a:spcBef>
              <a:buFont typeface="+mj-lt"/>
              <a:buAutoNum type="arabicPeriod"/>
            </a:pPr>
            <a:r>
              <a:rPr lang="en-GB" sz="1400">
                <a:solidFill>
                  <a:schemeClr val="bg1"/>
                </a:solidFill>
                <a:latin typeface="Arial" panose="020B0604020202020204" pitchFamily="34" charset="0"/>
                <a:cs typeface="Arial" panose="020B0604020202020204" pitchFamily="34" charset="0"/>
              </a:rPr>
              <a:t>Insert image and size to fit the page (make sure the coloured strip isn’t covered on the right hand side)</a:t>
            </a:r>
          </a:p>
          <a:p>
            <a:pPr marL="265113" indent="-265113" algn="l">
              <a:spcBef>
                <a:spcPts val="300"/>
              </a:spcBef>
              <a:buFont typeface="+mj-lt"/>
              <a:buAutoNum type="arabicPeriod"/>
            </a:pPr>
            <a:r>
              <a:rPr lang="en-GB" sz="1400">
                <a:solidFill>
                  <a:schemeClr val="bg1"/>
                </a:solidFill>
                <a:latin typeface="Arial" panose="020B0604020202020204" pitchFamily="34" charset="0"/>
                <a:cs typeface="Arial" panose="020B0604020202020204" pitchFamily="34" charset="0"/>
              </a:rPr>
              <a:t>Right click on the image and choose ‘send to back’</a:t>
            </a:r>
          </a:p>
          <a:p>
            <a:pPr marL="265113" indent="-265113" algn="l">
              <a:spcBef>
                <a:spcPts val="300"/>
              </a:spcBef>
              <a:buFont typeface="+mj-lt"/>
              <a:buAutoNum type="arabicPeriod"/>
            </a:pPr>
            <a:r>
              <a:rPr lang="en-GB" sz="1400">
                <a:solidFill>
                  <a:schemeClr val="bg1"/>
                </a:solidFill>
                <a:latin typeface="Arial" panose="020B0604020202020204" pitchFamily="34" charset="0"/>
                <a:cs typeface="Arial" panose="020B0604020202020204" pitchFamily="34" charset="0"/>
              </a:rPr>
              <a:t> View ‘normal’ to exit Slide Master Mode</a:t>
            </a:r>
            <a:endParaRPr lang="en-GB" sz="18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93407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hank you red">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452024-AB94-4C0E-BCE3-7CD7FB801B4A}"/>
              </a:ext>
            </a:extLst>
          </p:cNvPr>
          <p:cNvPicPr>
            <a:picLocks noChangeAspect="1"/>
          </p:cNvPicPr>
          <p:nvPr userDrawn="1"/>
        </p:nvPicPr>
        <p:blipFill rotWithShape="1">
          <a:blip r:embed="rId2"/>
          <a:srcRect l="12078" t="18689" r="9535" b="17057"/>
          <a:stretch/>
        </p:blipFill>
        <p:spPr>
          <a:xfrm>
            <a:off x="996696" y="1341438"/>
            <a:ext cx="10415016" cy="4236402"/>
          </a:xfrm>
          <a:prstGeom prst="rect">
            <a:avLst/>
          </a:prstGeom>
        </p:spPr>
      </p:pic>
    </p:spTree>
    <p:extLst>
      <p:ext uri="{BB962C8B-B14F-4D97-AF65-F5344CB8AC3E}">
        <p14:creationId xmlns:p14="http://schemas.microsoft.com/office/powerpoint/2010/main" val="31920744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2 pics &amp; titles with text &amp; dividing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358774" y="445811"/>
            <a:ext cx="11337925" cy="710639"/>
          </a:xfrm>
        </p:spPr>
        <p:txBody>
          <a:bodyPr anchor="b"/>
          <a:lstStyle>
            <a:lvl1pPr>
              <a:defRPr/>
            </a:lvl1pPr>
          </a:lstStyle>
          <a:p>
            <a:r>
              <a:rPr lang="en-US"/>
              <a:t>Add title</a:t>
            </a:r>
            <a:endParaRPr lang="en-GB"/>
          </a:p>
        </p:txBody>
      </p:sp>
      <p:cxnSp>
        <p:nvCxnSpPr>
          <p:cNvPr id="8" name="Straight Connector 7">
            <a:extLst>
              <a:ext uri="{FF2B5EF4-FFF2-40B4-BE49-F238E27FC236}">
                <a16:creationId xmlns:a16="http://schemas.microsoft.com/office/drawing/2014/main" id="{2B1D0B4F-4C26-470A-9E53-C4AAD8791734}"/>
              </a:ext>
            </a:extLst>
          </p:cNvPr>
          <p:cNvCxnSpPr>
            <a:cxnSpLocks/>
          </p:cNvCxnSpPr>
          <p:nvPr userDrawn="1"/>
        </p:nvCxnSpPr>
        <p:spPr>
          <a:xfrm>
            <a:off x="6022710" y="1449388"/>
            <a:ext cx="0" cy="4464050"/>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14" name="Picture Placeholder 7">
            <a:extLst>
              <a:ext uri="{FF2B5EF4-FFF2-40B4-BE49-F238E27FC236}">
                <a16:creationId xmlns:a16="http://schemas.microsoft.com/office/drawing/2014/main" id="{910E507C-AAE6-4FED-AC4E-A73D986154BA}"/>
              </a:ext>
            </a:extLst>
          </p:cNvPr>
          <p:cNvSpPr>
            <a:spLocks noGrp="1"/>
          </p:cNvSpPr>
          <p:nvPr>
            <p:ph type="pic" sz="quarter" idx="12" hasCustomPrompt="1"/>
          </p:nvPr>
        </p:nvSpPr>
        <p:spPr>
          <a:xfrm>
            <a:off x="358773" y="1449387"/>
            <a:ext cx="5328592" cy="1859441"/>
          </a:xfrm>
          <a:solidFill>
            <a:schemeClr val="bg2">
              <a:lumMod val="95000"/>
            </a:schemeClr>
          </a:solidFill>
        </p:spPr>
        <p:txBody>
          <a:bodyPr/>
          <a:lstStyle>
            <a:lvl1pPr marL="0" indent="0">
              <a:buFont typeface="Arial" panose="020B0604020202020204" pitchFamily="34" charset="0"/>
              <a:buNone/>
              <a:defRPr sz="1600"/>
            </a:lvl1pPr>
          </a:lstStyle>
          <a:p>
            <a:r>
              <a:rPr lang="en-GB"/>
              <a:t>Add picture</a:t>
            </a:r>
          </a:p>
        </p:txBody>
      </p:sp>
      <p:sp>
        <p:nvSpPr>
          <p:cNvPr id="15" name="Text Placeholder 9">
            <a:extLst>
              <a:ext uri="{FF2B5EF4-FFF2-40B4-BE49-F238E27FC236}">
                <a16:creationId xmlns:a16="http://schemas.microsoft.com/office/drawing/2014/main" id="{C635C1B9-56DB-4822-8BE1-1B71F05D39B4}"/>
              </a:ext>
            </a:extLst>
          </p:cNvPr>
          <p:cNvSpPr>
            <a:spLocks noGrp="1"/>
          </p:cNvSpPr>
          <p:nvPr>
            <p:ph type="body" sz="quarter" idx="13" hasCustomPrompt="1"/>
          </p:nvPr>
        </p:nvSpPr>
        <p:spPr>
          <a:xfrm>
            <a:off x="358773" y="3308828"/>
            <a:ext cx="5328592" cy="488951"/>
          </a:xfrm>
          <a:solidFill>
            <a:srgbClr val="4D4D4D"/>
          </a:solidFill>
        </p:spPr>
        <p:txBody>
          <a:bodyPr lIns="108000" tIns="108000" rIns="108000" bIns="108000"/>
          <a:lstStyle>
            <a:lvl1pPr marL="0" indent="0">
              <a:buFont typeface="Arial" panose="020B0604020202020204" pitchFamily="34" charset="0"/>
              <a:buNone/>
              <a:defRPr sz="1000" i="0">
                <a:solidFill>
                  <a:schemeClr val="tx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4" name="Text Placeholder 3">
            <a:extLst>
              <a:ext uri="{FF2B5EF4-FFF2-40B4-BE49-F238E27FC236}">
                <a16:creationId xmlns:a16="http://schemas.microsoft.com/office/drawing/2014/main" id="{C294BD5C-A104-49D3-B85B-71FA3DCD71ED}"/>
              </a:ext>
            </a:extLst>
          </p:cNvPr>
          <p:cNvSpPr>
            <a:spLocks noGrp="1"/>
          </p:cNvSpPr>
          <p:nvPr>
            <p:ph type="body" sz="quarter" idx="14" hasCustomPrompt="1"/>
          </p:nvPr>
        </p:nvSpPr>
        <p:spPr>
          <a:xfrm>
            <a:off x="358775" y="4433923"/>
            <a:ext cx="5328579" cy="1479515"/>
          </a:xfrm>
        </p:spPr>
        <p:txBody>
          <a:bodyPr vert="horz" lIns="0" tIns="0" rIns="0" bIns="0" rtlCol="0">
            <a:noAutofit/>
          </a:bodyPr>
          <a:lstStyle>
            <a:lvl1pPr>
              <a:defRPr lang="en-US" sz="1400" dirty="0" smtClean="0"/>
            </a:lvl1pPr>
            <a:lvl2pPr>
              <a:defRPr lang="en-US" sz="1400" dirty="0" smtClean="0"/>
            </a:lvl2pPr>
            <a:lvl3pPr>
              <a:defRPr lang="en-US" sz="1400" dirty="0" smtClean="0"/>
            </a:lvl3pPr>
            <a:lvl4pPr>
              <a:defRPr lang="en-US" sz="1400" dirty="0" smtClean="0"/>
            </a:lvl4pPr>
            <a:lvl5pPr>
              <a:defRPr lang="en-GB" sz="1400" dirty="0"/>
            </a:lvl5pPr>
          </a:lstStyle>
          <a:p>
            <a:pPr lvl="0">
              <a:lnSpc>
                <a:spcPct val="120000"/>
              </a:lnSpc>
              <a:spcAft>
                <a:spcPts val="600"/>
              </a:spcAft>
            </a:pPr>
            <a:r>
              <a:rPr lang="en-US"/>
              <a:t>Add first level body copy</a:t>
            </a:r>
          </a:p>
          <a:p>
            <a:pPr lvl="1">
              <a:lnSpc>
                <a:spcPct val="120000"/>
              </a:lnSpc>
              <a:spcAft>
                <a:spcPts val="600"/>
              </a:spcAft>
            </a:pPr>
            <a:r>
              <a:rPr lang="en-US"/>
              <a:t>Second level</a:t>
            </a:r>
          </a:p>
          <a:p>
            <a:pPr lvl="2">
              <a:lnSpc>
                <a:spcPct val="120000"/>
              </a:lnSpc>
              <a:spcAft>
                <a:spcPts val="600"/>
              </a:spcAft>
            </a:pPr>
            <a:r>
              <a:rPr lang="en-US"/>
              <a:t>Third level</a:t>
            </a:r>
          </a:p>
        </p:txBody>
      </p:sp>
      <p:sp>
        <p:nvSpPr>
          <p:cNvPr id="16" name="Text Placeholder 3">
            <a:extLst>
              <a:ext uri="{FF2B5EF4-FFF2-40B4-BE49-F238E27FC236}">
                <a16:creationId xmlns:a16="http://schemas.microsoft.com/office/drawing/2014/main" id="{42413540-D425-4896-8C8F-BB48A601BBF8}"/>
              </a:ext>
            </a:extLst>
          </p:cNvPr>
          <p:cNvSpPr>
            <a:spLocks noGrp="1"/>
          </p:cNvSpPr>
          <p:nvPr>
            <p:ph type="body" sz="quarter" idx="21" hasCustomPrompt="1"/>
          </p:nvPr>
        </p:nvSpPr>
        <p:spPr>
          <a:xfrm>
            <a:off x="358774" y="3994666"/>
            <a:ext cx="5328579" cy="323946"/>
          </a:xfrm>
        </p:spPr>
        <p:txBody>
          <a:bodyPr vert="horz" lIns="0" tIns="0" rIns="0" bIns="0" rtlCol="0">
            <a:noAutofit/>
          </a:bodyPr>
          <a:lstStyle>
            <a:lvl1pPr marL="0" indent="0">
              <a:buFont typeface="Arial" panose="020B0604020202020204" pitchFamily="34" charset="0"/>
              <a:buNone/>
              <a:defRPr lang="en-US" smtClean="0">
                <a:latin typeface="Arial" panose="020B0604020202020204" pitchFamily="34" charset="0"/>
              </a:defRPr>
            </a:lvl1pPr>
            <a:lvl2pPr marL="457200" indent="0">
              <a:buFont typeface="Arial" panose="020B0604020202020204" pitchFamily="34" charset="0"/>
              <a:buNone/>
              <a:defRPr lang="en-US" smtClean="0">
                <a:latin typeface="+mj-lt"/>
              </a:defRPr>
            </a:lvl2pPr>
            <a:lvl3pPr marL="914400" indent="0">
              <a:buFont typeface="Arial" panose="020B0604020202020204" pitchFamily="34" charset="0"/>
              <a:buNone/>
              <a:defRPr lang="en-US" smtClean="0">
                <a:latin typeface="+mj-lt"/>
              </a:defRPr>
            </a:lvl3pPr>
            <a:lvl4pPr marL="1371600" indent="0">
              <a:buFont typeface="Arial" panose="020B0604020202020204" pitchFamily="34" charset="0"/>
              <a:buNone/>
              <a:defRPr lang="en-US" smtClean="0">
                <a:latin typeface="+mj-lt"/>
              </a:defRPr>
            </a:lvl4pPr>
            <a:lvl5pPr marL="1828800" indent="0">
              <a:buFont typeface="Arial" panose="020B0604020202020204" pitchFamily="34" charset="0"/>
              <a:buNone/>
              <a:defRPr lang="en-GB">
                <a:latin typeface="+mj-lt"/>
              </a:defRPr>
            </a:lvl5pPr>
          </a:lstStyle>
          <a:p>
            <a:pPr lvl="0">
              <a:lnSpc>
                <a:spcPct val="120000"/>
              </a:lnSpc>
              <a:spcAft>
                <a:spcPts val="600"/>
              </a:spcAft>
            </a:pPr>
            <a:r>
              <a:rPr lang="en-US"/>
              <a:t>Add title</a:t>
            </a:r>
            <a:endParaRPr lang="en-GB"/>
          </a:p>
        </p:txBody>
      </p:sp>
      <p:sp>
        <p:nvSpPr>
          <p:cNvPr id="34" name="Picture Placeholder 7">
            <a:extLst>
              <a:ext uri="{FF2B5EF4-FFF2-40B4-BE49-F238E27FC236}">
                <a16:creationId xmlns:a16="http://schemas.microsoft.com/office/drawing/2014/main" id="{3BCE871C-67DF-40E4-8C58-AD24E23D7BC4}"/>
              </a:ext>
            </a:extLst>
          </p:cNvPr>
          <p:cNvSpPr>
            <a:spLocks noGrp="1"/>
          </p:cNvSpPr>
          <p:nvPr>
            <p:ph type="pic" sz="quarter" idx="22" hasCustomPrompt="1"/>
          </p:nvPr>
        </p:nvSpPr>
        <p:spPr>
          <a:xfrm>
            <a:off x="6369071" y="1449387"/>
            <a:ext cx="5328592" cy="1859441"/>
          </a:xfrm>
          <a:solidFill>
            <a:schemeClr val="bg2">
              <a:lumMod val="95000"/>
            </a:schemeClr>
          </a:solidFill>
        </p:spPr>
        <p:txBody>
          <a:bodyPr/>
          <a:lstStyle>
            <a:lvl1pPr marL="0" indent="0">
              <a:buFont typeface="Arial" panose="020B0604020202020204" pitchFamily="34" charset="0"/>
              <a:buNone/>
              <a:defRPr sz="1600"/>
            </a:lvl1pPr>
          </a:lstStyle>
          <a:p>
            <a:r>
              <a:rPr lang="en-GB"/>
              <a:t>Add picture</a:t>
            </a:r>
          </a:p>
        </p:txBody>
      </p:sp>
      <p:sp>
        <p:nvSpPr>
          <p:cNvPr id="35" name="Text Placeholder 9">
            <a:extLst>
              <a:ext uri="{FF2B5EF4-FFF2-40B4-BE49-F238E27FC236}">
                <a16:creationId xmlns:a16="http://schemas.microsoft.com/office/drawing/2014/main" id="{18BB8E70-12E9-4307-A0DF-7FE0646BCD92}"/>
              </a:ext>
            </a:extLst>
          </p:cNvPr>
          <p:cNvSpPr>
            <a:spLocks noGrp="1"/>
          </p:cNvSpPr>
          <p:nvPr>
            <p:ph type="body" sz="quarter" idx="23" hasCustomPrompt="1"/>
          </p:nvPr>
        </p:nvSpPr>
        <p:spPr>
          <a:xfrm>
            <a:off x="6369071" y="3308828"/>
            <a:ext cx="5328592" cy="488951"/>
          </a:xfrm>
          <a:solidFill>
            <a:srgbClr val="4D4D4D"/>
          </a:solidFill>
        </p:spPr>
        <p:txBody>
          <a:bodyPr lIns="108000" tIns="108000" rIns="108000" bIns="108000"/>
          <a:lstStyle>
            <a:lvl1pPr marL="0" indent="0">
              <a:buFont typeface="Arial" panose="020B0604020202020204" pitchFamily="34" charset="0"/>
              <a:buNone/>
              <a:defRPr sz="1000" i="0">
                <a:solidFill>
                  <a:schemeClr val="tx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36" name="Text Placeholder 3">
            <a:extLst>
              <a:ext uri="{FF2B5EF4-FFF2-40B4-BE49-F238E27FC236}">
                <a16:creationId xmlns:a16="http://schemas.microsoft.com/office/drawing/2014/main" id="{19811ED1-7222-4F49-8019-F2AE74AE56A7}"/>
              </a:ext>
            </a:extLst>
          </p:cNvPr>
          <p:cNvSpPr>
            <a:spLocks noGrp="1"/>
          </p:cNvSpPr>
          <p:nvPr>
            <p:ph type="body" sz="quarter" idx="24" hasCustomPrompt="1"/>
          </p:nvPr>
        </p:nvSpPr>
        <p:spPr>
          <a:xfrm>
            <a:off x="6369073" y="4433923"/>
            <a:ext cx="5328579" cy="1479515"/>
          </a:xfrm>
        </p:spPr>
        <p:txBody>
          <a:bodyPr vert="horz" lIns="0" tIns="0" rIns="0" bIns="0" rtlCol="0">
            <a:noAutofit/>
          </a:bodyPr>
          <a:lstStyle>
            <a:lvl1pPr>
              <a:defRPr lang="en-US" sz="1400" dirty="0" smtClean="0"/>
            </a:lvl1pPr>
            <a:lvl2pPr>
              <a:defRPr lang="en-US" sz="1400" dirty="0" smtClean="0"/>
            </a:lvl2pPr>
            <a:lvl3pPr>
              <a:defRPr lang="en-US" sz="1400" dirty="0" smtClean="0"/>
            </a:lvl3pPr>
            <a:lvl4pPr>
              <a:defRPr lang="en-US" sz="1400" dirty="0" smtClean="0"/>
            </a:lvl4pPr>
            <a:lvl5pPr>
              <a:defRPr lang="en-GB" sz="1400" dirty="0"/>
            </a:lvl5pPr>
          </a:lstStyle>
          <a:p>
            <a:pPr lvl="0">
              <a:lnSpc>
                <a:spcPct val="120000"/>
              </a:lnSpc>
              <a:spcAft>
                <a:spcPts val="600"/>
              </a:spcAft>
            </a:pPr>
            <a:r>
              <a:rPr lang="en-US"/>
              <a:t>Add first level body copy</a:t>
            </a:r>
          </a:p>
          <a:p>
            <a:pPr lvl="1">
              <a:lnSpc>
                <a:spcPct val="120000"/>
              </a:lnSpc>
              <a:spcAft>
                <a:spcPts val="600"/>
              </a:spcAft>
            </a:pPr>
            <a:r>
              <a:rPr lang="en-US"/>
              <a:t>Second level</a:t>
            </a:r>
          </a:p>
          <a:p>
            <a:pPr lvl="2">
              <a:lnSpc>
                <a:spcPct val="120000"/>
              </a:lnSpc>
              <a:spcAft>
                <a:spcPts val="600"/>
              </a:spcAft>
            </a:pPr>
            <a:r>
              <a:rPr lang="en-US"/>
              <a:t>Third level</a:t>
            </a:r>
          </a:p>
        </p:txBody>
      </p:sp>
      <p:sp>
        <p:nvSpPr>
          <p:cNvPr id="37" name="Text Placeholder 3">
            <a:extLst>
              <a:ext uri="{FF2B5EF4-FFF2-40B4-BE49-F238E27FC236}">
                <a16:creationId xmlns:a16="http://schemas.microsoft.com/office/drawing/2014/main" id="{3E414756-6A96-4611-BC68-2A41F84A6737}"/>
              </a:ext>
            </a:extLst>
          </p:cNvPr>
          <p:cNvSpPr>
            <a:spLocks noGrp="1"/>
          </p:cNvSpPr>
          <p:nvPr>
            <p:ph type="body" sz="quarter" idx="25" hasCustomPrompt="1"/>
          </p:nvPr>
        </p:nvSpPr>
        <p:spPr>
          <a:xfrm>
            <a:off x="6369072" y="3994666"/>
            <a:ext cx="5328579" cy="323946"/>
          </a:xfrm>
        </p:spPr>
        <p:txBody>
          <a:bodyPr vert="horz" lIns="0" tIns="0" rIns="0" bIns="0" rtlCol="0">
            <a:noAutofit/>
          </a:bodyPr>
          <a:lstStyle>
            <a:lvl1pPr marL="0" indent="0">
              <a:buFont typeface="Arial" panose="020B0604020202020204" pitchFamily="34" charset="0"/>
              <a:buNone/>
              <a:defRPr lang="en-US" smtClean="0">
                <a:latin typeface="Arial" panose="020B0604020202020204" pitchFamily="34" charset="0"/>
              </a:defRPr>
            </a:lvl1pPr>
            <a:lvl2pPr marL="457200" indent="0">
              <a:buFont typeface="Arial" panose="020B0604020202020204" pitchFamily="34" charset="0"/>
              <a:buNone/>
              <a:defRPr lang="en-US" smtClean="0">
                <a:latin typeface="+mj-lt"/>
              </a:defRPr>
            </a:lvl2pPr>
            <a:lvl3pPr marL="914400" indent="0">
              <a:buFont typeface="Arial" panose="020B0604020202020204" pitchFamily="34" charset="0"/>
              <a:buNone/>
              <a:defRPr lang="en-US" smtClean="0">
                <a:latin typeface="+mj-lt"/>
              </a:defRPr>
            </a:lvl3pPr>
            <a:lvl4pPr marL="1371600" indent="0">
              <a:buFont typeface="Arial" panose="020B0604020202020204" pitchFamily="34" charset="0"/>
              <a:buNone/>
              <a:defRPr lang="en-US" smtClean="0">
                <a:latin typeface="+mj-lt"/>
              </a:defRPr>
            </a:lvl4pPr>
            <a:lvl5pPr marL="1828800" indent="0">
              <a:buFont typeface="Arial" panose="020B0604020202020204" pitchFamily="34" charset="0"/>
              <a:buNone/>
              <a:defRPr lang="en-GB">
                <a:latin typeface="+mj-lt"/>
              </a:defRPr>
            </a:lvl5pPr>
          </a:lstStyle>
          <a:p>
            <a:pPr lvl="0">
              <a:lnSpc>
                <a:spcPct val="120000"/>
              </a:lnSpc>
              <a:spcAft>
                <a:spcPts val="600"/>
              </a:spcAft>
            </a:pPr>
            <a:r>
              <a:rPr lang="en-US"/>
              <a:t>Add title</a:t>
            </a:r>
            <a:endParaRPr lang="en-GB"/>
          </a:p>
        </p:txBody>
      </p:sp>
      <p:sp>
        <p:nvSpPr>
          <p:cNvPr id="3" name="TextBox 2">
            <a:extLst>
              <a:ext uri="{FF2B5EF4-FFF2-40B4-BE49-F238E27FC236}">
                <a16:creationId xmlns:a16="http://schemas.microsoft.com/office/drawing/2014/main" id="{2EB3FC42-A8F7-F71A-51E1-081207BF642F}"/>
              </a:ext>
            </a:extLst>
          </p:cNvPr>
          <p:cNvSpPr txBox="1"/>
          <p:nvPr userDrawn="1"/>
        </p:nvSpPr>
        <p:spPr>
          <a:xfrm>
            <a:off x="358775" y="6348669"/>
            <a:ext cx="227151" cy="283906"/>
          </a:xfrm>
          <a:prstGeom prst="rect">
            <a:avLst/>
          </a:prstGeom>
          <a:noFill/>
        </p:spPr>
        <p:txBody>
          <a:bodyPr wrap="square" lIns="0" tIns="0" rIns="0" bIns="144000" rtlCol="0">
            <a:spAutoFit/>
          </a:bodyPr>
          <a:lstStyle/>
          <a:p>
            <a:fld id="{1B89E529-AE4E-4371-8EFE-1FBBC6F604E7}" type="slidenum">
              <a:rPr lang="en-US" sz="900" smtClean="0">
                <a:solidFill>
                  <a:schemeClr val="tx2"/>
                </a:solidFill>
              </a:rPr>
              <a:t>‹#›</a:t>
            </a:fld>
            <a:endParaRPr lang="en-GB" sz="900">
              <a:solidFill>
                <a:schemeClr val="tx2"/>
              </a:solidFill>
            </a:endParaRPr>
          </a:p>
        </p:txBody>
      </p:sp>
    </p:spTree>
    <p:extLst>
      <p:ext uri="{BB962C8B-B14F-4D97-AF65-F5344CB8AC3E}">
        <p14:creationId xmlns:p14="http://schemas.microsoft.com/office/powerpoint/2010/main" val="114848317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hank you image">
    <p:bg>
      <p:bgPr>
        <a:solidFill>
          <a:schemeClr val="tx1">
            <a:lumMod val="40000"/>
            <a:lumOff val="6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452024-AB94-4C0E-BCE3-7CD7FB801B4A}"/>
              </a:ext>
            </a:extLst>
          </p:cNvPr>
          <p:cNvPicPr>
            <a:picLocks noChangeAspect="1"/>
          </p:cNvPicPr>
          <p:nvPr userDrawn="1"/>
        </p:nvPicPr>
        <p:blipFill rotWithShape="1">
          <a:blip r:embed="rId2"/>
          <a:srcRect l="12078" t="18689" r="9535" b="17057"/>
          <a:stretch/>
        </p:blipFill>
        <p:spPr>
          <a:xfrm>
            <a:off x="996696" y="1341438"/>
            <a:ext cx="10415016" cy="4236402"/>
          </a:xfrm>
          <a:prstGeom prst="rect">
            <a:avLst/>
          </a:prstGeom>
        </p:spPr>
      </p:pic>
      <p:sp>
        <p:nvSpPr>
          <p:cNvPr id="7" name="Callout: Line 6">
            <a:extLst>
              <a:ext uri="{FF2B5EF4-FFF2-40B4-BE49-F238E27FC236}">
                <a16:creationId xmlns:a16="http://schemas.microsoft.com/office/drawing/2014/main" id="{C3359D9A-2124-40C4-8BC3-9E0A2A1A1FC7}"/>
              </a:ext>
            </a:extLst>
          </p:cNvPr>
          <p:cNvSpPr/>
          <p:nvPr userDrawn="1"/>
        </p:nvSpPr>
        <p:spPr bwMode="gray">
          <a:xfrm>
            <a:off x="12856683" y="0"/>
            <a:ext cx="2038121" cy="4617720"/>
          </a:xfrm>
          <a:prstGeom prst="borderCallout1">
            <a:avLst>
              <a:gd name="adj1" fmla="val 18750"/>
              <a:gd name="adj2" fmla="val -8333"/>
              <a:gd name="adj3" fmla="val 23170"/>
              <a:gd name="adj4" fmla="val -23198"/>
            </a:avLst>
          </a:prstGeom>
          <a:solidFill>
            <a:schemeClr val="accent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0" indent="0" algn="l">
              <a:spcBef>
                <a:spcPts val="300"/>
              </a:spcBef>
              <a:buFont typeface="Courier New" pitchFamily="49" charset="0"/>
              <a:buNone/>
            </a:pPr>
            <a:r>
              <a:rPr lang="en-GB" sz="1800">
                <a:solidFill>
                  <a:schemeClr val="bg1"/>
                </a:solidFill>
                <a:latin typeface="Arial" panose="020B0604020202020204" pitchFamily="34" charset="0"/>
                <a:cs typeface="Arial" panose="020B0604020202020204" pitchFamily="34" charset="0"/>
              </a:rPr>
              <a:t>How to change image</a:t>
            </a:r>
            <a:br>
              <a:rPr lang="en-GB" sz="1800">
                <a:solidFill>
                  <a:schemeClr val="bg1"/>
                </a:solidFill>
                <a:latin typeface="Arial" panose="020B0604020202020204" pitchFamily="34" charset="0"/>
                <a:cs typeface="Arial" panose="020B0604020202020204" pitchFamily="34" charset="0"/>
              </a:rPr>
            </a:br>
            <a:endParaRPr lang="en-GB" sz="800">
              <a:solidFill>
                <a:schemeClr val="bg1"/>
              </a:solidFill>
              <a:latin typeface="Arial" panose="020B0604020202020204" pitchFamily="34" charset="0"/>
              <a:cs typeface="Arial" panose="020B0604020202020204" pitchFamily="34" charset="0"/>
            </a:endParaRPr>
          </a:p>
          <a:p>
            <a:pPr marL="265113" indent="-265113" algn="l">
              <a:spcBef>
                <a:spcPts val="300"/>
              </a:spcBef>
              <a:buFont typeface="+mj-lt"/>
              <a:buAutoNum type="arabicPeriod"/>
            </a:pPr>
            <a:r>
              <a:rPr lang="en-GB" sz="1400">
                <a:solidFill>
                  <a:schemeClr val="bg1"/>
                </a:solidFill>
                <a:latin typeface="Arial" panose="020B0604020202020204" pitchFamily="34" charset="0"/>
                <a:cs typeface="Arial" panose="020B0604020202020204" pitchFamily="34" charset="0"/>
              </a:rPr>
              <a:t>Click on ‘View’ on the menu bar</a:t>
            </a:r>
          </a:p>
          <a:p>
            <a:pPr marL="265113" indent="-265113" algn="l">
              <a:spcBef>
                <a:spcPts val="300"/>
              </a:spcBef>
              <a:buFont typeface="+mj-lt"/>
              <a:buAutoNum type="arabicPeriod"/>
            </a:pPr>
            <a:r>
              <a:rPr lang="en-GB" sz="1400">
                <a:solidFill>
                  <a:schemeClr val="bg1"/>
                </a:solidFill>
                <a:latin typeface="Arial" panose="020B0604020202020204" pitchFamily="34" charset="0"/>
                <a:cs typeface="Arial" panose="020B0604020202020204" pitchFamily="34" charset="0"/>
              </a:rPr>
              <a:t>Choose ‘Slide Master’ </a:t>
            </a:r>
          </a:p>
          <a:p>
            <a:pPr marL="265113" indent="-265113" algn="l">
              <a:spcBef>
                <a:spcPts val="300"/>
              </a:spcBef>
              <a:buFont typeface="+mj-lt"/>
              <a:buAutoNum type="arabicPeriod"/>
            </a:pPr>
            <a:r>
              <a:rPr lang="en-GB" sz="1400">
                <a:solidFill>
                  <a:schemeClr val="bg1"/>
                </a:solidFill>
                <a:latin typeface="Arial" panose="020B0604020202020204" pitchFamily="34" charset="0"/>
                <a:cs typeface="Arial" panose="020B0604020202020204" pitchFamily="34" charset="0"/>
              </a:rPr>
              <a:t>Insert image and size to fit the page (make sure the coloured strip isn’t covered on the right hand side)</a:t>
            </a:r>
          </a:p>
          <a:p>
            <a:pPr marL="265113" indent="-265113" algn="l">
              <a:spcBef>
                <a:spcPts val="300"/>
              </a:spcBef>
              <a:buFont typeface="+mj-lt"/>
              <a:buAutoNum type="arabicPeriod"/>
            </a:pPr>
            <a:r>
              <a:rPr lang="en-GB" sz="1400">
                <a:solidFill>
                  <a:schemeClr val="bg1"/>
                </a:solidFill>
                <a:latin typeface="Arial" panose="020B0604020202020204" pitchFamily="34" charset="0"/>
                <a:cs typeface="Arial" panose="020B0604020202020204" pitchFamily="34" charset="0"/>
              </a:rPr>
              <a:t>Right click on the image and choose ‘send to back’</a:t>
            </a:r>
          </a:p>
          <a:p>
            <a:pPr marL="265113" indent="-265113" algn="l">
              <a:spcBef>
                <a:spcPts val="300"/>
              </a:spcBef>
              <a:buFont typeface="+mj-lt"/>
              <a:buAutoNum type="arabicPeriod"/>
            </a:pPr>
            <a:r>
              <a:rPr lang="en-GB" sz="1400">
                <a:solidFill>
                  <a:schemeClr val="bg1"/>
                </a:solidFill>
                <a:latin typeface="Arial" panose="020B0604020202020204" pitchFamily="34" charset="0"/>
                <a:cs typeface="Arial" panose="020B0604020202020204" pitchFamily="34" charset="0"/>
              </a:rPr>
              <a:t> View ‘normal’ to exit Slide Master Mode</a:t>
            </a:r>
            <a:endParaRPr lang="en-GB" sz="18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039203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Logo on red_end">
    <p:bg>
      <p:bgPr>
        <a:solidFill>
          <a:schemeClr val="accent1"/>
        </a:solid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8C26AD0A-B2DA-4BA8-971E-89A9C370B04A}"/>
              </a:ext>
            </a:extLst>
          </p:cNvPr>
          <p:cNvPicPr>
            <a:picLocks noChangeAspect="1"/>
          </p:cNvPicPr>
          <p:nvPr userDrawn="1"/>
        </p:nvPicPr>
        <p:blipFill>
          <a:blip r:embed="rId2"/>
          <a:stretch>
            <a:fillRect/>
          </a:stretch>
        </p:blipFill>
        <p:spPr>
          <a:xfrm>
            <a:off x="4149377" y="1520825"/>
            <a:ext cx="3893247" cy="3810079"/>
          </a:xfrm>
          <a:prstGeom prst="rect">
            <a:avLst/>
          </a:prstGeom>
        </p:spPr>
      </p:pic>
    </p:spTree>
    <p:extLst>
      <p:ext uri="{BB962C8B-B14F-4D97-AF65-F5344CB8AC3E}">
        <p14:creationId xmlns:p14="http://schemas.microsoft.com/office/powerpoint/2010/main" val="58597784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Title &amp; 2 graphs with titles no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358774" y="445811"/>
            <a:ext cx="11337925" cy="710639"/>
          </a:xfrm>
        </p:spPr>
        <p:txBody>
          <a:bodyPr anchor="b"/>
          <a:lstStyle>
            <a:lvl1pPr>
              <a:defRPr/>
            </a:lvl1pPr>
          </a:lstStyle>
          <a:p>
            <a:r>
              <a:rPr lang="en-US"/>
              <a:t>Add title</a:t>
            </a:r>
            <a:endParaRPr lang="en-GB"/>
          </a:p>
        </p:txBody>
      </p:sp>
      <p:sp>
        <p:nvSpPr>
          <p:cNvPr id="7" name="Text Placeholder 9">
            <a:extLst>
              <a:ext uri="{FF2B5EF4-FFF2-40B4-BE49-F238E27FC236}">
                <a16:creationId xmlns:a16="http://schemas.microsoft.com/office/drawing/2014/main" id="{1AE376A4-7281-4F17-A9FD-693411D93715}"/>
              </a:ext>
            </a:extLst>
          </p:cNvPr>
          <p:cNvSpPr>
            <a:spLocks noGrp="1"/>
          </p:cNvSpPr>
          <p:nvPr>
            <p:ph type="body" sz="quarter" idx="15" hasCustomPrompt="1"/>
          </p:nvPr>
        </p:nvSpPr>
        <p:spPr>
          <a:xfrm>
            <a:off x="358776" y="1457194"/>
            <a:ext cx="5328000" cy="343161"/>
          </a:xfrm>
        </p:spPr>
        <p:txBody>
          <a:bodyPr vert="horz" lIns="0" tIns="0" rIns="0" bIns="0" rtlCol="0">
            <a:noAutofit/>
          </a:bodyPr>
          <a:lstStyle>
            <a:lvl1pPr marL="0" indent="0">
              <a:buNone/>
              <a:defRPr lang="en-GB" sz="18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graph title</a:t>
            </a:r>
            <a:endParaRPr lang="en-GB"/>
          </a:p>
        </p:txBody>
      </p:sp>
      <p:sp>
        <p:nvSpPr>
          <p:cNvPr id="9" name="Text Placeholder 9">
            <a:extLst>
              <a:ext uri="{FF2B5EF4-FFF2-40B4-BE49-F238E27FC236}">
                <a16:creationId xmlns:a16="http://schemas.microsoft.com/office/drawing/2014/main" id="{1E8DC738-4037-4237-BAB7-86B39D39E3DB}"/>
              </a:ext>
            </a:extLst>
          </p:cNvPr>
          <p:cNvSpPr>
            <a:spLocks noGrp="1"/>
          </p:cNvSpPr>
          <p:nvPr>
            <p:ph type="body" sz="quarter" idx="16" hasCustomPrompt="1"/>
          </p:nvPr>
        </p:nvSpPr>
        <p:spPr>
          <a:xfrm>
            <a:off x="6358059" y="1457194"/>
            <a:ext cx="5328000" cy="343161"/>
          </a:xfrm>
        </p:spPr>
        <p:txBody>
          <a:bodyPr vert="horz" lIns="0" tIns="0" rIns="0" bIns="0" rtlCol="0">
            <a:noAutofit/>
          </a:bodyPr>
          <a:lstStyle>
            <a:lvl1pPr marL="0" indent="0">
              <a:buNone/>
              <a:defRPr lang="en-GB" sz="18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graph title</a:t>
            </a:r>
            <a:endParaRPr lang="en-GB"/>
          </a:p>
        </p:txBody>
      </p:sp>
      <p:sp>
        <p:nvSpPr>
          <p:cNvPr id="10" name="Chart Placeholder 9">
            <a:extLst>
              <a:ext uri="{FF2B5EF4-FFF2-40B4-BE49-F238E27FC236}">
                <a16:creationId xmlns:a16="http://schemas.microsoft.com/office/drawing/2014/main" id="{8EFF319E-6DBC-44DF-A53F-FCD666A4AD0D}"/>
              </a:ext>
            </a:extLst>
          </p:cNvPr>
          <p:cNvSpPr>
            <a:spLocks noGrp="1"/>
          </p:cNvSpPr>
          <p:nvPr>
            <p:ph type="chart" sz="quarter" idx="17" hasCustomPrompt="1"/>
          </p:nvPr>
        </p:nvSpPr>
        <p:spPr>
          <a:xfrm>
            <a:off x="358775" y="1999130"/>
            <a:ext cx="5327650" cy="3854824"/>
          </a:xfrm>
          <a:solidFill>
            <a:schemeClr val="bg2">
              <a:lumMod val="95000"/>
            </a:schemeClr>
          </a:solidFill>
        </p:spPr>
        <p:txBody>
          <a:bodyPr/>
          <a:lstStyle>
            <a:lvl1pPr marL="0" indent="0">
              <a:buNone/>
              <a:defRPr sz="1600"/>
            </a:lvl1pPr>
          </a:lstStyle>
          <a:p>
            <a:r>
              <a:rPr lang="en-GB"/>
              <a:t>Add graph</a:t>
            </a:r>
          </a:p>
        </p:txBody>
      </p:sp>
      <p:sp>
        <p:nvSpPr>
          <p:cNvPr id="11" name="Chart Placeholder 9">
            <a:extLst>
              <a:ext uri="{FF2B5EF4-FFF2-40B4-BE49-F238E27FC236}">
                <a16:creationId xmlns:a16="http://schemas.microsoft.com/office/drawing/2014/main" id="{59693680-0040-4E91-884A-D427AF4875DC}"/>
              </a:ext>
            </a:extLst>
          </p:cNvPr>
          <p:cNvSpPr>
            <a:spLocks noGrp="1"/>
          </p:cNvSpPr>
          <p:nvPr>
            <p:ph type="chart" sz="quarter" idx="18" hasCustomPrompt="1"/>
          </p:nvPr>
        </p:nvSpPr>
        <p:spPr>
          <a:xfrm>
            <a:off x="6358059" y="1999130"/>
            <a:ext cx="5327650" cy="3854824"/>
          </a:xfrm>
          <a:solidFill>
            <a:schemeClr val="bg2">
              <a:lumMod val="95000"/>
            </a:schemeClr>
          </a:solidFill>
        </p:spPr>
        <p:txBody>
          <a:bodyPr/>
          <a:lstStyle>
            <a:lvl1pPr marL="0" indent="0">
              <a:buNone/>
              <a:defRPr sz="1600"/>
            </a:lvl1pPr>
          </a:lstStyle>
          <a:p>
            <a:r>
              <a:rPr lang="en-GB"/>
              <a:t>Add graph</a:t>
            </a:r>
          </a:p>
        </p:txBody>
      </p:sp>
      <p:sp>
        <p:nvSpPr>
          <p:cNvPr id="13" name="Text Placeholder 9">
            <a:extLst>
              <a:ext uri="{FF2B5EF4-FFF2-40B4-BE49-F238E27FC236}">
                <a16:creationId xmlns:a16="http://schemas.microsoft.com/office/drawing/2014/main" id="{733755BA-71D4-4CBA-B704-A972C8D5EFBD}"/>
              </a:ext>
            </a:extLst>
          </p:cNvPr>
          <p:cNvSpPr>
            <a:spLocks noGrp="1"/>
          </p:cNvSpPr>
          <p:nvPr>
            <p:ph type="body" sz="quarter" idx="19" hasCustomPrompt="1"/>
          </p:nvPr>
        </p:nvSpPr>
        <p:spPr>
          <a:xfrm>
            <a:off x="358776" y="6024283"/>
            <a:ext cx="5328000" cy="167809"/>
          </a:xfrm>
        </p:spPr>
        <p:txBody>
          <a:bodyPr vert="horz" lIns="0" tIns="0" rIns="0" bIns="0" rtlCol="0">
            <a:noAutofit/>
          </a:bodyPr>
          <a:lstStyle>
            <a:lvl1pPr marL="0" indent="0">
              <a:buNone/>
              <a:defRPr lang="en-US" sz="9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footnote/source</a:t>
            </a:r>
            <a:endParaRPr lang="en-GB"/>
          </a:p>
        </p:txBody>
      </p:sp>
      <p:sp>
        <p:nvSpPr>
          <p:cNvPr id="14" name="Text Placeholder 9">
            <a:extLst>
              <a:ext uri="{FF2B5EF4-FFF2-40B4-BE49-F238E27FC236}">
                <a16:creationId xmlns:a16="http://schemas.microsoft.com/office/drawing/2014/main" id="{8F58ECE0-1B4F-46E5-BD09-716EBD33EB53}"/>
              </a:ext>
            </a:extLst>
          </p:cNvPr>
          <p:cNvSpPr>
            <a:spLocks noGrp="1"/>
          </p:cNvSpPr>
          <p:nvPr>
            <p:ph type="body" sz="quarter" idx="20" hasCustomPrompt="1"/>
          </p:nvPr>
        </p:nvSpPr>
        <p:spPr>
          <a:xfrm>
            <a:off x="6358059" y="6024283"/>
            <a:ext cx="5328000" cy="167809"/>
          </a:xfrm>
        </p:spPr>
        <p:txBody>
          <a:bodyPr vert="horz" lIns="0" tIns="0" rIns="0" bIns="0" rtlCol="0">
            <a:noAutofit/>
          </a:bodyPr>
          <a:lstStyle>
            <a:lvl1pPr marL="0" indent="0">
              <a:buNone/>
              <a:defRPr lang="en-US" sz="9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footnote/source</a:t>
            </a:r>
            <a:endParaRPr lang="en-GB"/>
          </a:p>
        </p:txBody>
      </p:sp>
    </p:spTree>
    <p:extLst>
      <p:ext uri="{BB962C8B-B14F-4D97-AF65-F5344CB8AC3E}">
        <p14:creationId xmlns:p14="http://schemas.microsoft.com/office/powerpoint/2010/main" val="147247438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N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9485245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p:nvPr>
        </p:nvSpPr>
        <p:spPr/>
        <p:txBody>
          <a:bodyPr anchor="b"/>
          <a:lstStyle>
            <a:lvl1pPr>
              <a:defRPr/>
            </a:lvl1pPr>
          </a:lstStyle>
          <a:p>
            <a:endParaRPr lang="en-GB"/>
          </a:p>
        </p:txBody>
      </p:sp>
    </p:spTree>
    <p:extLst>
      <p:ext uri="{BB962C8B-B14F-4D97-AF65-F5344CB8AC3E}">
        <p14:creationId xmlns:p14="http://schemas.microsoft.com/office/powerpoint/2010/main" val="83330110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Logo badge on white">
    <p:bg>
      <p:bgPr>
        <a:solidFill>
          <a:schemeClr val="tx1"/>
        </a:solidFill>
        <a:effectLst/>
      </p:bgPr>
    </p:bg>
    <p:spTree>
      <p:nvGrpSpPr>
        <p:cNvPr id="1" name=""/>
        <p:cNvGrpSpPr/>
        <p:nvPr/>
      </p:nvGrpSpPr>
      <p:grpSpPr>
        <a:xfrm>
          <a:off x="0" y="0"/>
          <a:ext cx="0" cy="0"/>
          <a:chOff x="0" y="0"/>
          <a:chExt cx="0" cy="0"/>
        </a:xfrm>
      </p:grpSpPr>
      <p:pic>
        <p:nvPicPr>
          <p:cNvPr id="3" name="Picture 2" descr="A black background with red text&#10;&#10;Description automatically generated">
            <a:extLst>
              <a:ext uri="{FF2B5EF4-FFF2-40B4-BE49-F238E27FC236}">
                <a16:creationId xmlns:a16="http://schemas.microsoft.com/office/drawing/2014/main" id="{47FA0557-A7A7-2588-BAA6-E0839840CE85}"/>
              </a:ext>
            </a:extLst>
          </p:cNvPr>
          <p:cNvPicPr>
            <a:picLocks noChangeAspect="1"/>
          </p:cNvPicPr>
          <p:nvPr userDrawn="1"/>
        </p:nvPicPr>
        <p:blipFill>
          <a:blip r:embed="rId2"/>
          <a:stretch>
            <a:fillRect/>
          </a:stretch>
        </p:blipFill>
        <p:spPr>
          <a:xfrm>
            <a:off x="2007615" y="2282865"/>
            <a:ext cx="7882110" cy="2292269"/>
          </a:xfrm>
          <a:prstGeom prst="rect">
            <a:avLst/>
          </a:prstGeom>
        </p:spPr>
      </p:pic>
      <p:sp>
        <p:nvSpPr>
          <p:cNvPr id="2" name="Text Placeholder 5">
            <a:extLst>
              <a:ext uri="{FF2B5EF4-FFF2-40B4-BE49-F238E27FC236}">
                <a16:creationId xmlns:a16="http://schemas.microsoft.com/office/drawing/2014/main" id="{6B0A6488-5965-213B-10E3-00901A2E79EA}"/>
              </a:ext>
            </a:extLst>
          </p:cNvPr>
          <p:cNvSpPr txBox="1">
            <a:spLocks/>
          </p:cNvSpPr>
          <p:nvPr userDrawn="1"/>
        </p:nvSpPr>
        <p:spPr>
          <a:xfrm>
            <a:off x="371475" y="6503658"/>
            <a:ext cx="7166539" cy="381001"/>
          </a:xfrm>
          <a:prstGeom prst="rect">
            <a:avLst/>
          </a:prstGeom>
          <a:noFill/>
        </p:spPr>
        <p:txBody>
          <a:bodyPr wrap="square"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lang="en-US" sz="850" b="0"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GB">
                <a:solidFill>
                  <a:schemeClr val="bg1">
                    <a:lumMod val="75000"/>
                  </a:schemeClr>
                </a:solidFill>
              </a:rPr>
              <a:t>[Add company classification and regulatory details] </a:t>
            </a:r>
          </a:p>
        </p:txBody>
      </p:sp>
      <p:grpSp>
        <p:nvGrpSpPr>
          <p:cNvPr id="4" name="Group 3">
            <a:extLst>
              <a:ext uri="{FF2B5EF4-FFF2-40B4-BE49-F238E27FC236}">
                <a16:creationId xmlns:a16="http://schemas.microsoft.com/office/drawing/2014/main" id="{81B0C70A-4996-B8C5-66B4-66F2456B6EFF}"/>
              </a:ext>
            </a:extLst>
          </p:cNvPr>
          <p:cNvGrpSpPr/>
          <p:nvPr userDrawn="1"/>
        </p:nvGrpSpPr>
        <p:grpSpPr>
          <a:xfrm>
            <a:off x="12093433" y="-8879"/>
            <a:ext cx="107445" cy="6880196"/>
            <a:chOff x="9042207" y="-13238"/>
            <a:chExt cx="107305" cy="6871238"/>
          </a:xfrm>
        </p:grpSpPr>
        <p:sp>
          <p:nvSpPr>
            <p:cNvPr id="5" name="Rectangle 4">
              <a:extLst>
                <a:ext uri="{FF2B5EF4-FFF2-40B4-BE49-F238E27FC236}">
                  <a16:creationId xmlns:a16="http://schemas.microsoft.com/office/drawing/2014/main" id="{B68A310F-2698-5916-761D-7A48BDDE859E}"/>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056CAB31-CB9E-2A37-20C2-BBF69D457A50}"/>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D3E2686-8ADB-6694-2639-A68690CEBCD9}"/>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835102F5-973D-5136-08A4-F901B006F30D}"/>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A86FB52A-BFF5-D529-3BD0-E98BBE4F8F8F}"/>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B2A7AB4-BA6B-53B0-AF0B-51721C69A363}"/>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3B3B64D5-89A4-5D1A-7650-871303A4040A}"/>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2ECB4902-5BE1-1496-4E66-7C515F814120}"/>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4D8FD010-F18C-F4BB-C1E2-9619204D98DD}"/>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82FAD5EF-71D5-6030-70CD-968C015358C0}"/>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152B869-2E73-C897-50B9-F8A3398D398E}"/>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E7417BA1-54A8-5E5A-CA68-BF9E235927B5}"/>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80A698C7-EF79-C0C4-1DA9-46448196BAF8}"/>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D7C51522-0590-C721-CEBE-01AE5086CD5A}"/>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991B6F0D-C267-EDE3-BA8C-19F3F40FAC0A}"/>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F9265F7-798F-7240-0E9C-EE0C0EA9ABFF}"/>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FF4B5842-A619-DC75-D56B-D06546166BF7}"/>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329600BA-ED04-08AB-E6E1-4396910E9D04}"/>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23604725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Logo badge on Passion red">
    <p:bg>
      <p:bgPr>
        <a:solidFill>
          <a:schemeClr val="accent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7DCAC3-9CC5-47BB-B748-C811D85B98F5}"/>
              </a:ext>
            </a:extLst>
          </p:cNvPr>
          <p:cNvPicPr>
            <a:picLocks noChangeAspect="1"/>
          </p:cNvPicPr>
          <p:nvPr userDrawn="1"/>
        </p:nvPicPr>
        <p:blipFill>
          <a:blip r:embed="rId2"/>
          <a:srcRect l="6" r="6"/>
          <a:stretch/>
        </p:blipFill>
        <p:spPr>
          <a:xfrm>
            <a:off x="2007615" y="2282865"/>
            <a:ext cx="7881208" cy="2292269"/>
          </a:xfrm>
          <a:prstGeom prst="rect">
            <a:avLst/>
          </a:prstGeom>
        </p:spPr>
      </p:pic>
      <p:sp>
        <p:nvSpPr>
          <p:cNvPr id="3" name="Text Placeholder 5">
            <a:extLst>
              <a:ext uri="{FF2B5EF4-FFF2-40B4-BE49-F238E27FC236}">
                <a16:creationId xmlns:a16="http://schemas.microsoft.com/office/drawing/2014/main" id="{0BB9494A-820E-6D3C-251A-9B9873765326}"/>
              </a:ext>
            </a:extLst>
          </p:cNvPr>
          <p:cNvSpPr txBox="1">
            <a:spLocks/>
          </p:cNvSpPr>
          <p:nvPr userDrawn="1"/>
        </p:nvSpPr>
        <p:spPr>
          <a:xfrm>
            <a:off x="371475" y="6503658"/>
            <a:ext cx="7166539" cy="381001"/>
          </a:xfrm>
          <a:prstGeom prst="rect">
            <a:avLst/>
          </a:prstGeom>
          <a:noFill/>
        </p:spPr>
        <p:txBody>
          <a:bodyPr wrap="square"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lang="en-US" sz="850" b="0"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GB">
                <a:solidFill>
                  <a:schemeClr val="tx1"/>
                </a:solidFill>
              </a:rPr>
              <a:t>[Add company classification and regulatory details] </a:t>
            </a:r>
          </a:p>
        </p:txBody>
      </p:sp>
      <p:grpSp>
        <p:nvGrpSpPr>
          <p:cNvPr id="2" name="Group 1">
            <a:extLst>
              <a:ext uri="{FF2B5EF4-FFF2-40B4-BE49-F238E27FC236}">
                <a16:creationId xmlns:a16="http://schemas.microsoft.com/office/drawing/2014/main" id="{E8DEE3B8-B2B7-0060-5C82-C856BE23BA75}"/>
              </a:ext>
            </a:extLst>
          </p:cNvPr>
          <p:cNvGrpSpPr/>
          <p:nvPr userDrawn="1"/>
        </p:nvGrpSpPr>
        <p:grpSpPr>
          <a:xfrm>
            <a:off x="12093433" y="-8879"/>
            <a:ext cx="107445" cy="6880196"/>
            <a:chOff x="9042207" y="-13238"/>
            <a:chExt cx="107305" cy="6871238"/>
          </a:xfrm>
        </p:grpSpPr>
        <p:sp>
          <p:nvSpPr>
            <p:cNvPr id="5" name="Rectangle 4">
              <a:extLst>
                <a:ext uri="{FF2B5EF4-FFF2-40B4-BE49-F238E27FC236}">
                  <a16:creationId xmlns:a16="http://schemas.microsoft.com/office/drawing/2014/main" id="{A4866BCE-08F1-7138-A7DC-DE6C2E316169}"/>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5DD8EA31-DCBF-C687-0BDD-B4090984DB81}"/>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2F23E42A-9641-9804-B1FA-C82370BEC990}"/>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968ADED9-D2E6-BAE2-D1E2-78ADF6005FCA}"/>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69551F2-EBF0-4337-BA66-30B798F4D71A}"/>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2E079D8A-0683-E0BF-68E3-CE987AEA333D}"/>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DE0D8B6-A6A3-D9A0-C9A9-1A54904D49C2}"/>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80BFD11-9B23-D629-B9BE-9B91915E553B}"/>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79B8086F-4A31-82DC-7D0F-CF03FD7175DC}"/>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6CA387F8-CF26-8773-4C79-6DF42B4BFE37}"/>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4513EB1C-200A-443F-1BC6-6D364AFFD904}"/>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DB8DA283-C02E-DD2A-53C2-35043282F2F9}"/>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A0F17556-7BA0-1830-3CDF-4E705C450137}"/>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42BAB926-F13E-8B84-8C52-ECDB20F9EE43}"/>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E4999520-AB70-F09D-4FB7-BBCC14327955}"/>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61C00E5E-81FA-3C41-C567-E4258005EA80}"/>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C5E04B92-8436-2B4F-49F0-3613EB783B56}"/>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B9616BA8-225F-85A5-6E17-4B9EC62DDE71}"/>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87974335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Logo badge on Power">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2067A1-9B56-76D8-55E1-AC1871363E53}"/>
              </a:ext>
            </a:extLst>
          </p:cNvPr>
          <p:cNvPicPr>
            <a:picLocks noChangeAspect="1"/>
          </p:cNvPicPr>
          <p:nvPr userDrawn="1"/>
        </p:nvPicPr>
        <p:blipFill>
          <a:blip r:embed="rId2"/>
          <a:srcRect l="6" r="6"/>
          <a:stretch/>
        </p:blipFill>
        <p:spPr>
          <a:xfrm>
            <a:off x="2007615" y="2282865"/>
            <a:ext cx="7881208" cy="2292269"/>
          </a:xfrm>
          <a:prstGeom prst="rect">
            <a:avLst/>
          </a:prstGeom>
        </p:spPr>
      </p:pic>
      <p:sp>
        <p:nvSpPr>
          <p:cNvPr id="4" name="Text Placeholder 5">
            <a:extLst>
              <a:ext uri="{FF2B5EF4-FFF2-40B4-BE49-F238E27FC236}">
                <a16:creationId xmlns:a16="http://schemas.microsoft.com/office/drawing/2014/main" id="{834493B4-DC24-5377-F6A6-358E51B19A6D}"/>
              </a:ext>
            </a:extLst>
          </p:cNvPr>
          <p:cNvSpPr txBox="1">
            <a:spLocks/>
          </p:cNvSpPr>
          <p:nvPr userDrawn="1"/>
        </p:nvSpPr>
        <p:spPr>
          <a:xfrm>
            <a:off x="371475" y="6503658"/>
            <a:ext cx="7166539" cy="381001"/>
          </a:xfrm>
          <a:prstGeom prst="rect">
            <a:avLst/>
          </a:prstGeom>
          <a:noFill/>
        </p:spPr>
        <p:txBody>
          <a:bodyPr wrap="square"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lang="en-US" sz="850" b="0"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GB">
                <a:solidFill>
                  <a:schemeClr val="tx1"/>
                </a:solidFill>
              </a:rPr>
              <a:t>[Add company classification and regulatory details] </a:t>
            </a:r>
          </a:p>
        </p:txBody>
      </p:sp>
      <p:grpSp>
        <p:nvGrpSpPr>
          <p:cNvPr id="2" name="Group 1">
            <a:extLst>
              <a:ext uri="{FF2B5EF4-FFF2-40B4-BE49-F238E27FC236}">
                <a16:creationId xmlns:a16="http://schemas.microsoft.com/office/drawing/2014/main" id="{1A01FB6A-0D53-110C-2525-426FDD83C2DC}"/>
              </a:ext>
            </a:extLst>
          </p:cNvPr>
          <p:cNvGrpSpPr/>
          <p:nvPr userDrawn="1"/>
        </p:nvGrpSpPr>
        <p:grpSpPr>
          <a:xfrm>
            <a:off x="12093433" y="-8879"/>
            <a:ext cx="107445" cy="6880196"/>
            <a:chOff x="9042207" y="-13238"/>
            <a:chExt cx="107305" cy="6871238"/>
          </a:xfrm>
        </p:grpSpPr>
        <p:sp>
          <p:nvSpPr>
            <p:cNvPr id="3" name="Rectangle 2">
              <a:extLst>
                <a:ext uri="{FF2B5EF4-FFF2-40B4-BE49-F238E27FC236}">
                  <a16:creationId xmlns:a16="http://schemas.microsoft.com/office/drawing/2014/main" id="{5553CF32-0964-010B-1246-5DCBD74326ED}"/>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A47E46F0-6F70-B243-7A08-4901A454BEAB}"/>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206B06E2-37CA-2BC1-43E0-36DEEBB1962C}"/>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909CDAA5-84DB-43F0-9C97-8DD2ED77DE8D}"/>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EEECE0D-DC43-50DE-40AE-8965AD3BEF55}"/>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5D73706A-F805-A633-F827-B9D06B60C28F}"/>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7DAB0E7-18B4-9ED8-759F-368B396E2C25}"/>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D882C0E-9172-5206-6857-E8A1E8249BF2}"/>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4533970E-FB94-0DE6-43D8-A50A2ABFC14B}"/>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4706A99E-1B7E-CB91-608D-CC29DCB183BC}"/>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F7F93686-C9F5-002D-B132-2304B94A45E5}"/>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8BAFE51D-0C94-0256-D610-B8F3AA8E3F45}"/>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988EE70B-D2A2-79BF-5F78-5C12631D6F39}"/>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A5E7BDA4-DA6C-530E-FA64-BDB80104E6B5}"/>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206847DB-D6E9-618E-3FD7-C8E63E7330B0}"/>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A1FCD603-A293-CE37-B913-562232E5B424}"/>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DB680788-35D4-770D-837C-BB7F71A0B511}"/>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D407F314-0EC6-C926-E8F8-422AA1E22F07}"/>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31466458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Logo badge on Hope">
    <p:bg>
      <p:bgPr>
        <a:solidFill>
          <a:schemeClr val="accent3"/>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E059B-2926-7672-0ED7-821056643200}"/>
              </a:ext>
            </a:extLst>
          </p:cNvPr>
          <p:cNvPicPr>
            <a:picLocks noChangeAspect="1"/>
          </p:cNvPicPr>
          <p:nvPr userDrawn="1"/>
        </p:nvPicPr>
        <p:blipFill>
          <a:blip r:embed="rId2"/>
          <a:srcRect l="6" r="6"/>
          <a:stretch/>
        </p:blipFill>
        <p:spPr>
          <a:xfrm>
            <a:off x="2007615" y="2282865"/>
            <a:ext cx="7881208" cy="2292269"/>
          </a:xfrm>
          <a:prstGeom prst="rect">
            <a:avLst/>
          </a:prstGeom>
        </p:spPr>
      </p:pic>
      <p:sp>
        <p:nvSpPr>
          <p:cNvPr id="4" name="Text Placeholder 5">
            <a:extLst>
              <a:ext uri="{FF2B5EF4-FFF2-40B4-BE49-F238E27FC236}">
                <a16:creationId xmlns:a16="http://schemas.microsoft.com/office/drawing/2014/main" id="{5F921FE6-5935-6E11-3000-58754B3E7956}"/>
              </a:ext>
            </a:extLst>
          </p:cNvPr>
          <p:cNvSpPr txBox="1">
            <a:spLocks/>
          </p:cNvSpPr>
          <p:nvPr userDrawn="1"/>
        </p:nvSpPr>
        <p:spPr>
          <a:xfrm>
            <a:off x="371475" y="6503658"/>
            <a:ext cx="7166539" cy="381001"/>
          </a:xfrm>
          <a:prstGeom prst="rect">
            <a:avLst/>
          </a:prstGeom>
          <a:noFill/>
        </p:spPr>
        <p:txBody>
          <a:bodyPr wrap="square"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lang="en-US" sz="850" b="0"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GB">
                <a:solidFill>
                  <a:schemeClr val="tx1"/>
                </a:solidFill>
              </a:rPr>
              <a:t>[Add company classification and regulatory details] </a:t>
            </a:r>
          </a:p>
        </p:txBody>
      </p:sp>
      <p:grpSp>
        <p:nvGrpSpPr>
          <p:cNvPr id="2" name="Group 1">
            <a:extLst>
              <a:ext uri="{FF2B5EF4-FFF2-40B4-BE49-F238E27FC236}">
                <a16:creationId xmlns:a16="http://schemas.microsoft.com/office/drawing/2014/main" id="{55333319-5938-7BAB-D43D-998B4AC98435}"/>
              </a:ext>
            </a:extLst>
          </p:cNvPr>
          <p:cNvGrpSpPr/>
          <p:nvPr userDrawn="1"/>
        </p:nvGrpSpPr>
        <p:grpSpPr>
          <a:xfrm>
            <a:off x="12093433" y="-8879"/>
            <a:ext cx="107445" cy="6880196"/>
            <a:chOff x="9042207" y="-13238"/>
            <a:chExt cx="107305" cy="6871238"/>
          </a:xfrm>
        </p:grpSpPr>
        <p:sp>
          <p:nvSpPr>
            <p:cNvPr id="3" name="Rectangle 2">
              <a:extLst>
                <a:ext uri="{FF2B5EF4-FFF2-40B4-BE49-F238E27FC236}">
                  <a16:creationId xmlns:a16="http://schemas.microsoft.com/office/drawing/2014/main" id="{1AC7399D-C5A7-319B-F12B-A02A585CEEBD}"/>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403B21EC-F16E-76A6-E502-72A07FBFEE80}"/>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97BD09E1-F817-4C53-A13D-99253B4649E2}"/>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CDB5541-68B0-1D28-AF9E-7DAEEBE2A773}"/>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8AF4655-2D7E-07D1-DCFE-92F2253B79BF}"/>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9D39EED9-7AC4-B970-D8C6-CE7C16FFEF48}"/>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19732CC-B177-3B06-ABAE-81EC65D5FB1F}"/>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672437F-E377-86C2-EADA-7C28A1B9489B}"/>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7B91A090-CC6B-6138-10E5-523277CA3638}"/>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4FF588A3-32F4-E028-BE03-C26B45D3BB9D}"/>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FB841D1-2853-E085-B65E-657B7171DD10}"/>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6EB8A91B-B9E1-C312-8E31-D35B441C47F8}"/>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76830722-2647-2EFC-A317-BD53415687CB}"/>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962F7866-8B28-6BF8-B134-D17DB7E178AC}"/>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DE5A0835-6098-1E7F-91C5-686967972FE9}"/>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B864A7EE-C352-9418-4588-A13F4AF07541}"/>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60054A09-7AE8-9175-DDB5-0316FB5987BA}"/>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48932081-13B1-43B0-D5BC-50469BCCE046}"/>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65121192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Logo badge on Inspire">
    <p:bg>
      <p:bgPr>
        <a:solidFill>
          <a:schemeClr val="accent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795545-1E7A-2CAD-F447-29AEFAD68919}"/>
              </a:ext>
            </a:extLst>
          </p:cNvPr>
          <p:cNvPicPr>
            <a:picLocks noChangeAspect="1"/>
          </p:cNvPicPr>
          <p:nvPr userDrawn="1"/>
        </p:nvPicPr>
        <p:blipFill>
          <a:blip r:embed="rId2"/>
          <a:srcRect l="6" r="6"/>
          <a:stretch/>
        </p:blipFill>
        <p:spPr>
          <a:xfrm>
            <a:off x="2007615" y="2282865"/>
            <a:ext cx="7881208" cy="2292269"/>
          </a:xfrm>
          <a:prstGeom prst="rect">
            <a:avLst/>
          </a:prstGeom>
        </p:spPr>
      </p:pic>
      <p:sp>
        <p:nvSpPr>
          <p:cNvPr id="5" name="Text Placeholder 5">
            <a:extLst>
              <a:ext uri="{FF2B5EF4-FFF2-40B4-BE49-F238E27FC236}">
                <a16:creationId xmlns:a16="http://schemas.microsoft.com/office/drawing/2014/main" id="{7E378392-62D4-B40B-3B05-515E70F11131}"/>
              </a:ext>
            </a:extLst>
          </p:cNvPr>
          <p:cNvSpPr txBox="1">
            <a:spLocks/>
          </p:cNvSpPr>
          <p:nvPr userDrawn="1"/>
        </p:nvSpPr>
        <p:spPr>
          <a:xfrm>
            <a:off x="371475" y="6503658"/>
            <a:ext cx="7166539" cy="381001"/>
          </a:xfrm>
          <a:prstGeom prst="rect">
            <a:avLst/>
          </a:prstGeom>
          <a:noFill/>
        </p:spPr>
        <p:txBody>
          <a:bodyPr wrap="square"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lang="en-US" sz="850" b="0"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GB">
                <a:solidFill>
                  <a:schemeClr val="tx1"/>
                </a:solidFill>
              </a:rPr>
              <a:t>[Add company classification and regulatory details] </a:t>
            </a:r>
          </a:p>
        </p:txBody>
      </p:sp>
      <p:grpSp>
        <p:nvGrpSpPr>
          <p:cNvPr id="2" name="Group 1">
            <a:extLst>
              <a:ext uri="{FF2B5EF4-FFF2-40B4-BE49-F238E27FC236}">
                <a16:creationId xmlns:a16="http://schemas.microsoft.com/office/drawing/2014/main" id="{E6CBFEC1-B4D8-0B6B-C5BD-22941B20C69D}"/>
              </a:ext>
            </a:extLst>
          </p:cNvPr>
          <p:cNvGrpSpPr/>
          <p:nvPr userDrawn="1"/>
        </p:nvGrpSpPr>
        <p:grpSpPr>
          <a:xfrm>
            <a:off x="12093433" y="-8879"/>
            <a:ext cx="107445" cy="6880196"/>
            <a:chOff x="9042207" y="-13238"/>
            <a:chExt cx="107305" cy="6871238"/>
          </a:xfrm>
        </p:grpSpPr>
        <p:sp>
          <p:nvSpPr>
            <p:cNvPr id="4" name="Rectangle 3">
              <a:extLst>
                <a:ext uri="{FF2B5EF4-FFF2-40B4-BE49-F238E27FC236}">
                  <a16:creationId xmlns:a16="http://schemas.microsoft.com/office/drawing/2014/main" id="{109B9334-C725-B5D0-F439-A3BFCBADA29F}"/>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736CC1A1-D6F9-CFCE-FFB6-27F7FEA770F2}"/>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60E3204D-942B-56A7-13FD-24CD433EA191}"/>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6551CA35-2740-9591-A0DB-A423D71ABABF}"/>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EFC7789-2F5B-E9D2-ED04-8344FC774425}"/>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04B0D3DB-164D-D2AF-00EF-914B1A62D938}"/>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ECCFBE2B-7486-9E19-ED05-65499B237E96}"/>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7CF30FD5-90CF-B937-152E-8D87EEF3D970}"/>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8BFE8A93-C9A2-A731-2C1E-28091D56DB36}"/>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4F53D8C9-E523-782E-EECC-CEDBA37707C4}"/>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F741D0FF-54A5-6344-4C03-9A5E0F750B8C}"/>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AE38A8CB-9700-2CBB-7372-EA1D1C7BE51C}"/>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6C1676F0-449C-5EE7-2F3F-0DB0E8436B6D}"/>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7D1BF02F-644B-1F5E-61F5-ED7471526484}"/>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9F71E206-513A-5A99-83CA-EF480B653FE9}"/>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F07D7750-F774-14D4-EAA1-985432EBAC51}"/>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787134B9-BFDB-BEDF-A4CF-F561B3EAE36D}"/>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FC2D9374-A2EE-6B0E-EF84-749EDB94EFDD}"/>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9969220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mp; 3 pics with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358774" y="445811"/>
            <a:ext cx="11337925" cy="710639"/>
          </a:xfrm>
        </p:spPr>
        <p:txBody>
          <a:bodyPr anchor="b"/>
          <a:lstStyle>
            <a:lvl1pPr>
              <a:defRPr/>
            </a:lvl1pPr>
          </a:lstStyle>
          <a:p>
            <a:r>
              <a:rPr lang="en-US"/>
              <a:t>Add title</a:t>
            </a:r>
            <a:endParaRPr lang="en-GB"/>
          </a:p>
        </p:txBody>
      </p:sp>
      <p:sp>
        <p:nvSpPr>
          <p:cNvPr id="14" name="Picture Placeholder 7">
            <a:extLst>
              <a:ext uri="{FF2B5EF4-FFF2-40B4-BE49-F238E27FC236}">
                <a16:creationId xmlns:a16="http://schemas.microsoft.com/office/drawing/2014/main" id="{910E507C-AAE6-4FED-AC4E-A73D986154BA}"/>
              </a:ext>
            </a:extLst>
          </p:cNvPr>
          <p:cNvSpPr>
            <a:spLocks noGrp="1"/>
          </p:cNvSpPr>
          <p:nvPr>
            <p:ph type="pic" sz="quarter" idx="12" hasCustomPrompt="1"/>
          </p:nvPr>
        </p:nvSpPr>
        <p:spPr>
          <a:xfrm>
            <a:off x="358774" y="1449389"/>
            <a:ext cx="3487080" cy="2167912"/>
          </a:xfrm>
          <a:solidFill>
            <a:schemeClr val="bg2">
              <a:lumMod val="95000"/>
            </a:schemeClr>
          </a:solidFill>
        </p:spPr>
        <p:txBody>
          <a:bodyPr/>
          <a:lstStyle>
            <a:lvl1pPr marL="0" indent="0">
              <a:buFont typeface="Arial" panose="020B0604020202020204" pitchFamily="34" charset="0"/>
              <a:buNone/>
              <a:defRPr sz="1600"/>
            </a:lvl1pPr>
          </a:lstStyle>
          <a:p>
            <a:r>
              <a:rPr lang="en-GB"/>
              <a:t>Add picture</a:t>
            </a:r>
          </a:p>
        </p:txBody>
      </p:sp>
      <p:sp>
        <p:nvSpPr>
          <p:cNvPr id="15" name="Text Placeholder 9">
            <a:extLst>
              <a:ext uri="{FF2B5EF4-FFF2-40B4-BE49-F238E27FC236}">
                <a16:creationId xmlns:a16="http://schemas.microsoft.com/office/drawing/2014/main" id="{C635C1B9-56DB-4822-8BE1-1B71F05D39B4}"/>
              </a:ext>
            </a:extLst>
          </p:cNvPr>
          <p:cNvSpPr>
            <a:spLocks noGrp="1"/>
          </p:cNvSpPr>
          <p:nvPr>
            <p:ph type="body" sz="quarter" idx="13" hasCustomPrompt="1"/>
          </p:nvPr>
        </p:nvSpPr>
        <p:spPr>
          <a:xfrm>
            <a:off x="358774" y="3617300"/>
            <a:ext cx="3487080" cy="488951"/>
          </a:xfrm>
          <a:solidFill>
            <a:srgbClr val="4D4D4D"/>
          </a:solidFill>
        </p:spPr>
        <p:txBody>
          <a:bodyPr lIns="108000" tIns="108000" rIns="108000" bIns="108000"/>
          <a:lstStyle>
            <a:lvl1pPr marL="0" indent="0">
              <a:buFont typeface="Arial" panose="020B0604020202020204" pitchFamily="34" charset="0"/>
              <a:buNone/>
              <a:defRPr sz="1000" i="0">
                <a:solidFill>
                  <a:schemeClr val="tx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4" name="Text Placeholder 3">
            <a:extLst>
              <a:ext uri="{FF2B5EF4-FFF2-40B4-BE49-F238E27FC236}">
                <a16:creationId xmlns:a16="http://schemas.microsoft.com/office/drawing/2014/main" id="{C294BD5C-A104-49D3-B85B-71FA3DCD71ED}"/>
              </a:ext>
            </a:extLst>
          </p:cNvPr>
          <p:cNvSpPr>
            <a:spLocks noGrp="1"/>
          </p:cNvSpPr>
          <p:nvPr>
            <p:ph type="body" sz="quarter" idx="14" hasCustomPrompt="1"/>
          </p:nvPr>
        </p:nvSpPr>
        <p:spPr>
          <a:xfrm>
            <a:off x="358775" y="4237037"/>
            <a:ext cx="3487071" cy="1676401"/>
          </a:xfrm>
        </p:spPr>
        <p:txBody>
          <a:bodyPr vert="horz" lIns="0" tIns="0" rIns="0" bIns="0" rtlCol="0">
            <a:noAutofit/>
          </a:bodyPr>
          <a:lstStyle>
            <a:lvl1pPr>
              <a:defRPr lang="en-US" sz="1400" dirty="0" smtClean="0"/>
            </a:lvl1pPr>
            <a:lvl2pPr>
              <a:defRPr lang="en-US" sz="1400" dirty="0" smtClean="0"/>
            </a:lvl2pPr>
            <a:lvl3pPr>
              <a:defRPr lang="en-US" sz="1400" dirty="0" smtClean="0"/>
            </a:lvl3pPr>
            <a:lvl4pPr>
              <a:defRPr lang="en-US" sz="1400" dirty="0" smtClean="0"/>
            </a:lvl4pPr>
            <a:lvl5pPr>
              <a:defRPr lang="en-GB" sz="1400" dirty="0"/>
            </a:lvl5pPr>
          </a:lstStyle>
          <a:p>
            <a:pPr lvl="0">
              <a:lnSpc>
                <a:spcPct val="120000"/>
              </a:lnSpc>
              <a:spcAft>
                <a:spcPts val="600"/>
              </a:spcAft>
            </a:pPr>
            <a:r>
              <a:rPr lang="en-US"/>
              <a:t>Add first level body copy</a:t>
            </a:r>
          </a:p>
          <a:p>
            <a:pPr lvl="1">
              <a:lnSpc>
                <a:spcPct val="120000"/>
              </a:lnSpc>
              <a:spcAft>
                <a:spcPts val="600"/>
              </a:spcAft>
            </a:pPr>
            <a:r>
              <a:rPr lang="en-US"/>
              <a:t>Second level</a:t>
            </a:r>
          </a:p>
          <a:p>
            <a:pPr lvl="2">
              <a:lnSpc>
                <a:spcPct val="120000"/>
              </a:lnSpc>
              <a:spcAft>
                <a:spcPts val="600"/>
              </a:spcAft>
            </a:pPr>
            <a:r>
              <a:rPr lang="en-US"/>
              <a:t>Third level</a:t>
            </a:r>
          </a:p>
          <a:p>
            <a:pPr lvl="3">
              <a:lnSpc>
                <a:spcPct val="120000"/>
              </a:lnSpc>
              <a:spcAft>
                <a:spcPts val="600"/>
              </a:spcAft>
            </a:pPr>
            <a:r>
              <a:rPr lang="en-US"/>
              <a:t>Fourth level</a:t>
            </a:r>
          </a:p>
          <a:p>
            <a:pPr lvl="4">
              <a:lnSpc>
                <a:spcPct val="120000"/>
              </a:lnSpc>
              <a:spcAft>
                <a:spcPts val="600"/>
              </a:spcAft>
            </a:pPr>
            <a:r>
              <a:rPr lang="en-US"/>
              <a:t>Fifth level</a:t>
            </a:r>
            <a:endParaRPr lang="en-GB"/>
          </a:p>
        </p:txBody>
      </p:sp>
      <p:sp>
        <p:nvSpPr>
          <p:cNvPr id="19" name="Picture Placeholder 7">
            <a:extLst>
              <a:ext uri="{FF2B5EF4-FFF2-40B4-BE49-F238E27FC236}">
                <a16:creationId xmlns:a16="http://schemas.microsoft.com/office/drawing/2014/main" id="{218343B1-3037-4A12-A5BE-29EE5D3DC7A4}"/>
              </a:ext>
            </a:extLst>
          </p:cNvPr>
          <p:cNvSpPr>
            <a:spLocks noGrp="1"/>
          </p:cNvSpPr>
          <p:nvPr>
            <p:ph type="pic" sz="quarter" idx="15" hasCustomPrompt="1"/>
          </p:nvPr>
        </p:nvSpPr>
        <p:spPr>
          <a:xfrm>
            <a:off x="4284202" y="1449389"/>
            <a:ext cx="3487080" cy="2167912"/>
          </a:xfrm>
          <a:solidFill>
            <a:schemeClr val="bg2">
              <a:lumMod val="95000"/>
            </a:schemeClr>
          </a:solidFill>
        </p:spPr>
        <p:txBody>
          <a:bodyPr/>
          <a:lstStyle>
            <a:lvl1pPr marL="0" indent="0">
              <a:buFont typeface="Arial" panose="020B0604020202020204" pitchFamily="34" charset="0"/>
              <a:buNone/>
              <a:defRPr sz="1600"/>
            </a:lvl1pPr>
          </a:lstStyle>
          <a:p>
            <a:r>
              <a:rPr lang="en-GB"/>
              <a:t>Add picture</a:t>
            </a:r>
          </a:p>
        </p:txBody>
      </p:sp>
      <p:sp>
        <p:nvSpPr>
          <p:cNvPr id="21" name="Text Placeholder 9">
            <a:extLst>
              <a:ext uri="{FF2B5EF4-FFF2-40B4-BE49-F238E27FC236}">
                <a16:creationId xmlns:a16="http://schemas.microsoft.com/office/drawing/2014/main" id="{4EBB779D-72A9-43C7-80DD-51EEA55402CB}"/>
              </a:ext>
            </a:extLst>
          </p:cNvPr>
          <p:cNvSpPr>
            <a:spLocks noGrp="1"/>
          </p:cNvSpPr>
          <p:nvPr>
            <p:ph type="body" sz="quarter" idx="16" hasCustomPrompt="1"/>
          </p:nvPr>
        </p:nvSpPr>
        <p:spPr>
          <a:xfrm>
            <a:off x="4284202" y="3617300"/>
            <a:ext cx="3487080" cy="488951"/>
          </a:xfrm>
          <a:solidFill>
            <a:srgbClr val="4D4D4D"/>
          </a:solidFill>
        </p:spPr>
        <p:txBody>
          <a:bodyPr lIns="108000" tIns="108000" rIns="108000" bIns="108000"/>
          <a:lstStyle>
            <a:lvl1pPr marL="0" indent="0">
              <a:buFont typeface="Arial" panose="020B0604020202020204" pitchFamily="34" charset="0"/>
              <a:buNone/>
              <a:defRPr sz="1000" i="0">
                <a:solidFill>
                  <a:schemeClr val="tx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22" name="Text Placeholder 3">
            <a:extLst>
              <a:ext uri="{FF2B5EF4-FFF2-40B4-BE49-F238E27FC236}">
                <a16:creationId xmlns:a16="http://schemas.microsoft.com/office/drawing/2014/main" id="{DA13352E-CE27-4FF2-91C6-83FA875FE862}"/>
              </a:ext>
            </a:extLst>
          </p:cNvPr>
          <p:cNvSpPr>
            <a:spLocks noGrp="1"/>
          </p:cNvSpPr>
          <p:nvPr>
            <p:ph type="body" sz="quarter" idx="17" hasCustomPrompt="1"/>
          </p:nvPr>
        </p:nvSpPr>
        <p:spPr>
          <a:xfrm>
            <a:off x="4284204" y="4237037"/>
            <a:ext cx="3487071" cy="1676401"/>
          </a:xfrm>
        </p:spPr>
        <p:txBody>
          <a:bodyPr vert="horz" lIns="0" tIns="0" rIns="0" bIns="0" rtlCol="0">
            <a:noAutofit/>
          </a:bodyPr>
          <a:lstStyle>
            <a:lvl1pPr>
              <a:defRPr lang="en-US" sz="1400" dirty="0" smtClean="0"/>
            </a:lvl1pPr>
            <a:lvl2pPr>
              <a:defRPr lang="en-US" sz="1400" dirty="0" smtClean="0"/>
            </a:lvl2pPr>
            <a:lvl3pPr>
              <a:defRPr lang="en-US" sz="1400" dirty="0" smtClean="0"/>
            </a:lvl3pPr>
            <a:lvl4pPr>
              <a:defRPr lang="en-US" sz="1400" dirty="0" smtClean="0"/>
            </a:lvl4pPr>
            <a:lvl5pPr>
              <a:defRPr lang="en-GB" sz="1400" dirty="0"/>
            </a:lvl5pPr>
          </a:lstStyle>
          <a:p>
            <a:pPr lvl="0">
              <a:lnSpc>
                <a:spcPct val="120000"/>
              </a:lnSpc>
              <a:spcAft>
                <a:spcPts val="600"/>
              </a:spcAft>
            </a:pPr>
            <a:r>
              <a:rPr lang="en-US"/>
              <a:t>Add first level body copy</a:t>
            </a:r>
          </a:p>
          <a:p>
            <a:pPr lvl="1">
              <a:lnSpc>
                <a:spcPct val="120000"/>
              </a:lnSpc>
              <a:spcAft>
                <a:spcPts val="600"/>
              </a:spcAft>
            </a:pPr>
            <a:r>
              <a:rPr lang="en-US"/>
              <a:t>Second level</a:t>
            </a:r>
          </a:p>
          <a:p>
            <a:pPr lvl="2">
              <a:lnSpc>
                <a:spcPct val="120000"/>
              </a:lnSpc>
              <a:spcAft>
                <a:spcPts val="600"/>
              </a:spcAft>
            </a:pPr>
            <a:r>
              <a:rPr lang="en-US"/>
              <a:t>Third level</a:t>
            </a:r>
          </a:p>
          <a:p>
            <a:pPr lvl="3">
              <a:lnSpc>
                <a:spcPct val="120000"/>
              </a:lnSpc>
              <a:spcAft>
                <a:spcPts val="600"/>
              </a:spcAft>
            </a:pPr>
            <a:r>
              <a:rPr lang="en-US"/>
              <a:t>Fourth level</a:t>
            </a:r>
          </a:p>
          <a:p>
            <a:pPr lvl="4">
              <a:lnSpc>
                <a:spcPct val="120000"/>
              </a:lnSpc>
              <a:spcAft>
                <a:spcPts val="600"/>
              </a:spcAft>
            </a:pPr>
            <a:r>
              <a:rPr lang="en-US"/>
              <a:t>Fifth level</a:t>
            </a:r>
            <a:endParaRPr lang="en-GB"/>
          </a:p>
        </p:txBody>
      </p:sp>
      <p:sp>
        <p:nvSpPr>
          <p:cNvPr id="28" name="Picture Placeholder 7">
            <a:extLst>
              <a:ext uri="{FF2B5EF4-FFF2-40B4-BE49-F238E27FC236}">
                <a16:creationId xmlns:a16="http://schemas.microsoft.com/office/drawing/2014/main" id="{F2D43E59-8578-4A9A-A0D9-5CABF288D6ED}"/>
              </a:ext>
            </a:extLst>
          </p:cNvPr>
          <p:cNvSpPr>
            <a:spLocks noGrp="1"/>
          </p:cNvSpPr>
          <p:nvPr>
            <p:ph type="pic" sz="quarter" idx="18" hasCustomPrompt="1"/>
          </p:nvPr>
        </p:nvSpPr>
        <p:spPr>
          <a:xfrm>
            <a:off x="8209631" y="1449389"/>
            <a:ext cx="3487080" cy="2167912"/>
          </a:xfrm>
          <a:solidFill>
            <a:schemeClr val="bg2">
              <a:lumMod val="95000"/>
            </a:schemeClr>
          </a:solidFill>
        </p:spPr>
        <p:txBody>
          <a:bodyPr/>
          <a:lstStyle>
            <a:lvl1pPr marL="0" indent="0">
              <a:buFont typeface="Arial" panose="020B0604020202020204" pitchFamily="34" charset="0"/>
              <a:buNone/>
              <a:defRPr sz="1600"/>
            </a:lvl1pPr>
          </a:lstStyle>
          <a:p>
            <a:r>
              <a:rPr lang="en-GB"/>
              <a:t>Add picture</a:t>
            </a:r>
          </a:p>
        </p:txBody>
      </p:sp>
      <p:sp>
        <p:nvSpPr>
          <p:cNvPr id="29" name="Text Placeholder 9">
            <a:extLst>
              <a:ext uri="{FF2B5EF4-FFF2-40B4-BE49-F238E27FC236}">
                <a16:creationId xmlns:a16="http://schemas.microsoft.com/office/drawing/2014/main" id="{6F1C555E-6E78-49F5-9389-58DCDEA69B3D}"/>
              </a:ext>
            </a:extLst>
          </p:cNvPr>
          <p:cNvSpPr>
            <a:spLocks noGrp="1"/>
          </p:cNvSpPr>
          <p:nvPr>
            <p:ph type="body" sz="quarter" idx="19" hasCustomPrompt="1"/>
          </p:nvPr>
        </p:nvSpPr>
        <p:spPr>
          <a:xfrm>
            <a:off x="8209631" y="3617300"/>
            <a:ext cx="3487080" cy="488951"/>
          </a:xfrm>
          <a:solidFill>
            <a:srgbClr val="4D4D4D"/>
          </a:solidFill>
        </p:spPr>
        <p:txBody>
          <a:bodyPr lIns="108000" tIns="108000" rIns="108000" bIns="108000"/>
          <a:lstStyle>
            <a:lvl1pPr marL="0" indent="0">
              <a:buFont typeface="Arial" panose="020B0604020202020204" pitchFamily="34" charset="0"/>
              <a:buNone/>
              <a:defRPr sz="1000" i="0">
                <a:solidFill>
                  <a:schemeClr val="tx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30" name="Text Placeholder 3">
            <a:extLst>
              <a:ext uri="{FF2B5EF4-FFF2-40B4-BE49-F238E27FC236}">
                <a16:creationId xmlns:a16="http://schemas.microsoft.com/office/drawing/2014/main" id="{F98BFE0C-8F77-42E9-8B1A-D00DC6B6BD8F}"/>
              </a:ext>
            </a:extLst>
          </p:cNvPr>
          <p:cNvSpPr>
            <a:spLocks noGrp="1"/>
          </p:cNvSpPr>
          <p:nvPr>
            <p:ph type="body" sz="quarter" idx="20" hasCustomPrompt="1"/>
          </p:nvPr>
        </p:nvSpPr>
        <p:spPr>
          <a:xfrm>
            <a:off x="8209632" y="4237037"/>
            <a:ext cx="3487071" cy="1676401"/>
          </a:xfrm>
        </p:spPr>
        <p:txBody>
          <a:bodyPr vert="horz" lIns="0" tIns="0" rIns="0" bIns="0" rtlCol="0">
            <a:noAutofit/>
          </a:bodyPr>
          <a:lstStyle>
            <a:lvl1pPr>
              <a:defRPr lang="en-US" sz="1400" dirty="0" smtClean="0"/>
            </a:lvl1pPr>
            <a:lvl2pPr>
              <a:defRPr lang="en-US" sz="1400" dirty="0" smtClean="0"/>
            </a:lvl2pPr>
            <a:lvl3pPr>
              <a:defRPr lang="en-US" sz="1400" dirty="0" smtClean="0"/>
            </a:lvl3pPr>
            <a:lvl4pPr>
              <a:defRPr lang="en-US" sz="1400" dirty="0" smtClean="0"/>
            </a:lvl4pPr>
            <a:lvl5pPr>
              <a:defRPr lang="en-GB" sz="1400" dirty="0"/>
            </a:lvl5pPr>
          </a:lstStyle>
          <a:p>
            <a:pPr lvl="0">
              <a:lnSpc>
                <a:spcPct val="120000"/>
              </a:lnSpc>
              <a:spcAft>
                <a:spcPts val="600"/>
              </a:spcAft>
            </a:pPr>
            <a:r>
              <a:rPr lang="en-US"/>
              <a:t>Add first level body copy</a:t>
            </a:r>
          </a:p>
          <a:p>
            <a:pPr lvl="1">
              <a:lnSpc>
                <a:spcPct val="120000"/>
              </a:lnSpc>
              <a:spcAft>
                <a:spcPts val="600"/>
              </a:spcAft>
            </a:pPr>
            <a:r>
              <a:rPr lang="en-US"/>
              <a:t>Second level</a:t>
            </a:r>
          </a:p>
          <a:p>
            <a:pPr lvl="2">
              <a:lnSpc>
                <a:spcPct val="120000"/>
              </a:lnSpc>
              <a:spcAft>
                <a:spcPts val="600"/>
              </a:spcAft>
            </a:pPr>
            <a:r>
              <a:rPr lang="en-US"/>
              <a:t>Third level</a:t>
            </a:r>
          </a:p>
          <a:p>
            <a:pPr lvl="3">
              <a:lnSpc>
                <a:spcPct val="120000"/>
              </a:lnSpc>
              <a:spcAft>
                <a:spcPts val="600"/>
              </a:spcAft>
            </a:pPr>
            <a:r>
              <a:rPr lang="en-US"/>
              <a:t>Fourth level</a:t>
            </a:r>
          </a:p>
          <a:p>
            <a:pPr lvl="4">
              <a:lnSpc>
                <a:spcPct val="120000"/>
              </a:lnSpc>
              <a:spcAft>
                <a:spcPts val="600"/>
              </a:spcAft>
            </a:pPr>
            <a:r>
              <a:rPr lang="en-US"/>
              <a:t>Fifth level</a:t>
            </a:r>
            <a:endParaRPr lang="en-GB"/>
          </a:p>
        </p:txBody>
      </p:sp>
      <p:sp>
        <p:nvSpPr>
          <p:cNvPr id="3" name="TextBox 2">
            <a:extLst>
              <a:ext uri="{FF2B5EF4-FFF2-40B4-BE49-F238E27FC236}">
                <a16:creationId xmlns:a16="http://schemas.microsoft.com/office/drawing/2014/main" id="{60F709D4-16F6-7FF2-13EA-C85C719992DE}"/>
              </a:ext>
            </a:extLst>
          </p:cNvPr>
          <p:cNvSpPr txBox="1"/>
          <p:nvPr userDrawn="1"/>
        </p:nvSpPr>
        <p:spPr>
          <a:xfrm>
            <a:off x="358775" y="6348669"/>
            <a:ext cx="227151" cy="283906"/>
          </a:xfrm>
          <a:prstGeom prst="rect">
            <a:avLst/>
          </a:prstGeom>
          <a:noFill/>
        </p:spPr>
        <p:txBody>
          <a:bodyPr wrap="square" lIns="0" tIns="0" rIns="0" bIns="144000" rtlCol="0">
            <a:spAutoFit/>
          </a:bodyPr>
          <a:lstStyle/>
          <a:p>
            <a:fld id="{1B89E529-AE4E-4371-8EFE-1FBBC6F604E7}" type="slidenum">
              <a:rPr lang="en-US" sz="900" smtClean="0">
                <a:solidFill>
                  <a:schemeClr val="tx2"/>
                </a:solidFill>
              </a:rPr>
              <a:t>‹#›</a:t>
            </a:fld>
            <a:endParaRPr lang="en-GB" sz="900">
              <a:solidFill>
                <a:schemeClr val="tx2"/>
              </a:solidFill>
            </a:endParaRPr>
          </a:p>
        </p:txBody>
      </p:sp>
    </p:spTree>
    <p:extLst>
      <p:ext uri="{BB962C8B-B14F-4D97-AF65-F5344CB8AC3E}">
        <p14:creationId xmlns:p14="http://schemas.microsoft.com/office/powerpoint/2010/main" val="282701823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Logo badge - Gradient Passion to Power">
    <p:bg>
      <p:bgPr>
        <a:gradFill flip="none" rotWithShape="1">
          <a:gsLst>
            <a:gs pos="0">
              <a:schemeClr val="accent1"/>
            </a:gs>
            <a:gs pos="60000">
              <a:schemeClr val="accent2"/>
            </a:gs>
          </a:gsLst>
          <a:lin ang="1800000" scaled="0"/>
          <a:tileRect/>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62DDF6-3DC4-24BF-9C24-FD0B026A3D1A}"/>
              </a:ext>
            </a:extLst>
          </p:cNvPr>
          <p:cNvPicPr>
            <a:picLocks noChangeAspect="1"/>
          </p:cNvPicPr>
          <p:nvPr userDrawn="1"/>
        </p:nvPicPr>
        <p:blipFill>
          <a:blip r:embed="rId2"/>
          <a:srcRect l="6" r="6"/>
          <a:stretch/>
        </p:blipFill>
        <p:spPr>
          <a:xfrm>
            <a:off x="2007615" y="2282865"/>
            <a:ext cx="7881208" cy="2292269"/>
          </a:xfrm>
          <a:prstGeom prst="rect">
            <a:avLst/>
          </a:prstGeom>
        </p:spPr>
      </p:pic>
      <p:sp>
        <p:nvSpPr>
          <p:cNvPr id="4" name="Text Placeholder 5">
            <a:extLst>
              <a:ext uri="{FF2B5EF4-FFF2-40B4-BE49-F238E27FC236}">
                <a16:creationId xmlns:a16="http://schemas.microsoft.com/office/drawing/2014/main" id="{0C14CF71-7B94-0DCD-70EB-937CC33F3B28}"/>
              </a:ext>
            </a:extLst>
          </p:cNvPr>
          <p:cNvSpPr txBox="1">
            <a:spLocks/>
          </p:cNvSpPr>
          <p:nvPr userDrawn="1"/>
        </p:nvSpPr>
        <p:spPr>
          <a:xfrm>
            <a:off x="371475" y="6503658"/>
            <a:ext cx="7166539" cy="381001"/>
          </a:xfrm>
          <a:prstGeom prst="rect">
            <a:avLst/>
          </a:prstGeom>
          <a:noFill/>
        </p:spPr>
        <p:txBody>
          <a:bodyPr wrap="square"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lang="en-US" sz="850" b="0"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GB">
                <a:solidFill>
                  <a:schemeClr val="tx1"/>
                </a:solidFill>
              </a:rPr>
              <a:t>[Add company classification and regulatory details] </a:t>
            </a:r>
          </a:p>
        </p:txBody>
      </p:sp>
      <p:grpSp>
        <p:nvGrpSpPr>
          <p:cNvPr id="2" name="Group 1">
            <a:extLst>
              <a:ext uri="{FF2B5EF4-FFF2-40B4-BE49-F238E27FC236}">
                <a16:creationId xmlns:a16="http://schemas.microsoft.com/office/drawing/2014/main" id="{C4C1A5A1-C177-0230-FEDA-064158DD7C38}"/>
              </a:ext>
            </a:extLst>
          </p:cNvPr>
          <p:cNvGrpSpPr/>
          <p:nvPr userDrawn="1"/>
        </p:nvGrpSpPr>
        <p:grpSpPr>
          <a:xfrm>
            <a:off x="12093433" y="-8879"/>
            <a:ext cx="107445" cy="6880196"/>
            <a:chOff x="9042207" y="-13238"/>
            <a:chExt cx="107305" cy="6871238"/>
          </a:xfrm>
        </p:grpSpPr>
        <p:sp>
          <p:nvSpPr>
            <p:cNvPr id="3" name="Rectangle 2">
              <a:extLst>
                <a:ext uri="{FF2B5EF4-FFF2-40B4-BE49-F238E27FC236}">
                  <a16:creationId xmlns:a16="http://schemas.microsoft.com/office/drawing/2014/main" id="{5CC5CC1B-E7DF-A56E-A6DB-FB58CE07381A}"/>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BFC63B45-1C50-D276-B57C-185DCB549999}"/>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84AC5C5D-FECB-C820-757D-A7A4D92BB8AA}"/>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E1FABA2E-9194-1DC3-7AD6-A0629ACF8925}"/>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0135E71-26F2-7CA1-8D54-D3263E23EC29}"/>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35F1DB69-7A0C-97FC-5BEF-EF105709E21F}"/>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D175843F-9DE6-4144-CCF0-1F4B7CF985D6}"/>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ED296F70-F9C3-4658-155E-DFC8FCD58FDA}"/>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87AB511B-4482-C05F-D6D5-F3AC4847F5C7}"/>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DEDED6B7-C35B-A55B-D6C8-CCC555DD523B}"/>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3930D582-8CB9-A1B9-5B2F-E5225106784A}"/>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FD51B79D-FD2B-3419-94A5-6DCF701EDB0A}"/>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DAAFA92F-EF51-78EF-929E-08C8F9EC1436}"/>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42FEB3C6-BCD8-CF63-3EC8-F0582CC2DC53}"/>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EA5637DC-A4C0-1C32-468F-1FC6A1B3FEFC}"/>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52AF9E68-2781-10E0-9C3B-252187244C92}"/>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DC17BA94-7115-5423-B165-7C362055F9EE}"/>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1423B99E-A39C-F281-A14F-6509CA8CB63E}"/>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15140380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Logo badge - Gradient Uplift to Passion to Inspire">
    <p:bg>
      <p:bgPr>
        <a:gradFill flip="none" rotWithShape="1">
          <a:gsLst>
            <a:gs pos="33000">
              <a:schemeClr val="accent1"/>
            </a:gs>
            <a:gs pos="0">
              <a:schemeClr val="accent5"/>
            </a:gs>
            <a:gs pos="100000">
              <a:schemeClr val="accent4"/>
            </a:gs>
          </a:gsLst>
          <a:lin ang="2400000" scaled="0"/>
          <a:tileRect/>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395BE5-B700-39B5-2168-42A493A16EF5}"/>
              </a:ext>
            </a:extLst>
          </p:cNvPr>
          <p:cNvPicPr>
            <a:picLocks noChangeAspect="1"/>
          </p:cNvPicPr>
          <p:nvPr userDrawn="1"/>
        </p:nvPicPr>
        <p:blipFill>
          <a:blip r:embed="rId2"/>
          <a:srcRect l="14" r="14"/>
          <a:stretch/>
        </p:blipFill>
        <p:spPr>
          <a:xfrm>
            <a:off x="-3835" y="0"/>
            <a:ext cx="12189741" cy="6858706"/>
          </a:xfrm>
          <a:prstGeom prst="rect">
            <a:avLst/>
          </a:prstGeom>
          <a:gradFill>
            <a:gsLst>
              <a:gs pos="29000">
                <a:schemeClr val="accent1"/>
              </a:gs>
              <a:gs pos="0">
                <a:schemeClr val="accent5"/>
              </a:gs>
              <a:gs pos="100000">
                <a:schemeClr val="accent4"/>
              </a:gs>
            </a:gsLst>
            <a:lin ang="5400000" scaled="0"/>
          </a:gradFill>
        </p:spPr>
      </p:pic>
      <p:pic>
        <p:nvPicPr>
          <p:cNvPr id="6" name="Picture 5">
            <a:extLst>
              <a:ext uri="{FF2B5EF4-FFF2-40B4-BE49-F238E27FC236}">
                <a16:creationId xmlns:a16="http://schemas.microsoft.com/office/drawing/2014/main" id="{45B678FA-5820-3FC1-5E6A-6B0FB57C761A}"/>
              </a:ext>
            </a:extLst>
          </p:cNvPr>
          <p:cNvPicPr>
            <a:picLocks noChangeAspect="1"/>
          </p:cNvPicPr>
          <p:nvPr userDrawn="1"/>
        </p:nvPicPr>
        <p:blipFill>
          <a:blip r:embed="rId3"/>
          <a:srcRect l="6" r="6"/>
          <a:stretch/>
        </p:blipFill>
        <p:spPr>
          <a:xfrm>
            <a:off x="2007615" y="2282865"/>
            <a:ext cx="7881208" cy="2292269"/>
          </a:xfrm>
          <a:prstGeom prst="rect">
            <a:avLst/>
          </a:prstGeom>
        </p:spPr>
      </p:pic>
      <p:sp>
        <p:nvSpPr>
          <p:cNvPr id="4" name="Text Placeholder 5">
            <a:extLst>
              <a:ext uri="{FF2B5EF4-FFF2-40B4-BE49-F238E27FC236}">
                <a16:creationId xmlns:a16="http://schemas.microsoft.com/office/drawing/2014/main" id="{8EE726D5-5A10-1380-F9F8-D5204A9EB080}"/>
              </a:ext>
            </a:extLst>
          </p:cNvPr>
          <p:cNvSpPr txBox="1">
            <a:spLocks/>
          </p:cNvSpPr>
          <p:nvPr userDrawn="1"/>
        </p:nvSpPr>
        <p:spPr>
          <a:xfrm>
            <a:off x="371475" y="6503658"/>
            <a:ext cx="7166539" cy="381001"/>
          </a:xfrm>
          <a:prstGeom prst="rect">
            <a:avLst/>
          </a:prstGeom>
          <a:noFill/>
        </p:spPr>
        <p:txBody>
          <a:bodyPr wrap="square"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lang="en-US" sz="850" b="0"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GB">
                <a:solidFill>
                  <a:schemeClr val="tx1"/>
                </a:solidFill>
              </a:rPr>
              <a:t>[Add company classification and regulatory details] </a:t>
            </a:r>
          </a:p>
        </p:txBody>
      </p:sp>
      <p:grpSp>
        <p:nvGrpSpPr>
          <p:cNvPr id="2" name="Group 1">
            <a:extLst>
              <a:ext uri="{FF2B5EF4-FFF2-40B4-BE49-F238E27FC236}">
                <a16:creationId xmlns:a16="http://schemas.microsoft.com/office/drawing/2014/main" id="{3C921231-3A3B-7D24-4CF4-B7CF8B5A26A8}"/>
              </a:ext>
            </a:extLst>
          </p:cNvPr>
          <p:cNvGrpSpPr/>
          <p:nvPr userDrawn="1"/>
        </p:nvGrpSpPr>
        <p:grpSpPr>
          <a:xfrm>
            <a:off x="12093433" y="-8879"/>
            <a:ext cx="107445" cy="6880196"/>
            <a:chOff x="9042207" y="-13238"/>
            <a:chExt cx="107305" cy="6871238"/>
          </a:xfrm>
        </p:grpSpPr>
        <p:sp>
          <p:nvSpPr>
            <p:cNvPr id="3" name="Rectangle 2">
              <a:extLst>
                <a:ext uri="{FF2B5EF4-FFF2-40B4-BE49-F238E27FC236}">
                  <a16:creationId xmlns:a16="http://schemas.microsoft.com/office/drawing/2014/main" id="{C2B32423-A720-980D-05FF-7F3CC8293A94}"/>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BA219C61-AE26-D8DD-9B97-19432D356B92}"/>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3B6F5B30-3C6A-7BD7-E95B-F04F9670C487}"/>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D4BE1E66-FEE3-1100-1F0B-1BDF453D7C19}"/>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9AC870E1-1DEF-63A8-1F39-D3844C66FF31}"/>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6DD978C2-6AD9-40EE-D517-9F1BB84E96E1}"/>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AE7B6C3-7AF0-47E7-08FF-722B0C274D0F}"/>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0875411C-18C0-C55C-DD5E-704F23862373}"/>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7C127F66-2066-D4A3-D72E-3E96C0DC66CE}"/>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D76C9B7D-2525-2ECB-F78B-80E297A891BC}"/>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E2D3EC54-20A0-FD57-3708-276F4B80CFC6}"/>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452DCE76-BCE1-4D89-4187-41DBDBBA4EAD}"/>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3720EF92-2155-A760-A34A-9CBE50AD030C}"/>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A78241BB-ECC4-2A6D-8FF6-6446DB205A16}"/>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7037F71E-01C6-A2DF-B6FA-E0D128F17F18}"/>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CC7F0E63-0E49-8C71-B915-E41FB31887B9}"/>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8E3AD7DB-F24C-C5DB-0110-0830ECFEFB68}"/>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D90B96AD-B28A-79B8-0738-6A0768B66296}"/>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14305079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Logo on editable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34D04C0-5A85-CE82-DAFF-38FC4409673E}"/>
              </a:ext>
            </a:extLst>
          </p:cNvPr>
          <p:cNvSpPr>
            <a:spLocks noGrp="1"/>
          </p:cNvSpPr>
          <p:nvPr>
            <p:ph type="pic" sz="quarter" idx="11" hasCustomPrompt="1"/>
          </p:nvPr>
        </p:nvSpPr>
        <p:spPr>
          <a:xfrm>
            <a:off x="0" y="0"/>
            <a:ext cx="12192000" cy="6858000"/>
          </a:xfrm>
        </p:spPr>
        <p:txBody>
          <a:bodyPr/>
          <a:lstStyle>
            <a:lvl1pPr marL="0" indent="0" algn="ctr">
              <a:buNone/>
              <a:defRPr/>
            </a:lvl1pPr>
          </a:lstStyle>
          <a:p>
            <a:r>
              <a:rPr lang="en-ZA"/>
              <a:t>Add picture &gt; send to back</a:t>
            </a:r>
            <a:endParaRPr lang="en-GB"/>
          </a:p>
        </p:txBody>
      </p:sp>
      <p:pic>
        <p:nvPicPr>
          <p:cNvPr id="2" name="Picture 1" descr="A black background with red text&#10;&#10;Description automatically generated">
            <a:extLst>
              <a:ext uri="{FF2B5EF4-FFF2-40B4-BE49-F238E27FC236}">
                <a16:creationId xmlns:a16="http://schemas.microsoft.com/office/drawing/2014/main" id="{F6680E52-C2EC-2A6A-7D7D-A6431A0725BC}"/>
              </a:ext>
            </a:extLst>
          </p:cNvPr>
          <p:cNvPicPr>
            <a:picLocks noChangeAspect="1"/>
          </p:cNvPicPr>
          <p:nvPr userDrawn="1"/>
        </p:nvPicPr>
        <p:blipFill>
          <a:blip r:embed="rId2"/>
          <a:stretch>
            <a:fillRect/>
          </a:stretch>
        </p:blipFill>
        <p:spPr>
          <a:xfrm>
            <a:off x="2007615" y="2282865"/>
            <a:ext cx="7882110" cy="2292269"/>
          </a:xfrm>
          <a:prstGeom prst="rect">
            <a:avLst/>
          </a:prstGeom>
        </p:spPr>
      </p:pic>
      <p:sp>
        <p:nvSpPr>
          <p:cNvPr id="5" name="Text Placeholder 5">
            <a:extLst>
              <a:ext uri="{FF2B5EF4-FFF2-40B4-BE49-F238E27FC236}">
                <a16:creationId xmlns:a16="http://schemas.microsoft.com/office/drawing/2014/main" id="{494197A8-E866-8A32-82D9-E02B31476353}"/>
              </a:ext>
            </a:extLst>
          </p:cNvPr>
          <p:cNvSpPr txBox="1">
            <a:spLocks/>
          </p:cNvSpPr>
          <p:nvPr userDrawn="1"/>
        </p:nvSpPr>
        <p:spPr>
          <a:xfrm>
            <a:off x="371475" y="6503658"/>
            <a:ext cx="7166539" cy="381001"/>
          </a:xfrm>
          <a:prstGeom prst="rect">
            <a:avLst/>
          </a:prstGeom>
          <a:noFill/>
        </p:spPr>
        <p:txBody>
          <a:bodyPr wrap="square"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lang="en-US" sz="850" b="0"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GB">
                <a:solidFill>
                  <a:schemeClr val="tx1">
                    <a:lumMod val="65000"/>
                  </a:schemeClr>
                </a:solidFill>
              </a:rPr>
              <a:t>[Add company classification and regulatory details] </a:t>
            </a:r>
          </a:p>
        </p:txBody>
      </p:sp>
      <p:grpSp>
        <p:nvGrpSpPr>
          <p:cNvPr id="3" name="Group 2">
            <a:extLst>
              <a:ext uri="{FF2B5EF4-FFF2-40B4-BE49-F238E27FC236}">
                <a16:creationId xmlns:a16="http://schemas.microsoft.com/office/drawing/2014/main" id="{C0B36980-4AF7-74B0-9E1A-C650E308AD29}"/>
              </a:ext>
            </a:extLst>
          </p:cNvPr>
          <p:cNvGrpSpPr/>
          <p:nvPr userDrawn="1"/>
        </p:nvGrpSpPr>
        <p:grpSpPr>
          <a:xfrm>
            <a:off x="12093433" y="-8879"/>
            <a:ext cx="107445" cy="6880196"/>
            <a:chOff x="9042207" y="-13238"/>
            <a:chExt cx="107305" cy="6871238"/>
          </a:xfrm>
        </p:grpSpPr>
        <p:sp>
          <p:nvSpPr>
            <p:cNvPr id="4" name="Rectangle 3">
              <a:extLst>
                <a:ext uri="{FF2B5EF4-FFF2-40B4-BE49-F238E27FC236}">
                  <a16:creationId xmlns:a16="http://schemas.microsoft.com/office/drawing/2014/main" id="{C9302158-FDE2-F70E-7706-0D49BD5423BE}"/>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249F3FF0-B570-7A64-8446-8A5ECB0B6FA8}"/>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128ABA59-E9D4-2839-3F8B-8AFB97FEFE5C}"/>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E75E168-4D71-E800-9296-129B1DE45AF8}"/>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467AA8A-9C86-66D8-9977-A54E64F6CED7}"/>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9303C24-346C-32DD-65EA-FF833163ED92}"/>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E9A81A3E-C635-0810-EF11-85717CCFCB36}"/>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01109B6B-5B0A-48B7-AF8E-8334463755C1}"/>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A7F75383-A5DD-07EF-E67E-2A8C9644C8D9}"/>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06EB9C93-134A-283B-DF63-85F32EC454E2}"/>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CD764DB0-0781-6727-C3A5-7329C8C92358}"/>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084E56E6-F6CE-7D2B-C800-0B581DCF1B66}"/>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D88385C8-F1F0-125E-5E25-A5F53030DCB6}"/>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C823D524-102B-F50C-E825-5D6B6559E03E}"/>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EFAB16E2-F037-CCAD-674F-0CACA8AE1EBB}"/>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3FF5853D-7767-05DC-502E-4EA079342940}"/>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9D109816-29F4-E036-ED4C-1D07AFE8EB93}"/>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8576E7DF-F101-77F8-BEF7-22FB13A228A5}"/>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69140310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Logo badge on pattern 1">
    <p:bg>
      <p:bgPr>
        <a:solidFill>
          <a:schemeClr val="accent1"/>
        </a:solidFill>
        <a:effectLst/>
      </p:bgPr>
    </p:bg>
    <p:spTree>
      <p:nvGrpSpPr>
        <p:cNvPr id="1" name=""/>
        <p:cNvGrpSpPr/>
        <p:nvPr/>
      </p:nvGrpSpPr>
      <p:grpSpPr>
        <a:xfrm>
          <a:off x="0" y="0"/>
          <a:ext cx="0" cy="0"/>
          <a:chOff x="0" y="0"/>
          <a:chExt cx="0" cy="0"/>
        </a:xfrm>
      </p:grpSpPr>
      <p:pic>
        <p:nvPicPr>
          <p:cNvPr id="8" name="Picture 7" descr="A black background with red dots&#10;&#10;Description automatically generated">
            <a:extLst>
              <a:ext uri="{FF2B5EF4-FFF2-40B4-BE49-F238E27FC236}">
                <a16:creationId xmlns:a16="http://schemas.microsoft.com/office/drawing/2014/main" id="{1AF29F0E-440C-2154-B720-73D3550604C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FB55E58-71E0-8A5A-24E9-689D691DAC12}"/>
              </a:ext>
            </a:extLst>
          </p:cNvPr>
          <p:cNvPicPr>
            <a:picLocks noChangeAspect="1"/>
          </p:cNvPicPr>
          <p:nvPr userDrawn="1"/>
        </p:nvPicPr>
        <p:blipFill>
          <a:blip r:embed="rId3"/>
          <a:srcRect l="6" r="6"/>
          <a:stretch/>
        </p:blipFill>
        <p:spPr>
          <a:xfrm>
            <a:off x="2007615" y="2282865"/>
            <a:ext cx="7881208" cy="2292269"/>
          </a:xfrm>
          <a:prstGeom prst="rect">
            <a:avLst/>
          </a:prstGeom>
        </p:spPr>
      </p:pic>
      <p:sp>
        <p:nvSpPr>
          <p:cNvPr id="4" name="Text Placeholder 5">
            <a:extLst>
              <a:ext uri="{FF2B5EF4-FFF2-40B4-BE49-F238E27FC236}">
                <a16:creationId xmlns:a16="http://schemas.microsoft.com/office/drawing/2014/main" id="{BED60EC7-23B4-099F-25A8-7743EB12CBEA}"/>
              </a:ext>
            </a:extLst>
          </p:cNvPr>
          <p:cNvSpPr txBox="1">
            <a:spLocks/>
          </p:cNvSpPr>
          <p:nvPr userDrawn="1"/>
        </p:nvSpPr>
        <p:spPr>
          <a:xfrm>
            <a:off x="371475" y="6503658"/>
            <a:ext cx="7166539" cy="381001"/>
          </a:xfrm>
          <a:prstGeom prst="rect">
            <a:avLst/>
          </a:prstGeom>
          <a:noFill/>
        </p:spPr>
        <p:txBody>
          <a:bodyPr wrap="square"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lang="en-US" sz="850" b="0"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GB">
                <a:solidFill>
                  <a:schemeClr val="tx1"/>
                </a:solidFill>
              </a:rPr>
              <a:t>[Add company classification and regulatory details] </a:t>
            </a:r>
          </a:p>
        </p:txBody>
      </p:sp>
      <p:grpSp>
        <p:nvGrpSpPr>
          <p:cNvPr id="2" name="Group 1">
            <a:extLst>
              <a:ext uri="{FF2B5EF4-FFF2-40B4-BE49-F238E27FC236}">
                <a16:creationId xmlns:a16="http://schemas.microsoft.com/office/drawing/2014/main" id="{3BA22C52-DD3A-DC2D-FAA4-BD0E5B310803}"/>
              </a:ext>
            </a:extLst>
          </p:cNvPr>
          <p:cNvGrpSpPr/>
          <p:nvPr userDrawn="1"/>
        </p:nvGrpSpPr>
        <p:grpSpPr>
          <a:xfrm>
            <a:off x="12093433" y="-8879"/>
            <a:ext cx="107445" cy="6880196"/>
            <a:chOff x="9042207" y="-13238"/>
            <a:chExt cx="107305" cy="6871238"/>
          </a:xfrm>
        </p:grpSpPr>
        <p:sp>
          <p:nvSpPr>
            <p:cNvPr id="5" name="Rectangle 4">
              <a:extLst>
                <a:ext uri="{FF2B5EF4-FFF2-40B4-BE49-F238E27FC236}">
                  <a16:creationId xmlns:a16="http://schemas.microsoft.com/office/drawing/2014/main" id="{B927474A-BBA9-3A30-C717-7AE70805DC34}"/>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254273FD-3A2B-C5D9-6F6D-A7DA7A5DEA1B}"/>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F684B1E6-1F73-EE67-4820-27CB7BF04351}"/>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5BFA879-EB1C-3DC7-C6B8-650B323EB9C8}"/>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AF7CF736-362E-A80B-2B9E-F5995DD5251E}"/>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8ABDA8F0-33D1-2A3C-F2BF-0F1F004B7A1A}"/>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1AC1CC9-1342-E116-31E6-413680DED120}"/>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C342BE30-BBFB-A367-BB79-C1724A354239}"/>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A10F9F2A-3087-BC80-0DFE-B923CD3FC77F}"/>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A2AA849A-4208-F2E8-D110-BE0BAE96032C}"/>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0592FD40-D99A-4A71-0521-F107F3BE460B}"/>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953B3AEF-DEAA-C7B4-9D89-4141DB79F14C}"/>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16538FC9-2C90-292B-AAB6-E2F68B5FD16C}"/>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DE7371F3-2E12-B429-2AE0-153AE0E767EE}"/>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82B61206-920F-FDB9-F1F5-9A7ED72614D8}"/>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72FD0ED4-6782-C26D-5F4B-83BF09360D08}"/>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D2694963-ADFB-508E-71DA-8638EFE597DF}"/>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E877B380-6048-FE97-F92B-5AA2DF0A477C}"/>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34603767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Logo badge on pattern 2">
    <p:bg>
      <p:bgPr>
        <a:solidFill>
          <a:schemeClr val="accent3"/>
        </a:solidFill>
        <a:effectLst/>
      </p:bgPr>
    </p:bg>
    <p:spTree>
      <p:nvGrpSpPr>
        <p:cNvPr id="1" name=""/>
        <p:cNvGrpSpPr/>
        <p:nvPr/>
      </p:nvGrpSpPr>
      <p:grpSpPr>
        <a:xfrm>
          <a:off x="0" y="0"/>
          <a:ext cx="0" cy="0"/>
          <a:chOff x="0" y="0"/>
          <a:chExt cx="0" cy="0"/>
        </a:xfrm>
      </p:grpSpPr>
      <p:pic>
        <p:nvPicPr>
          <p:cNvPr id="6" name="Picture 5" descr="A red and black pattern&#10;&#10;Description automatically generated">
            <a:extLst>
              <a:ext uri="{FF2B5EF4-FFF2-40B4-BE49-F238E27FC236}">
                <a16:creationId xmlns:a16="http://schemas.microsoft.com/office/drawing/2014/main" id="{ED19442D-45E9-4274-6C6A-B537916EE96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C397A90-D57D-C983-3C93-492E5C568D38}"/>
              </a:ext>
            </a:extLst>
          </p:cNvPr>
          <p:cNvPicPr>
            <a:picLocks noChangeAspect="1"/>
          </p:cNvPicPr>
          <p:nvPr userDrawn="1"/>
        </p:nvPicPr>
        <p:blipFill>
          <a:blip r:embed="rId3"/>
          <a:srcRect l="6" r="6"/>
          <a:stretch/>
        </p:blipFill>
        <p:spPr>
          <a:xfrm>
            <a:off x="2007615" y="2282865"/>
            <a:ext cx="7881208" cy="2292269"/>
          </a:xfrm>
          <a:prstGeom prst="rect">
            <a:avLst/>
          </a:prstGeom>
        </p:spPr>
      </p:pic>
      <p:sp>
        <p:nvSpPr>
          <p:cNvPr id="4" name="Text Placeholder 5">
            <a:extLst>
              <a:ext uri="{FF2B5EF4-FFF2-40B4-BE49-F238E27FC236}">
                <a16:creationId xmlns:a16="http://schemas.microsoft.com/office/drawing/2014/main" id="{B34C368B-47EB-30B7-5C19-802C3E11B9D8}"/>
              </a:ext>
            </a:extLst>
          </p:cNvPr>
          <p:cNvSpPr txBox="1">
            <a:spLocks/>
          </p:cNvSpPr>
          <p:nvPr userDrawn="1"/>
        </p:nvSpPr>
        <p:spPr>
          <a:xfrm>
            <a:off x="371475" y="6503658"/>
            <a:ext cx="7166539" cy="381001"/>
          </a:xfrm>
          <a:prstGeom prst="rect">
            <a:avLst/>
          </a:prstGeom>
          <a:noFill/>
        </p:spPr>
        <p:txBody>
          <a:bodyPr wrap="square"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lang="en-US" sz="850" b="0"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GB">
                <a:solidFill>
                  <a:schemeClr val="tx1"/>
                </a:solidFill>
              </a:rPr>
              <a:t>[Add company classification and regulatory details] </a:t>
            </a:r>
          </a:p>
        </p:txBody>
      </p:sp>
      <p:grpSp>
        <p:nvGrpSpPr>
          <p:cNvPr id="2" name="Group 1">
            <a:extLst>
              <a:ext uri="{FF2B5EF4-FFF2-40B4-BE49-F238E27FC236}">
                <a16:creationId xmlns:a16="http://schemas.microsoft.com/office/drawing/2014/main" id="{81BADC8F-1AFE-93C5-7299-2A51EB139833}"/>
              </a:ext>
            </a:extLst>
          </p:cNvPr>
          <p:cNvGrpSpPr/>
          <p:nvPr userDrawn="1"/>
        </p:nvGrpSpPr>
        <p:grpSpPr>
          <a:xfrm>
            <a:off x="12093433" y="-8879"/>
            <a:ext cx="107445" cy="6880196"/>
            <a:chOff x="9042207" y="-13238"/>
            <a:chExt cx="107305" cy="6871238"/>
          </a:xfrm>
        </p:grpSpPr>
        <p:sp>
          <p:nvSpPr>
            <p:cNvPr id="5" name="Rectangle 4">
              <a:extLst>
                <a:ext uri="{FF2B5EF4-FFF2-40B4-BE49-F238E27FC236}">
                  <a16:creationId xmlns:a16="http://schemas.microsoft.com/office/drawing/2014/main" id="{2F93D671-75EF-3C06-4306-32629A95B6AA}"/>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0F464779-B069-3E3D-6F39-1C55051AD7D6}"/>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227181AB-0621-AF05-CEB6-1F9AB06CACC4}"/>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107CC263-FDD6-31D1-0818-E2BAC936F444}"/>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EBDFEAF0-8FCB-8680-AA62-B58B9ACAE304}"/>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64C61908-BE9A-5B17-181B-D3A35F102A78}"/>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5DAD189-5458-873F-9FC8-9992413DCEAB}"/>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917F50A8-DABC-1072-9B5A-7CC14BF77006}"/>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470D444-E50F-82E0-676B-5FEF97F6457E}"/>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A08D974F-729E-8BAE-E43F-B94376EB9B62}"/>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7E6D655C-974C-D873-384D-BCCD2DA45D4D}"/>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F81833B9-C5B8-DEF8-1702-75A16DF2C468}"/>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67877564-692E-1FE5-C93D-26EDFC2B53E0}"/>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D9426022-200E-5300-CB95-199D611D7105}"/>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E2732CD5-0275-63F4-E09C-DB44776BF50F}"/>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9BC909D2-519D-C925-FA62-AD3559693217}"/>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1AB441E4-062C-C705-0CBC-A7509414BB8F}"/>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F36DE8A7-9E52-A8E4-6F21-D16969BD3717}"/>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86142421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Welcome on white">
    <p:bg>
      <p:bgPr>
        <a:solidFill>
          <a:schemeClr val="tx1"/>
        </a:solidFill>
        <a:effectLst/>
      </p:bgPr>
    </p:bg>
    <p:spTree>
      <p:nvGrpSpPr>
        <p:cNvPr id="1" name=""/>
        <p:cNvGrpSpPr/>
        <p:nvPr/>
      </p:nvGrpSpPr>
      <p:grpSpPr>
        <a:xfrm>
          <a:off x="0" y="0"/>
          <a:ext cx="0" cy="0"/>
          <a:chOff x="0" y="0"/>
          <a:chExt cx="0" cy="0"/>
        </a:xfrm>
      </p:grpSpPr>
      <p:pic>
        <p:nvPicPr>
          <p:cNvPr id="7" name="Picture 6" descr="A red text on a black background&#10;&#10;Description automatically generated">
            <a:extLst>
              <a:ext uri="{FF2B5EF4-FFF2-40B4-BE49-F238E27FC236}">
                <a16:creationId xmlns:a16="http://schemas.microsoft.com/office/drawing/2014/main" id="{5D52109D-B796-CAD5-E185-03C28683BCC5}"/>
              </a:ext>
            </a:extLst>
          </p:cNvPr>
          <p:cNvPicPr>
            <a:picLocks noChangeAspect="1"/>
          </p:cNvPicPr>
          <p:nvPr userDrawn="1"/>
        </p:nvPicPr>
        <p:blipFill>
          <a:blip r:embed="rId2"/>
          <a:stretch>
            <a:fillRect/>
          </a:stretch>
        </p:blipFill>
        <p:spPr>
          <a:xfrm>
            <a:off x="2340076" y="1923160"/>
            <a:ext cx="7708491" cy="3112274"/>
          </a:xfrm>
          <a:prstGeom prst="rect">
            <a:avLst/>
          </a:prstGeom>
        </p:spPr>
      </p:pic>
      <p:sp>
        <p:nvSpPr>
          <p:cNvPr id="4" name="Text Placeholder 5">
            <a:extLst>
              <a:ext uri="{FF2B5EF4-FFF2-40B4-BE49-F238E27FC236}">
                <a16:creationId xmlns:a16="http://schemas.microsoft.com/office/drawing/2014/main" id="{59563CAA-61D5-42FD-651A-9EE729D4CD68}"/>
              </a:ext>
            </a:extLst>
          </p:cNvPr>
          <p:cNvSpPr txBox="1">
            <a:spLocks/>
          </p:cNvSpPr>
          <p:nvPr userDrawn="1"/>
        </p:nvSpPr>
        <p:spPr>
          <a:xfrm>
            <a:off x="371475" y="6503658"/>
            <a:ext cx="7166539" cy="381001"/>
          </a:xfrm>
          <a:prstGeom prst="rect">
            <a:avLst/>
          </a:prstGeom>
          <a:noFill/>
        </p:spPr>
        <p:txBody>
          <a:bodyPr wrap="square"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lang="en-US" sz="850" b="0"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GB">
                <a:solidFill>
                  <a:schemeClr val="tx1">
                    <a:lumMod val="65000"/>
                  </a:schemeClr>
                </a:solidFill>
              </a:rPr>
              <a:t>[Add company classification and regulatory details] </a:t>
            </a:r>
          </a:p>
        </p:txBody>
      </p:sp>
      <p:pic>
        <p:nvPicPr>
          <p:cNvPr id="5" name="Picture 4" descr="A black background with red text&#10;&#10;Description automatically generated">
            <a:extLst>
              <a:ext uri="{FF2B5EF4-FFF2-40B4-BE49-F238E27FC236}">
                <a16:creationId xmlns:a16="http://schemas.microsoft.com/office/drawing/2014/main" id="{E72C35E2-6D15-8F6E-68A2-19AD513491A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67456" y="6119871"/>
            <a:ext cx="1929244" cy="561061"/>
          </a:xfrm>
          <a:prstGeom prst="rect">
            <a:avLst/>
          </a:prstGeom>
        </p:spPr>
      </p:pic>
      <p:grpSp>
        <p:nvGrpSpPr>
          <p:cNvPr id="2" name="Group 1">
            <a:extLst>
              <a:ext uri="{FF2B5EF4-FFF2-40B4-BE49-F238E27FC236}">
                <a16:creationId xmlns:a16="http://schemas.microsoft.com/office/drawing/2014/main" id="{4F119986-9F69-F51C-23B1-5F398B4FCDD8}"/>
              </a:ext>
            </a:extLst>
          </p:cNvPr>
          <p:cNvGrpSpPr/>
          <p:nvPr userDrawn="1"/>
        </p:nvGrpSpPr>
        <p:grpSpPr>
          <a:xfrm>
            <a:off x="12093433" y="-8879"/>
            <a:ext cx="107445" cy="6880196"/>
            <a:chOff x="9042207" y="-13238"/>
            <a:chExt cx="107305" cy="6871238"/>
          </a:xfrm>
        </p:grpSpPr>
        <p:sp>
          <p:nvSpPr>
            <p:cNvPr id="3" name="Rectangle 2">
              <a:extLst>
                <a:ext uri="{FF2B5EF4-FFF2-40B4-BE49-F238E27FC236}">
                  <a16:creationId xmlns:a16="http://schemas.microsoft.com/office/drawing/2014/main" id="{D8275C82-CC39-802B-DA63-ACAAA30C911A}"/>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9A956F60-848D-669F-9D04-4380E9078C5B}"/>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35D77E1D-2059-A177-8E06-996BA1E17F14}"/>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7E975A2C-9F78-C6A5-32C3-251C023EFCA4}"/>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0296585B-0AB3-4119-9FE1-118A9EBEFE86}"/>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C8A144D9-9768-FD0F-5584-41214F6B84E3}"/>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CD3411B2-B0CC-8D97-D917-07BD67511C12}"/>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5945F500-0DB4-5F7A-6ADA-C289F7F1B86A}"/>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08777043-3578-8E46-6D03-559235F7A6FA}"/>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8102B9CE-8C75-4E57-5C50-040CFCDBE049}"/>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6AA65BB7-EF91-B479-91EE-1800E445496E}"/>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9FB033F7-B1FC-B9F8-950C-FE43B66401E2}"/>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BD06E53E-3885-EC5E-C6C4-8F67FC91B4DC}"/>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206CC256-7F0F-A44E-81FA-79D9771B9B0B}"/>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444D2B7F-36F7-D905-591F-9B639153BF77}"/>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D7714A6B-AE09-1A0F-76FA-A99A7A68D614}"/>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2F7AFBFB-F9B4-1245-5BE2-F349DE2DF132}"/>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D0CB2170-B33A-E4F4-B3B8-053E50721A54}"/>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10145316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Welcome on Passion red">
    <p:bg>
      <p:bgPr>
        <a:solidFill>
          <a:schemeClr val="accent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297D55-0662-A565-F1B3-DB50798AE5F3}"/>
              </a:ext>
            </a:extLst>
          </p:cNvPr>
          <p:cNvPicPr>
            <a:picLocks noChangeAspect="1"/>
          </p:cNvPicPr>
          <p:nvPr userDrawn="1"/>
        </p:nvPicPr>
        <p:blipFill>
          <a:blip r:embed="rId2"/>
          <a:srcRect l="4" r="4"/>
          <a:stretch/>
        </p:blipFill>
        <p:spPr>
          <a:xfrm>
            <a:off x="2340076" y="1923160"/>
            <a:ext cx="7707850" cy="3112274"/>
          </a:xfrm>
          <a:prstGeom prst="rect">
            <a:avLst/>
          </a:prstGeom>
        </p:spPr>
      </p:pic>
      <p:sp>
        <p:nvSpPr>
          <p:cNvPr id="6" name="Text Placeholder 5">
            <a:extLst>
              <a:ext uri="{FF2B5EF4-FFF2-40B4-BE49-F238E27FC236}">
                <a16:creationId xmlns:a16="http://schemas.microsoft.com/office/drawing/2014/main" id="{E562A2B2-4BBA-D07E-D1BA-A0032988B80C}"/>
              </a:ext>
            </a:extLst>
          </p:cNvPr>
          <p:cNvSpPr txBox="1">
            <a:spLocks/>
          </p:cNvSpPr>
          <p:nvPr userDrawn="1"/>
        </p:nvSpPr>
        <p:spPr>
          <a:xfrm>
            <a:off x="371475" y="6503658"/>
            <a:ext cx="7166539" cy="381001"/>
          </a:xfrm>
          <a:prstGeom prst="rect">
            <a:avLst/>
          </a:prstGeom>
          <a:noFill/>
        </p:spPr>
        <p:txBody>
          <a:bodyPr wrap="square"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lang="en-US" sz="850" b="0"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GB">
                <a:solidFill>
                  <a:schemeClr val="tx1"/>
                </a:solidFill>
              </a:rPr>
              <a:t>[Add company classification and regulatory details] </a:t>
            </a:r>
          </a:p>
        </p:txBody>
      </p:sp>
      <p:pic>
        <p:nvPicPr>
          <p:cNvPr id="8" name="Picture 7">
            <a:extLst>
              <a:ext uri="{FF2B5EF4-FFF2-40B4-BE49-F238E27FC236}">
                <a16:creationId xmlns:a16="http://schemas.microsoft.com/office/drawing/2014/main" id="{D8D32EFE-E2DA-FE81-47A1-2898127F1C3A}"/>
              </a:ext>
            </a:extLst>
          </p:cNvPr>
          <p:cNvPicPr>
            <a:picLocks noChangeAspect="1"/>
          </p:cNvPicPr>
          <p:nvPr userDrawn="1"/>
        </p:nvPicPr>
        <p:blipFill>
          <a:blip r:embed="rId3"/>
          <a:srcRect l="6" r="6"/>
          <a:stretch/>
        </p:blipFill>
        <p:spPr>
          <a:xfrm>
            <a:off x="9785023" y="6138142"/>
            <a:ext cx="1911677" cy="556016"/>
          </a:xfrm>
          <a:prstGeom prst="rect">
            <a:avLst/>
          </a:prstGeom>
        </p:spPr>
      </p:pic>
      <p:grpSp>
        <p:nvGrpSpPr>
          <p:cNvPr id="3" name="Group 2">
            <a:extLst>
              <a:ext uri="{FF2B5EF4-FFF2-40B4-BE49-F238E27FC236}">
                <a16:creationId xmlns:a16="http://schemas.microsoft.com/office/drawing/2014/main" id="{8F243F4E-5362-7B93-D758-0F3601FF0879}"/>
              </a:ext>
            </a:extLst>
          </p:cNvPr>
          <p:cNvGrpSpPr/>
          <p:nvPr userDrawn="1"/>
        </p:nvGrpSpPr>
        <p:grpSpPr>
          <a:xfrm>
            <a:off x="12093433" y="-8879"/>
            <a:ext cx="107445" cy="6880196"/>
            <a:chOff x="9042207" y="-13238"/>
            <a:chExt cx="107305" cy="6871238"/>
          </a:xfrm>
        </p:grpSpPr>
        <p:sp>
          <p:nvSpPr>
            <p:cNvPr id="4" name="Rectangle 3">
              <a:extLst>
                <a:ext uri="{FF2B5EF4-FFF2-40B4-BE49-F238E27FC236}">
                  <a16:creationId xmlns:a16="http://schemas.microsoft.com/office/drawing/2014/main" id="{94E47043-A501-2BA6-7F85-F6892AAFEBC9}"/>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9A1C9411-90CB-FA3F-9B3F-A6AC79C4CF03}"/>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B4C35BA-20B3-D44E-7FAE-6677D0514D31}"/>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20167BED-0266-1247-BE92-8E065B93847A}"/>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E38D5FB1-FEB7-D843-71E2-3E23FF9A8791}"/>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C1A6255-822D-0F93-DB03-EA4E3880D657}"/>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6E628D3C-3D93-EB7C-262D-79B566CB91BE}"/>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F8F5981E-4B94-08BD-22A9-C402FAA445CD}"/>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FD11F08F-1156-5065-C501-81ADDAD8BD0A}"/>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32DB2266-8BEB-44AA-345F-DBE8C936C00B}"/>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6D23C0D0-B424-0BDF-7691-318A472706A7}"/>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9F167794-CB86-85C2-45A5-EBA35313AEAC}"/>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A0614F24-FA87-3460-72E1-7BAB99B45589}"/>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F919028A-63EA-8B8A-94F3-24EF6BB392B1}"/>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8FA2FFA4-1EAE-7B25-0A42-34D8654E8484}"/>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50E22FBC-9B2F-4F8E-8B0B-16C5C27A7057}"/>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5FB0BC18-F706-6524-1F08-5B5FA75B913C}"/>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148037D4-C4BE-D361-4F18-8B6A040A6A4E}"/>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85362549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Welcome on Power with illustration">
    <p:bg>
      <p:bgPr>
        <a:solidFill>
          <a:schemeClr val="accent2"/>
        </a:solidFill>
        <a:effectLst/>
      </p:bgPr>
    </p:bg>
    <p:spTree>
      <p:nvGrpSpPr>
        <p:cNvPr id="1" name=""/>
        <p:cNvGrpSpPr/>
        <p:nvPr/>
      </p:nvGrpSpPr>
      <p:grpSpPr>
        <a:xfrm>
          <a:off x="0" y="0"/>
          <a:ext cx="0" cy="0"/>
          <a:chOff x="0" y="0"/>
          <a:chExt cx="0" cy="0"/>
        </a:xfrm>
      </p:grpSpPr>
      <p:pic>
        <p:nvPicPr>
          <p:cNvPr id="4" name="Picture 3" descr="A white text on a black background&#10;&#10;Description automatically generated">
            <a:extLst>
              <a:ext uri="{FF2B5EF4-FFF2-40B4-BE49-F238E27FC236}">
                <a16:creationId xmlns:a16="http://schemas.microsoft.com/office/drawing/2014/main" id="{3EC0D13A-649B-18C5-78E1-70585AF5EB03}"/>
              </a:ext>
            </a:extLst>
          </p:cNvPr>
          <p:cNvPicPr>
            <a:picLocks noChangeAspect="1"/>
          </p:cNvPicPr>
          <p:nvPr userDrawn="1"/>
        </p:nvPicPr>
        <p:blipFill>
          <a:blip r:embed="rId2"/>
          <a:stretch>
            <a:fillRect/>
          </a:stretch>
        </p:blipFill>
        <p:spPr>
          <a:xfrm>
            <a:off x="2714329" y="2536720"/>
            <a:ext cx="6758125" cy="1810184"/>
          </a:xfrm>
          <a:prstGeom prst="rect">
            <a:avLst/>
          </a:prstGeom>
        </p:spPr>
      </p:pic>
      <p:pic>
        <p:nvPicPr>
          <p:cNvPr id="6" name="Picture 5" descr="A person holding another person's hand&#10;&#10;Description automatically generated">
            <a:extLst>
              <a:ext uri="{FF2B5EF4-FFF2-40B4-BE49-F238E27FC236}">
                <a16:creationId xmlns:a16="http://schemas.microsoft.com/office/drawing/2014/main" id="{4F14F099-0617-5476-4142-416257068536}"/>
              </a:ext>
            </a:extLst>
          </p:cNvPr>
          <p:cNvPicPr>
            <a:picLocks noChangeAspect="1"/>
          </p:cNvPicPr>
          <p:nvPr userDrawn="1"/>
        </p:nvPicPr>
        <p:blipFill>
          <a:blip r:embed="rId3"/>
          <a:stretch>
            <a:fillRect/>
          </a:stretch>
        </p:blipFill>
        <p:spPr>
          <a:xfrm>
            <a:off x="4382356" y="0"/>
            <a:ext cx="3859907" cy="6858000"/>
          </a:xfrm>
          <a:prstGeom prst="rect">
            <a:avLst/>
          </a:prstGeom>
        </p:spPr>
      </p:pic>
      <p:sp>
        <p:nvSpPr>
          <p:cNvPr id="5" name="Text Placeholder 5">
            <a:extLst>
              <a:ext uri="{FF2B5EF4-FFF2-40B4-BE49-F238E27FC236}">
                <a16:creationId xmlns:a16="http://schemas.microsoft.com/office/drawing/2014/main" id="{863C2C2B-EDB1-E98F-AC64-CF8DB798085E}"/>
              </a:ext>
            </a:extLst>
          </p:cNvPr>
          <p:cNvSpPr txBox="1">
            <a:spLocks/>
          </p:cNvSpPr>
          <p:nvPr userDrawn="1"/>
        </p:nvSpPr>
        <p:spPr>
          <a:xfrm>
            <a:off x="371475" y="6503658"/>
            <a:ext cx="7166539" cy="381001"/>
          </a:xfrm>
          <a:prstGeom prst="rect">
            <a:avLst/>
          </a:prstGeom>
          <a:noFill/>
        </p:spPr>
        <p:txBody>
          <a:bodyPr wrap="square"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lang="en-US" sz="850" b="0"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GB">
                <a:solidFill>
                  <a:schemeClr val="tx1"/>
                </a:solidFill>
              </a:rPr>
              <a:t>[Add company classification and regulatory details] </a:t>
            </a:r>
          </a:p>
        </p:txBody>
      </p:sp>
      <p:pic>
        <p:nvPicPr>
          <p:cNvPr id="8" name="Picture 7">
            <a:extLst>
              <a:ext uri="{FF2B5EF4-FFF2-40B4-BE49-F238E27FC236}">
                <a16:creationId xmlns:a16="http://schemas.microsoft.com/office/drawing/2014/main" id="{FB27D0AB-DA76-A52C-EDB5-384C2937B263}"/>
              </a:ext>
            </a:extLst>
          </p:cNvPr>
          <p:cNvPicPr>
            <a:picLocks noChangeAspect="1"/>
          </p:cNvPicPr>
          <p:nvPr userDrawn="1"/>
        </p:nvPicPr>
        <p:blipFill>
          <a:blip r:embed="rId4"/>
          <a:srcRect l="6" r="6"/>
          <a:stretch/>
        </p:blipFill>
        <p:spPr>
          <a:xfrm>
            <a:off x="9785023" y="6138142"/>
            <a:ext cx="1911677" cy="556016"/>
          </a:xfrm>
          <a:prstGeom prst="rect">
            <a:avLst/>
          </a:prstGeom>
        </p:spPr>
      </p:pic>
      <p:grpSp>
        <p:nvGrpSpPr>
          <p:cNvPr id="2" name="Group 1">
            <a:extLst>
              <a:ext uri="{FF2B5EF4-FFF2-40B4-BE49-F238E27FC236}">
                <a16:creationId xmlns:a16="http://schemas.microsoft.com/office/drawing/2014/main" id="{43BDB42E-5138-ACCD-F112-76664469A4CB}"/>
              </a:ext>
            </a:extLst>
          </p:cNvPr>
          <p:cNvGrpSpPr/>
          <p:nvPr userDrawn="1"/>
        </p:nvGrpSpPr>
        <p:grpSpPr>
          <a:xfrm>
            <a:off x="12093433" y="-8879"/>
            <a:ext cx="107445" cy="6880196"/>
            <a:chOff x="9042207" y="-13238"/>
            <a:chExt cx="107305" cy="6871238"/>
          </a:xfrm>
        </p:grpSpPr>
        <p:sp>
          <p:nvSpPr>
            <p:cNvPr id="3" name="Rectangle 2">
              <a:extLst>
                <a:ext uri="{FF2B5EF4-FFF2-40B4-BE49-F238E27FC236}">
                  <a16:creationId xmlns:a16="http://schemas.microsoft.com/office/drawing/2014/main" id="{94EB9DF4-E3A6-47B8-E116-5BCF794D2564}"/>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7883B3F-5A6E-94C2-9AAF-655312E0FED5}"/>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4974CAC-C7E3-96A5-BEB2-80A4A99493D6}"/>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28E6A260-89B6-743F-1039-40C9CD18C189}"/>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68D04D5F-F809-3C40-76C1-6C062D867D95}"/>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C164BD6D-6EB5-E9CC-4E13-DBA890C79E01}"/>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90AB1696-BE53-6274-DE12-2373CC32DF16}"/>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F968CC4E-0369-123F-CC5D-582B6E938179}"/>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6EF045EF-2E3D-0E41-6BFA-6BEC9BAF0B3E}"/>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1CA898B2-9D75-7FD6-4E96-B918B7B73BEB}"/>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C104BCC3-8B7F-A9F4-4805-09492936873B}"/>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6ED6DF72-54C7-7C60-F757-650F8987F5B3}"/>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B7239D5F-63B6-835D-4F7B-8AC0878DFE69}"/>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875C85E8-6CAD-3061-E096-F9DF54FD3448}"/>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0ED42981-C25F-33D4-A33E-BC936A0B1288}"/>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C6131BC8-461E-D97E-B544-221A635CC543}"/>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AC05AA5B-0D18-DAB1-A4AC-3C89BC92A953}"/>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B44AB248-997B-7CDC-2911-AAB198B51EE6}"/>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89481068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Welcome on Inspire with illustra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white text on a black background&#10;&#10;Description automatically generated">
            <a:extLst>
              <a:ext uri="{FF2B5EF4-FFF2-40B4-BE49-F238E27FC236}">
                <a16:creationId xmlns:a16="http://schemas.microsoft.com/office/drawing/2014/main" id="{0C9E2789-272E-00F0-1CB4-1F3E55C8463B}"/>
              </a:ext>
            </a:extLst>
          </p:cNvPr>
          <p:cNvPicPr>
            <a:picLocks noChangeAspect="1"/>
          </p:cNvPicPr>
          <p:nvPr userDrawn="1"/>
        </p:nvPicPr>
        <p:blipFill>
          <a:blip r:embed="rId3"/>
          <a:stretch>
            <a:fillRect/>
          </a:stretch>
        </p:blipFill>
        <p:spPr>
          <a:xfrm>
            <a:off x="1888420" y="2467892"/>
            <a:ext cx="4846678" cy="1298197"/>
          </a:xfrm>
          <a:prstGeom prst="rect">
            <a:avLst/>
          </a:prstGeom>
        </p:spPr>
      </p:pic>
      <p:pic>
        <p:nvPicPr>
          <p:cNvPr id="2" name="Picture 1">
            <a:extLst>
              <a:ext uri="{FF2B5EF4-FFF2-40B4-BE49-F238E27FC236}">
                <a16:creationId xmlns:a16="http://schemas.microsoft.com/office/drawing/2014/main" id="{22080971-B9F2-80E7-CBF4-10F9A88CF496}"/>
              </a:ext>
            </a:extLst>
          </p:cNvPr>
          <p:cNvPicPr>
            <a:picLocks noChangeAspect="1"/>
          </p:cNvPicPr>
          <p:nvPr userDrawn="1"/>
        </p:nvPicPr>
        <p:blipFill>
          <a:blip r:embed="rId4"/>
          <a:srcRect l="6" r="6"/>
          <a:stretch/>
        </p:blipFill>
        <p:spPr>
          <a:xfrm>
            <a:off x="9785023" y="6138142"/>
            <a:ext cx="1911677" cy="556016"/>
          </a:xfrm>
          <a:prstGeom prst="rect">
            <a:avLst/>
          </a:prstGeom>
        </p:spPr>
      </p:pic>
      <p:sp>
        <p:nvSpPr>
          <p:cNvPr id="6" name="Text Placeholder 5">
            <a:extLst>
              <a:ext uri="{FF2B5EF4-FFF2-40B4-BE49-F238E27FC236}">
                <a16:creationId xmlns:a16="http://schemas.microsoft.com/office/drawing/2014/main" id="{B9360736-C8A8-933F-CE12-3C4796A9FE57}"/>
              </a:ext>
            </a:extLst>
          </p:cNvPr>
          <p:cNvSpPr txBox="1">
            <a:spLocks/>
          </p:cNvSpPr>
          <p:nvPr userDrawn="1"/>
        </p:nvSpPr>
        <p:spPr>
          <a:xfrm>
            <a:off x="371475" y="6503658"/>
            <a:ext cx="7166539" cy="381001"/>
          </a:xfrm>
          <a:prstGeom prst="rect">
            <a:avLst/>
          </a:prstGeom>
          <a:noFill/>
        </p:spPr>
        <p:txBody>
          <a:bodyPr wrap="square"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lang="en-US" sz="850" b="0"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GB">
                <a:solidFill>
                  <a:schemeClr val="tx1"/>
                </a:solidFill>
              </a:rPr>
              <a:t>[Add company classification and regulatory details] </a:t>
            </a:r>
          </a:p>
        </p:txBody>
      </p:sp>
      <p:grpSp>
        <p:nvGrpSpPr>
          <p:cNvPr id="3" name="Group 2">
            <a:extLst>
              <a:ext uri="{FF2B5EF4-FFF2-40B4-BE49-F238E27FC236}">
                <a16:creationId xmlns:a16="http://schemas.microsoft.com/office/drawing/2014/main" id="{139EB223-4EEE-0E4F-27F0-E948B3F416F5}"/>
              </a:ext>
            </a:extLst>
          </p:cNvPr>
          <p:cNvGrpSpPr/>
          <p:nvPr userDrawn="1"/>
        </p:nvGrpSpPr>
        <p:grpSpPr>
          <a:xfrm>
            <a:off x="12093433" y="-8879"/>
            <a:ext cx="107445" cy="6880196"/>
            <a:chOff x="9042207" y="-13238"/>
            <a:chExt cx="107305" cy="6871238"/>
          </a:xfrm>
        </p:grpSpPr>
        <p:sp>
          <p:nvSpPr>
            <p:cNvPr id="5" name="Rectangle 4">
              <a:extLst>
                <a:ext uri="{FF2B5EF4-FFF2-40B4-BE49-F238E27FC236}">
                  <a16:creationId xmlns:a16="http://schemas.microsoft.com/office/drawing/2014/main" id="{C5436165-0E07-30C7-9C42-52B0655C5AA5}"/>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EA3531C-566F-EA92-C81A-DB559858F054}"/>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70701BD3-A42C-B7D8-81BE-3E6A3F5B32DF}"/>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778781F-A4DB-ED29-92E7-6A00F1B3399E}"/>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BC4C16A0-F7D0-6F31-CEA2-D11DC0E33810}"/>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48DD7A55-925F-84AD-45A2-A721A4366E6A}"/>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BAFCFFF-6C9C-F08F-8CD1-AB63B40025B4}"/>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CD5AA71F-6E30-0BD4-17EC-92DC65888AB7}"/>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1C6709CE-C6E4-EBCE-62F6-A59D7AB3EE79}"/>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40DD6491-EAB8-7637-FEB1-5DE78918C6A5}"/>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931A40BF-9DFD-4A7E-5820-D15820C9F95B}"/>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AC3ED756-6D9D-CA55-CD6F-8BEFBD94821B}"/>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8E282F8C-1938-7079-CA10-8C85FDC42778}"/>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3E4E95D8-4901-34AE-ABF1-DE83027AC1EA}"/>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0357FABC-21F0-7E4F-CDF7-BF0DB0448EC2}"/>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5765012A-AE99-4372-21C2-DCEF7F73AE55}"/>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BBFB5AA3-7A5A-82D1-7D25-CD2B7D97D6EF}"/>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90831F2D-1C9A-A7C6-1EBF-53A15B1D3213}"/>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58270182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Welcome on Inspire with pattern 1">
    <p:bg>
      <p:bgPr>
        <a:solidFill>
          <a:schemeClr val="accent4"/>
        </a:solidFill>
        <a:effectLst/>
      </p:bgPr>
    </p:bg>
    <p:spTree>
      <p:nvGrpSpPr>
        <p:cNvPr id="1" name=""/>
        <p:cNvGrpSpPr/>
        <p:nvPr/>
      </p:nvGrpSpPr>
      <p:grpSpPr>
        <a:xfrm>
          <a:off x="0" y="0"/>
          <a:ext cx="0" cy="0"/>
          <a:chOff x="0" y="0"/>
          <a:chExt cx="0" cy="0"/>
        </a:xfrm>
      </p:grpSpPr>
      <p:pic>
        <p:nvPicPr>
          <p:cNvPr id="4" name="Picture 3" descr="A black background with red text&#10;&#10;Description automatically generated">
            <a:extLst>
              <a:ext uri="{FF2B5EF4-FFF2-40B4-BE49-F238E27FC236}">
                <a16:creationId xmlns:a16="http://schemas.microsoft.com/office/drawing/2014/main" id="{A06E77F1-A752-A23C-704C-A759E5B6799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5DA52AFC-23B0-DB5E-112C-7CB0B82A53F3}"/>
              </a:ext>
            </a:extLst>
          </p:cNvPr>
          <p:cNvPicPr>
            <a:picLocks noChangeAspect="1"/>
          </p:cNvPicPr>
          <p:nvPr userDrawn="1"/>
        </p:nvPicPr>
        <p:blipFill>
          <a:blip r:embed="rId3"/>
          <a:srcRect l="6" r="6"/>
          <a:stretch/>
        </p:blipFill>
        <p:spPr>
          <a:xfrm>
            <a:off x="9785023" y="6138142"/>
            <a:ext cx="1911677" cy="556016"/>
          </a:xfrm>
          <a:prstGeom prst="rect">
            <a:avLst/>
          </a:prstGeom>
        </p:spPr>
      </p:pic>
      <p:sp>
        <p:nvSpPr>
          <p:cNvPr id="7" name="Text Placeholder 5">
            <a:extLst>
              <a:ext uri="{FF2B5EF4-FFF2-40B4-BE49-F238E27FC236}">
                <a16:creationId xmlns:a16="http://schemas.microsoft.com/office/drawing/2014/main" id="{5FB55ACE-6CB6-C16E-C99E-DE053E483D43}"/>
              </a:ext>
            </a:extLst>
          </p:cNvPr>
          <p:cNvSpPr txBox="1">
            <a:spLocks/>
          </p:cNvSpPr>
          <p:nvPr userDrawn="1"/>
        </p:nvSpPr>
        <p:spPr>
          <a:xfrm>
            <a:off x="371475" y="6503658"/>
            <a:ext cx="7166539" cy="381001"/>
          </a:xfrm>
          <a:prstGeom prst="rect">
            <a:avLst/>
          </a:prstGeom>
          <a:noFill/>
        </p:spPr>
        <p:txBody>
          <a:bodyPr wrap="square"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lang="en-US" sz="850" b="0"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GB">
                <a:solidFill>
                  <a:schemeClr val="tx1"/>
                </a:solidFill>
              </a:rPr>
              <a:t>[Add company classification and regulatory details] </a:t>
            </a:r>
          </a:p>
        </p:txBody>
      </p:sp>
      <p:grpSp>
        <p:nvGrpSpPr>
          <p:cNvPr id="2" name="Group 1">
            <a:extLst>
              <a:ext uri="{FF2B5EF4-FFF2-40B4-BE49-F238E27FC236}">
                <a16:creationId xmlns:a16="http://schemas.microsoft.com/office/drawing/2014/main" id="{C88D71A2-6AC1-61E2-23AC-DC10619CDB82}"/>
              </a:ext>
            </a:extLst>
          </p:cNvPr>
          <p:cNvGrpSpPr/>
          <p:nvPr userDrawn="1"/>
        </p:nvGrpSpPr>
        <p:grpSpPr>
          <a:xfrm>
            <a:off x="12093433" y="-8879"/>
            <a:ext cx="107445" cy="6880196"/>
            <a:chOff x="9042207" y="-13238"/>
            <a:chExt cx="107305" cy="6871238"/>
          </a:xfrm>
        </p:grpSpPr>
        <p:sp>
          <p:nvSpPr>
            <p:cNvPr id="5" name="Rectangle 4">
              <a:extLst>
                <a:ext uri="{FF2B5EF4-FFF2-40B4-BE49-F238E27FC236}">
                  <a16:creationId xmlns:a16="http://schemas.microsoft.com/office/drawing/2014/main" id="{55EA83B6-E4F4-C3DA-E6D0-769F9705F07E}"/>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99FFC1AA-0C99-5188-7D15-4F59C2DBF1B6}"/>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6010B31A-BEA7-BD15-55CD-740C6E8862FC}"/>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526ED17E-4A0B-BCA1-356C-2EAFFEC24A10}"/>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FD89A618-9DE0-F765-DFA9-60CA0282A528}"/>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A61E9079-C277-8288-1E9E-C7F3B0EA6DCA}"/>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487B899-54FF-57CB-204D-1F900BB1DD7A}"/>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58CE086B-D0FC-0812-85E0-5B7B7F5A38B1}"/>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FC5D4BA2-F8A6-70B2-1B8C-AA49A26DC750}"/>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6413500C-3AEC-2DA3-AD51-C15AABE45012}"/>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3E737FC5-83D1-D7FD-F636-FAEE39C19D20}"/>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AA69CD35-D566-81E2-C6E3-7AA1916480DC}"/>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919DB2DA-8AEF-4E62-713A-5C46DF313F7A}"/>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EF3EBC19-3599-8FC2-5CF2-C5322C0D662E}"/>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F471A171-EFE8-7EFB-87B4-F0B31962D73B}"/>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088069FA-A92B-8D38-B306-4B762B1C57C1}"/>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518B4ECD-6E80-45C8-BF83-B703CBB55339}"/>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2738E90E-5F78-6A44-8DEA-4720C1AF214E}"/>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548153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2 pics &amp; titles with tex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358774" y="445811"/>
            <a:ext cx="11337925" cy="710639"/>
          </a:xfrm>
        </p:spPr>
        <p:txBody>
          <a:bodyPr anchor="b"/>
          <a:lstStyle>
            <a:lvl1pPr>
              <a:defRPr/>
            </a:lvl1pPr>
          </a:lstStyle>
          <a:p>
            <a:r>
              <a:rPr lang="en-US"/>
              <a:t>Add title</a:t>
            </a:r>
            <a:endParaRPr lang="en-GB"/>
          </a:p>
        </p:txBody>
      </p:sp>
      <p:sp>
        <p:nvSpPr>
          <p:cNvPr id="14" name="Picture Placeholder 7">
            <a:extLst>
              <a:ext uri="{FF2B5EF4-FFF2-40B4-BE49-F238E27FC236}">
                <a16:creationId xmlns:a16="http://schemas.microsoft.com/office/drawing/2014/main" id="{910E507C-AAE6-4FED-AC4E-A73D986154BA}"/>
              </a:ext>
            </a:extLst>
          </p:cNvPr>
          <p:cNvSpPr>
            <a:spLocks noGrp="1"/>
          </p:cNvSpPr>
          <p:nvPr>
            <p:ph type="pic" sz="quarter" idx="12" hasCustomPrompt="1"/>
          </p:nvPr>
        </p:nvSpPr>
        <p:spPr>
          <a:xfrm>
            <a:off x="358773" y="1449387"/>
            <a:ext cx="5328592" cy="1859441"/>
          </a:xfrm>
          <a:solidFill>
            <a:schemeClr val="bg2">
              <a:lumMod val="95000"/>
            </a:schemeClr>
          </a:solidFill>
        </p:spPr>
        <p:txBody>
          <a:bodyPr/>
          <a:lstStyle>
            <a:lvl1pPr marL="0" indent="0">
              <a:buFont typeface="Arial" panose="020B0604020202020204" pitchFamily="34" charset="0"/>
              <a:buNone/>
              <a:defRPr sz="1600"/>
            </a:lvl1pPr>
          </a:lstStyle>
          <a:p>
            <a:r>
              <a:rPr lang="en-GB"/>
              <a:t>Add picture</a:t>
            </a:r>
          </a:p>
        </p:txBody>
      </p:sp>
      <p:sp>
        <p:nvSpPr>
          <p:cNvPr id="15" name="Text Placeholder 9">
            <a:extLst>
              <a:ext uri="{FF2B5EF4-FFF2-40B4-BE49-F238E27FC236}">
                <a16:creationId xmlns:a16="http://schemas.microsoft.com/office/drawing/2014/main" id="{C635C1B9-56DB-4822-8BE1-1B71F05D39B4}"/>
              </a:ext>
            </a:extLst>
          </p:cNvPr>
          <p:cNvSpPr>
            <a:spLocks noGrp="1"/>
          </p:cNvSpPr>
          <p:nvPr>
            <p:ph type="body" sz="quarter" idx="13" hasCustomPrompt="1"/>
          </p:nvPr>
        </p:nvSpPr>
        <p:spPr>
          <a:xfrm>
            <a:off x="358773" y="3308828"/>
            <a:ext cx="5328592" cy="488951"/>
          </a:xfrm>
          <a:solidFill>
            <a:srgbClr val="4D4D4D"/>
          </a:solidFill>
        </p:spPr>
        <p:txBody>
          <a:bodyPr lIns="108000" tIns="108000" rIns="108000" bIns="108000"/>
          <a:lstStyle>
            <a:lvl1pPr marL="0" indent="0">
              <a:buFont typeface="Arial" panose="020B0604020202020204" pitchFamily="34" charset="0"/>
              <a:buNone/>
              <a:defRPr sz="1000" i="0">
                <a:solidFill>
                  <a:schemeClr val="tx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4" name="Text Placeholder 3">
            <a:extLst>
              <a:ext uri="{FF2B5EF4-FFF2-40B4-BE49-F238E27FC236}">
                <a16:creationId xmlns:a16="http://schemas.microsoft.com/office/drawing/2014/main" id="{C294BD5C-A104-49D3-B85B-71FA3DCD71ED}"/>
              </a:ext>
            </a:extLst>
          </p:cNvPr>
          <p:cNvSpPr>
            <a:spLocks noGrp="1"/>
          </p:cNvSpPr>
          <p:nvPr>
            <p:ph type="body" sz="quarter" idx="14" hasCustomPrompt="1"/>
          </p:nvPr>
        </p:nvSpPr>
        <p:spPr>
          <a:xfrm>
            <a:off x="358774" y="4433923"/>
            <a:ext cx="5328579" cy="1479515"/>
          </a:xfrm>
        </p:spPr>
        <p:txBody>
          <a:bodyPr vert="horz" lIns="0" tIns="0" rIns="0" bIns="0" rtlCol="0">
            <a:noAutofit/>
          </a:bodyPr>
          <a:lstStyle>
            <a:lvl1pPr>
              <a:defRPr lang="en-US" sz="1400" dirty="0" smtClean="0"/>
            </a:lvl1pPr>
            <a:lvl2pPr>
              <a:defRPr lang="en-US" sz="1400" dirty="0" smtClean="0"/>
            </a:lvl2pPr>
            <a:lvl3pPr>
              <a:defRPr lang="en-US" sz="1400" dirty="0" smtClean="0"/>
            </a:lvl3pPr>
            <a:lvl4pPr>
              <a:defRPr lang="en-US" sz="1400" dirty="0" smtClean="0"/>
            </a:lvl4pPr>
            <a:lvl5pPr>
              <a:defRPr lang="en-GB" sz="1400" dirty="0"/>
            </a:lvl5pPr>
          </a:lstStyle>
          <a:p>
            <a:pPr lvl="0">
              <a:lnSpc>
                <a:spcPct val="120000"/>
              </a:lnSpc>
              <a:spcAft>
                <a:spcPts val="600"/>
              </a:spcAft>
            </a:pPr>
            <a:r>
              <a:rPr lang="en-US"/>
              <a:t>Add first level body copy</a:t>
            </a:r>
          </a:p>
          <a:p>
            <a:pPr lvl="1">
              <a:lnSpc>
                <a:spcPct val="120000"/>
              </a:lnSpc>
              <a:spcAft>
                <a:spcPts val="600"/>
              </a:spcAft>
            </a:pPr>
            <a:r>
              <a:rPr lang="en-US"/>
              <a:t>Second level</a:t>
            </a:r>
          </a:p>
          <a:p>
            <a:pPr lvl="2">
              <a:lnSpc>
                <a:spcPct val="120000"/>
              </a:lnSpc>
              <a:spcAft>
                <a:spcPts val="600"/>
              </a:spcAft>
            </a:pPr>
            <a:r>
              <a:rPr lang="en-US"/>
              <a:t>Third level</a:t>
            </a:r>
          </a:p>
        </p:txBody>
      </p:sp>
      <p:sp>
        <p:nvSpPr>
          <p:cNvPr id="16" name="Text Placeholder 3">
            <a:extLst>
              <a:ext uri="{FF2B5EF4-FFF2-40B4-BE49-F238E27FC236}">
                <a16:creationId xmlns:a16="http://schemas.microsoft.com/office/drawing/2014/main" id="{42413540-D425-4896-8C8F-BB48A601BBF8}"/>
              </a:ext>
            </a:extLst>
          </p:cNvPr>
          <p:cNvSpPr>
            <a:spLocks noGrp="1"/>
          </p:cNvSpPr>
          <p:nvPr>
            <p:ph type="body" sz="quarter" idx="21" hasCustomPrompt="1"/>
          </p:nvPr>
        </p:nvSpPr>
        <p:spPr>
          <a:xfrm>
            <a:off x="358774" y="3994666"/>
            <a:ext cx="5328579" cy="323946"/>
          </a:xfrm>
        </p:spPr>
        <p:txBody>
          <a:bodyPr vert="horz" lIns="0" tIns="0" rIns="0" bIns="0" rtlCol="0">
            <a:noAutofit/>
          </a:bodyPr>
          <a:lstStyle>
            <a:lvl1pPr marL="0" indent="0">
              <a:buFont typeface="Arial" panose="020B0604020202020204" pitchFamily="34" charset="0"/>
              <a:buNone/>
              <a:defRPr lang="en-US" smtClean="0">
                <a:latin typeface="Arial" panose="020B0604020202020204" pitchFamily="34" charset="0"/>
              </a:defRPr>
            </a:lvl1pPr>
            <a:lvl2pPr marL="457200" indent="0">
              <a:buFont typeface="Arial" panose="020B0604020202020204" pitchFamily="34" charset="0"/>
              <a:buNone/>
              <a:defRPr lang="en-US" smtClean="0">
                <a:latin typeface="+mj-lt"/>
              </a:defRPr>
            </a:lvl2pPr>
            <a:lvl3pPr marL="914400" indent="0">
              <a:buFont typeface="Arial" panose="020B0604020202020204" pitchFamily="34" charset="0"/>
              <a:buNone/>
              <a:defRPr lang="en-US" smtClean="0">
                <a:latin typeface="+mj-lt"/>
              </a:defRPr>
            </a:lvl3pPr>
            <a:lvl4pPr marL="1371600" indent="0">
              <a:buFont typeface="Arial" panose="020B0604020202020204" pitchFamily="34" charset="0"/>
              <a:buNone/>
              <a:defRPr lang="en-US" smtClean="0">
                <a:latin typeface="+mj-lt"/>
              </a:defRPr>
            </a:lvl4pPr>
            <a:lvl5pPr marL="1828800" indent="0">
              <a:buFont typeface="Arial" panose="020B0604020202020204" pitchFamily="34" charset="0"/>
              <a:buNone/>
              <a:defRPr lang="en-GB">
                <a:latin typeface="+mj-lt"/>
              </a:defRPr>
            </a:lvl5pPr>
          </a:lstStyle>
          <a:p>
            <a:pPr lvl="0">
              <a:lnSpc>
                <a:spcPct val="120000"/>
              </a:lnSpc>
              <a:spcAft>
                <a:spcPts val="600"/>
              </a:spcAft>
            </a:pPr>
            <a:r>
              <a:rPr lang="en-US"/>
              <a:t>Add title</a:t>
            </a:r>
            <a:endParaRPr lang="en-GB"/>
          </a:p>
        </p:txBody>
      </p:sp>
      <p:sp>
        <p:nvSpPr>
          <p:cNvPr id="34" name="Picture Placeholder 7">
            <a:extLst>
              <a:ext uri="{FF2B5EF4-FFF2-40B4-BE49-F238E27FC236}">
                <a16:creationId xmlns:a16="http://schemas.microsoft.com/office/drawing/2014/main" id="{3BCE871C-67DF-40E4-8C58-AD24E23D7BC4}"/>
              </a:ext>
            </a:extLst>
          </p:cNvPr>
          <p:cNvSpPr>
            <a:spLocks noGrp="1"/>
          </p:cNvSpPr>
          <p:nvPr>
            <p:ph type="pic" sz="quarter" idx="22" hasCustomPrompt="1"/>
          </p:nvPr>
        </p:nvSpPr>
        <p:spPr>
          <a:xfrm>
            <a:off x="6369071" y="1449387"/>
            <a:ext cx="5328592" cy="1859441"/>
          </a:xfrm>
          <a:solidFill>
            <a:schemeClr val="bg2">
              <a:lumMod val="95000"/>
            </a:schemeClr>
          </a:solidFill>
        </p:spPr>
        <p:txBody>
          <a:bodyPr/>
          <a:lstStyle>
            <a:lvl1pPr marL="0" indent="0">
              <a:buFont typeface="Arial" panose="020B0604020202020204" pitchFamily="34" charset="0"/>
              <a:buNone/>
              <a:defRPr sz="1600"/>
            </a:lvl1pPr>
          </a:lstStyle>
          <a:p>
            <a:r>
              <a:rPr lang="en-GB"/>
              <a:t>Add picture</a:t>
            </a:r>
          </a:p>
        </p:txBody>
      </p:sp>
      <p:sp>
        <p:nvSpPr>
          <p:cNvPr id="35" name="Text Placeholder 9">
            <a:extLst>
              <a:ext uri="{FF2B5EF4-FFF2-40B4-BE49-F238E27FC236}">
                <a16:creationId xmlns:a16="http://schemas.microsoft.com/office/drawing/2014/main" id="{18BB8E70-12E9-4307-A0DF-7FE0646BCD92}"/>
              </a:ext>
            </a:extLst>
          </p:cNvPr>
          <p:cNvSpPr>
            <a:spLocks noGrp="1"/>
          </p:cNvSpPr>
          <p:nvPr>
            <p:ph type="body" sz="quarter" idx="23" hasCustomPrompt="1"/>
          </p:nvPr>
        </p:nvSpPr>
        <p:spPr>
          <a:xfrm>
            <a:off x="6369071" y="3308828"/>
            <a:ext cx="5328592" cy="488951"/>
          </a:xfrm>
          <a:solidFill>
            <a:srgbClr val="4D4D4D"/>
          </a:solidFill>
        </p:spPr>
        <p:txBody>
          <a:bodyPr lIns="108000" tIns="108000" rIns="108000" bIns="108000"/>
          <a:lstStyle>
            <a:lvl1pPr marL="0" indent="0">
              <a:buFont typeface="Arial" panose="020B0604020202020204" pitchFamily="34" charset="0"/>
              <a:buNone/>
              <a:defRPr sz="1000" i="0">
                <a:solidFill>
                  <a:schemeClr val="tx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36" name="Text Placeholder 3">
            <a:extLst>
              <a:ext uri="{FF2B5EF4-FFF2-40B4-BE49-F238E27FC236}">
                <a16:creationId xmlns:a16="http://schemas.microsoft.com/office/drawing/2014/main" id="{19811ED1-7222-4F49-8019-F2AE74AE56A7}"/>
              </a:ext>
            </a:extLst>
          </p:cNvPr>
          <p:cNvSpPr>
            <a:spLocks noGrp="1"/>
          </p:cNvSpPr>
          <p:nvPr>
            <p:ph type="body" sz="quarter" idx="24" hasCustomPrompt="1"/>
          </p:nvPr>
        </p:nvSpPr>
        <p:spPr>
          <a:xfrm>
            <a:off x="6369072" y="4433923"/>
            <a:ext cx="5328579" cy="1479515"/>
          </a:xfrm>
        </p:spPr>
        <p:txBody>
          <a:bodyPr vert="horz" lIns="0" tIns="0" rIns="0" bIns="0" rtlCol="0">
            <a:noAutofit/>
          </a:bodyPr>
          <a:lstStyle>
            <a:lvl1pPr>
              <a:defRPr lang="en-US" sz="1400" dirty="0" smtClean="0"/>
            </a:lvl1pPr>
            <a:lvl2pPr>
              <a:defRPr lang="en-US" sz="1400" dirty="0" smtClean="0"/>
            </a:lvl2pPr>
            <a:lvl3pPr>
              <a:defRPr lang="en-US" sz="1400" dirty="0" smtClean="0"/>
            </a:lvl3pPr>
            <a:lvl4pPr>
              <a:defRPr lang="en-US" sz="1400" dirty="0" smtClean="0"/>
            </a:lvl4pPr>
            <a:lvl5pPr>
              <a:defRPr lang="en-GB" sz="1400" dirty="0"/>
            </a:lvl5pPr>
          </a:lstStyle>
          <a:p>
            <a:pPr lvl="0">
              <a:lnSpc>
                <a:spcPct val="120000"/>
              </a:lnSpc>
              <a:spcAft>
                <a:spcPts val="600"/>
              </a:spcAft>
            </a:pPr>
            <a:r>
              <a:rPr lang="en-US"/>
              <a:t>Add first level body copy</a:t>
            </a:r>
          </a:p>
          <a:p>
            <a:pPr lvl="1">
              <a:lnSpc>
                <a:spcPct val="120000"/>
              </a:lnSpc>
              <a:spcAft>
                <a:spcPts val="600"/>
              </a:spcAft>
            </a:pPr>
            <a:r>
              <a:rPr lang="en-US"/>
              <a:t>Second level</a:t>
            </a:r>
          </a:p>
          <a:p>
            <a:pPr lvl="2">
              <a:lnSpc>
                <a:spcPct val="120000"/>
              </a:lnSpc>
              <a:spcAft>
                <a:spcPts val="600"/>
              </a:spcAft>
            </a:pPr>
            <a:r>
              <a:rPr lang="en-US"/>
              <a:t>Third level</a:t>
            </a:r>
          </a:p>
        </p:txBody>
      </p:sp>
      <p:sp>
        <p:nvSpPr>
          <p:cNvPr id="37" name="Text Placeholder 3">
            <a:extLst>
              <a:ext uri="{FF2B5EF4-FFF2-40B4-BE49-F238E27FC236}">
                <a16:creationId xmlns:a16="http://schemas.microsoft.com/office/drawing/2014/main" id="{3E414756-6A96-4611-BC68-2A41F84A6737}"/>
              </a:ext>
            </a:extLst>
          </p:cNvPr>
          <p:cNvSpPr>
            <a:spLocks noGrp="1"/>
          </p:cNvSpPr>
          <p:nvPr>
            <p:ph type="body" sz="quarter" idx="25" hasCustomPrompt="1"/>
          </p:nvPr>
        </p:nvSpPr>
        <p:spPr>
          <a:xfrm>
            <a:off x="6369072" y="3994666"/>
            <a:ext cx="5328579" cy="323946"/>
          </a:xfrm>
        </p:spPr>
        <p:txBody>
          <a:bodyPr vert="horz" lIns="0" tIns="0" rIns="0" bIns="0" rtlCol="0">
            <a:noAutofit/>
          </a:bodyPr>
          <a:lstStyle>
            <a:lvl1pPr marL="0" indent="0">
              <a:buFont typeface="Arial" panose="020B0604020202020204" pitchFamily="34" charset="0"/>
              <a:buNone/>
              <a:defRPr lang="en-US" smtClean="0">
                <a:latin typeface="Arial" panose="020B0604020202020204" pitchFamily="34" charset="0"/>
              </a:defRPr>
            </a:lvl1pPr>
            <a:lvl2pPr marL="457200" indent="0">
              <a:buFont typeface="Arial" panose="020B0604020202020204" pitchFamily="34" charset="0"/>
              <a:buNone/>
              <a:defRPr lang="en-US" smtClean="0">
                <a:latin typeface="+mj-lt"/>
              </a:defRPr>
            </a:lvl2pPr>
            <a:lvl3pPr marL="914400" indent="0">
              <a:buFont typeface="Arial" panose="020B0604020202020204" pitchFamily="34" charset="0"/>
              <a:buNone/>
              <a:defRPr lang="en-US" smtClean="0">
                <a:latin typeface="+mj-lt"/>
              </a:defRPr>
            </a:lvl3pPr>
            <a:lvl4pPr marL="1371600" indent="0">
              <a:buFont typeface="Arial" panose="020B0604020202020204" pitchFamily="34" charset="0"/>
              <a:buNone/>
              <a:defRPr lang="en-US" smtClean="0">
                <a:latin typeface="+mj-lt"/>
              </a:defRPr>
            </a:lvl4pPr>
            <a:lvl5pPr marL="1828800" indent="0">
              <a:buFont typeface="Arial" panose="020B0604020202020204" pitchFamily="34" charset="0"/>
              <a:buNone/>
              <a:defRPr lang="en-GB">
                <a:latin typeface="+mj-lt"/>
              </a:defRPr>
            </a:lvl5pPr>
          </a:lstStyle>
          <a:p>
            <a:pPr lvl="0">
              <a:lnSpc>
                <a:spcPct val="120000"/>
              </a:lnSpc>
              <a:spcAft>
                <a:spcPts val="600"/>
              </a:spcAft>
            </a:pPr>
            <a:r>
              <a:rPr lang="en-US"/>
              <a:t>Add title</a:t>
            </a:r>
            <a:endParaRPr lang="en-GB"/>
          </a:p>
        </p:txBody>
      </p:sp>
      <p:sp>
        <p:nvSpPr>
          <p:cNvPr id="3" name="TextBox 2">
            <a:extLst>
              <a:ext uri="{FF2B5EF4-FFF2-40B4-BE49-F238E27FC236}">
                <a16:creationId xmlns:a16="http://schemas.microsoft.com/office/drawing/2014/main" id="{7CBC9721-14D2-7EDD-671F-86316D32D098}"/>
              </a:ext>
            </a:extLst>
          </p:cNvPr>
          <p:cNvSpPr txBox="1"/>
          <p:nvPr userDrawn="1"/>
        </p:nvSpPr>
        <p:spPr>
          <a:xfrm>
            <a:off x="358775" y="6348669"/>
            <a:ext cx="227151" cy="283906"/>
          </a:xfrm>
          <a:prstGeom prst="rect">
            <a:avLst/>
          </a:prstGeom>
          <a:noFill/>
        </p:spPr>
        <p:txBody>
          <a:bodyPr wrap="square" lIns="0" tIns="0" rIns="0" bIns="144000" rtlCol="0">
            <a:spAutoFit/>
          </a:bodyPr>
          <a:lstStyle/>
          <a:p>
            <a:fld id="{1B89E529-AE4E-4371-8EFE-1FBBC6F604E7}" type="slidenum">
              <a:rPr lang="en-US" sz="900" smtClean="0">
                <a:solidFill>
                  <a:schemeClr val="tx2"/>
                </a:solidFill>
              </a:rPr>
              <a:t>‹#›</a:t>
            </a:fld>
            <a:endParaRPr lang="en-GB" sz="900">
              <a:solidFill>
                <a:schemeClr val="tx2"/>
              </a:solidFill>
            </a:endParaRPr>
          </a:p>
        </p:txBody>
      </p:sp>
    </p:spTree>
    <p:extLst>
      <p:ext uri="{BB962C8B-B14F-4D97-AF65-F5344CB8AC3E}">
        <p14:creationId xmlns:p14="http://schemas.microsoft.com/office/powerpoint/2010/main" val="385981744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Welcome on image - white">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28814E9-B887-EBF4-8BB4-6A3D5322952C}"/>
              </a:ext>
            </a:extLst>
          </p:cNvPr>
          <p:cNvSpPr>
            <a:spLocks noGrp="1"/>
          </p:cNvSpPr>
          <p:nvPr>
            <p:ph type="pic" sz="quarter" idx="13" hasCustomPrompt="1"/>
          </p:nvPr>
        </p:nvSpPr>
        <p:spPr>
          <a:xfrm>
            <a:off x="0" y="0"/>
            <a:ext cx="12192000" cy="6858000"/>
          </a:xfrm>
        </p:spPr>
        <p:txBody>
          <a:bodyPr/>
          <a:lstStyle>
            <a:lvl1pPr marL="0" indent="0" algn="ctr">
              <a:buNone/>
              <a:defRPr/>
            </a:lvl1pPr>
          </a:lstStyle>
          <a:p>
            <a:r>
              <a:rPr lang="en-ZA"/>
              <a:t>Add picture &gt; Send to back</a:t>
            </a:r>
            <a:endParaRPr lang="en-GB"/>
          </a:p>
        </p:txBody>
      </p:sp>
      <p:pic>
        <p:nvPicPr>
          <p:cNvPr id="16" name="Picture 15" descr="A white line on a black background&#10;&#10;Description automatically generated">
            <a:extLst>
              <a:ext uri="{FF2B5EF4-FFF2-40B4-BE49-F238E27FC236}">
                <a16:creationId xmlns:a16="http://schemas.microsoft.com/office/drawing/2014/main" id="{A374350B-5AB0-0CAB-7299-179706BCEED1}"/>
              </a:ext>
            </a:extLst>
          </p:cNvPr>
          <p:cNvPicPr>
            <a:picLocks noChangeAspect="1"/>
          </p:cNvPicPr>
          <p:nvPr userDrawn="1"/>
        </p:nvPicPr>
        <p:blipFill>
          <a:blip r:embed="rId2"/>
          <a:stretch>
            <a:fillRect/>
          </a:stretch>
        </p:blipFill>
        <p:spPr>
          <a:xfrm>
            <a:off x="9118978" y="1914878"/>
            <a:ext cx="865232" cy="3079909"/>
          </a:xfrm>
          <a:prstGeom prst="rect">
            <a:avLst/>
          </a:prstGeom>
        </p:spPr>
      </p:pic>
      <p:pic>
        <p:nvPicPr>
          <p:cNvPr id="18" name="Picture 17" descr="A black and white rectangle&#10;&#10;Description automatically generated">
            <a:extLst>
              <a:ext uri="{FF2B5EF4-FFF2-40B4-BE49-F238E27FC236}">
                <a16:creationId xmlns:a16="http://schemas.microsoft.com/office/drawing/2014/main" id="{EE8BADFB-F405-BFBA-E507-E5D5FF879F21}"/>
              </a:ext>
            </a:extLst>
          </p:cNvPr>
          <p:cNvPicPr>
            <a:picLocks noChangeAspect="1"/>
          </p:cNvPicPr>
          <p:nvPr userDrawn="1"/>
        </p:nvPicPr>
        <p:blipFill>
          <a:blip r:embed="rId3"/>
          <a:stretch>
            <a:fillRect/>
          </a:stretch>
        </p:blipFill>
        <p:spPr>
          <a:xfrm>
            <a:off x="2349910" y="2636604"/>
            <a:ext cx="379155" cy="1581435"/>
          </a:xfrm>
          <a:prstGeom prst="rect">
            <a:avLst/>
          </a:prstGeom>
        </p:spPr>
      </p:pic>
      <p:pic>
        <p:nvPicPr>
          <p:cNvPr id="20" name="Picture 19" descr="A white letters on a black background&#10;&#10;Description automatically generated">
            <a:extLst>
              <a:ext uri="{FF2B5EF4-FFF2-40B4-BE49-F238E27FC236}">
                <a16:creationId xmlns:a16="http://schemas.microsoft.com/office/drawing/2014/main" id="{9F2B43D9-0FFF-4D47-7F34-9B6F08ACE603}"/>
              </a:ext>
            </a:extLst>
          </p:cNvPr>
          <p:cNvPicPr>
            <a:picLocks noChangeAspect="1"/>
          </p:cNvPicPr>
          <p:nvPr userDrawn="1"/>
        </p:nvPicPr>
        <p:blipFill>
          <a:blip r:embed="rId4"/>
          <a:stretch>
            <a:fillRect/>
          </a:stretch>
        </p:blipFill>
        <p:spPr>
          <a:xfrm>
            <a:off x="3677067" y="2868561"/>
            <a:ext cx="4827835" cy="950961"/>
          </a:xfrm>
          <a:prstGeom prst="rect">
            <a:avLst/>
          </a:prstGeom>
        </p:spPr>
      </p:pic>
      <p:pic>
        <p:nvPicPr>
          <p:cNvPr id="5" name="Picture 4" descr="A black background with white text&#10;&#10;Description automatically generated">
            <a:extLst>
              <a:ext uri="{FF2B5EF4-FFF2-40B4-BE49-F238E27FC236}">
                <a16:creationId xmlns:a16="http://schemas.microsoft.com/office/drawing/2014/main" id="{C67BA48D-7509-2C23-CFCC-C4D68B735F93}"/>
              </a:ext>
            </a:extLst>
          </p:cNvPr>
          <p:cNvPicPr>
            <a:picLocks noChangeAspect="1"/>
          </p:cNvPicPr>
          <p:nvPr userDrawn="1"/>
        </p:nvPicPr>
        <p:blipFill>
          <a:blip r:embed="rId5"/>
          <a:stretch>
            <a:fillRect/>
          </a:stretch>
        </p:blipFill>
        <p:spPr>
          <a:xfrm>
            <a:off x="2349910" y="1912468"/>
            <a:ext cx="7634300" cy="3082319"/>
          </a:xfrm>
          <a:prstGeom prst="rect">
            <a:avLst/>
          </a:prstGeom>
        </p:spPr>
      </p:pic>
      <p:pic>
        <p:nvPicPr>
          <p:cNvPr id="4" name="Picture 3" descr="A white letters on a black background&#10;&#10;Description automatically generated">
            <a:extLst>
              <a:ext uri="{FF2B5EF4-FFF2-40B4-BE49-F238E27FC236}">
                <a16:creationId xmlns:a16="http://schemas.microsoft.com/office/drawing/2014/main" id="{2B1F394F-43C2-6F07-047E-B400CD4615B7}"/>
              </a:ext>
            </a:extLst>
          </p:cNvPr>
          <p:cNvPicPr>
            <a:picLocks noChangeAspect="1"/>
          </p:cNvPicPr>
          <p:nvPr userDrawn="1"/>
        </p:nvPicPr>
        <p:blipFill>
          <a:blip r:embed="rId4"/>
          <a:stretch>
            <a:fillRect/>
          </a:stretch>
        </p:blipFill>
        <p:spPr>
          <a:xfrm>
            <a:off x="3691368" y="2878393"/>
            <a:ext cx="4827835" cy="950961"/>
          </a:xfrm>
          <a:prstGeom prst="rect">
            <a:avLst/>
          </a:prstGeom>
        </p:spPr>
      </p:pic>
      <p:pic>
        <p:nvPicPr>
          <p:cNvPr id="6" name="Picture 5" descr="A white line on a black background&#10;&#10;Description automatically generated">
            <a:extLst>
              <a:ext uri="{FF2B5EF4-FFF2-40B4-BE49-F238E27FC236}">
                <a16:creationId xmlns:a16="http://schemas.microsoft.com/office/drawing/2014/main" id="{75C9D371-CD24-B2E0-165D-B575C840F1BA}"/>
              </a:ext>
            </a:extLst>
          </p:cNvPr>
          <p:cNvPicPr>
            <a:picLocks noChangeAspect="1"/>
          </p:cNvPicPr>
          <p:nvPr userDrawn="1"/>
        </p:nvPicPr>
        <p:blipFill>
          <a:blip r:embed="rId2"/>
          <a:stretch>
            <a:fillRect/>
          </a:stretch>
        </p:blipFill>
        <p:spPr>
          <a:xfrm>
            <a:off x="9143111" y="1914878"/>
            <a:ext cx="865232" cy="3079909"/>
          </a:xfrm>
          <a:prstGeom prst="rect">
            <a:avLst/>
          </a:prstGeom>
        </p:spPr>
      </p:pic>
      <p:pic>
        <p:nvPicPr>
          <p:cNvPr id="8" name="Picture 7" descr="A black and white rectangle&#10;&#10;Description automatically generated">
            <a:extLst>
              <a:ext uri="{FF2B5EF4-FFF2-40B4-BE49-F238E27FC236}">
                <a16:creationId xmlns:a16="http://schemas.microsoft.com/office/drawing/2014/main" id="{2925B363-19AB-DD90-BE4C-8CB0AB62FC27}"/>
              </a:ext>
            </a:extLst>
          </p:cNvPr>
          <p:cNvPicPr>
            <a:picLocks noChangeAspect="1"/>
          </p:cNvPicPr>
          <p:nvPr userDrawn="1"/>
        </p:nvPicPr>
        <p:blipFill>
          <a:blip r:embed="rId3"/>
          <a:stretch>
            <a:fillRect/>
          </a:stretch>
        </p:blipFill>
        <p:spPr>
          <a:xfrm>
            <a:off x="2393707" y="2636604"/>
            <a:ext cx="379155" cy="1581435"/>
          </a:xfrm>
          <a:prstGeom prst="rect">
            <a:avLst/>
          </a:prstGeom>
        </p:spPr>
      </p:pic>
      <p:sp>
        <p:nvSpPr>
          <p:cNvPr id="2" name="Text Placeholder 5">
            <a:extLst>
              <a:ext uri="{FF2B5EF4-FFF2-40B4-BE49-F238E27FC236}">
                <a16:creationId xmlns:a16="http://schemas.microsoft.com/office/drawing/2014/main" id="{DD07B9FB-98EC-11F4-D79F-D9BB9F29A489}"/>
              </a:ext>
            </a:extLst>
          </p:cNvPr>
          <p:cNvSpPr txBox="1">
            <a:spLocks/>
          </p:cNvSpPr>
          <p:nvPr userDrawn="1"/>
        </p:nvSpPr>
        <p:spPr>
          <a:xfrm>
            <a:off x="371475" y="6503658"/>
            <a:ext cx="7166539" cy="381001"/>
          </a:xfrm>
          <a:prstGeom prst="rect">
            <a:avLst/>
          </a:prstGeom>
          <a:noFill/>
        </p:spPr>
        <p:txBody>
          <a:bodyPr wrap="square"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lang="en-US" sz="850" b="0"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GB">
                <a:solidFill>
                  <a:schemeClr val="tx1"/>
                </a:solidFill>
              </a:rPr>
              <a:t>[Add company classification and regulatory details] </a:t>
            </a:r>
          </a:p>
        </p:txBody>
      </p:sp>
      <p:pic>
        <p:nvPicPr>
          <p:cNvPr id="9" name="Picture 8">
            <a:extLst>
              <a:ext uri="{FF2B5EF4-FFF2-40B4-BE49-F238E27FC236}">
                <a16:creationId xmlns:a16="http://schemas.microsoft.com/office/drawing/2014/main" id="{0756537A-7CCD-DEFB-F8B2-CB4B503FC1FE}"/>
              </a:ext>
            </a:extLst>
          </p:cNvPr>
          <p:cNvPicPr>
            <a:picLocks noChangeAspect="1"/>
          </p:cNvPicPr>
          <p:nvPr userDrawn="1"/>
        </p:nvPicPr>
        <p:blipFill>
          <a:blip r:embed="rId6"/>
          <a:srcRect l="6" r="6"/>
          <a:stretch/>
        </p:blipFill>
        <p:spPr>
          <a:xfrm>
            <a:off x="9785023" y="6138142"/>
            <a:ext cx="1911677" cy="556016"/>
          </a:xfrm>
          <a:prstGeom prst="rect">
            <a:avLst/>
          </a:prstGeom>
        </p:spPr>
      </p:pic>
      <p:grpSp>
        <p:nvGrpSpPr>
          <p:cNvPr id="7" name="Group 6">
            <a:extLst>
              <a:ext uri="{FF2B5EF4-FFF2-40B4-BE49-F238E27FC236}">
                <a16:creationId xmlns:a16="http://schemas.microsoft.com/office/drawing/2014/main" id="{A76285B5-B3BC-DBE8-A024-677E4B184EE6}"/>
              </a:ext>
            </a:extLst>
          </p:cNvPr>
          <p:cNvGrpSpPr/>
          <p:nvPr userDrawn="1"/>
        </p:nvGrpSpPr>
        <p:grpSpPr>
          <a:xfrm>
            <a:off x="12093433" y="-8879"/>
            <a:ext cx="107445" cy="6880196"/>
            <a:chOff x="9042207" y="-13238"/>
            <a:chExt cx="107305" cy="6871238"/>
          </a:xfrm>
        </p:grpSpPr>
        <p:sp>
          <p:nvSpPr>
            <p:cNvPr id="10" name="Rectangle 9">
              <a:extLst>
                <a:ext uri="{FF2B5EF4-FFF2-40B4-BE49-F238E27FC236}">
                  <a16:creationId xmlns:a16="http://schemas.microsoft.com/office/drawing/2014/main" id="{546DF6EF-7A64-EB06-12FB-C070ED49EB0B}"/>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0FEC35F-9A81-3F63-23EB-9B3425F504CA}"/>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2D6C25B-6ED0-D2F0-7787-54998EA950AF}"/>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E331E2F1-1FC4-729C-D1B1-1ED72D30DF0C}"/>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94E8D316-D6E7-80A2-2106-1B2208F24E1E}"/>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39616D71-8B13-9A29-6AAB-01C95E16C52A}"/>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BE9B8B24-B8EF-41CE-0140-165D4751EA6F}"/>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286327ED-3BBD-FBE7-CDB8-EEB843FC39CC}"/>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E667E970-1090-3C83-3F7C-E1E61A8DD62E}"/>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575FBCD7-B7BF-1A8F-7CDC-B9EF2664E3CF}"/>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655444F0-2329-7248-38EF-A9D5067987D6}"/>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63BA40C5-5010-DB6F-5D2B-6DB5E6911C44}"/>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12B3E2B9-1F86-F237-2A0C-1B19D940FE76}"/>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24EF004A-6085-4F18-B6C5-B465FC72E61C}"/>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C458C891-B9F2-62F2-AD67-772B56F09678}"/>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2B89EA24-9786-2788-C5C5-C8AFA9AFAC33}"/>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616D18E4-0114-15AD-C213-9B61DF1CB413}"/>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905962C3-7C5D-2FEE-CE7C-B40A96A43C04}"/>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88139665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Welcome on image - red">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28814E9-B887-EBF4-8BB4-6A3D5322952C}"/>
              </a:ext>
            </a:extLst>
          </p:cNvPr>
          <p:cNvSpPr>
            <a:spLocks noGrp="1"/>
          </p:cNvSpPr>
          <p:nvPr>
            <p:ph type="pic" sz="quarter" idx="13" hasCustomPrompt="1"/>
          </p:nvPr>
        </p:nvSpPr>
        <p:spPr>
          <a:xfrm>
            <a:off x="0" y="0"/>
            <a:ext cx="12192000" cy="6858000"/>
          </a:xfrm>
        </p:spPr>
        <p:txBody>
          <a:bodyPr/>
          <a:lstStyle>
            <a:lvl1pPr marL="0" indent="0" algn="ctr">
              <a:buNone/>
              <a:defRPr/>
            </a:lvl1pPr>
          </a:lstStyle>
          <a:p>
            <a:r>
              <a:rPr lang="en-ZA"/>
              <a:t>Add picture &gt; Send to back</a:t>
            </a:r>
            <a:endParaRPr lang="en-GB"/>
          </a:p>
        </p:txBody>
      </p:sp>
      <p:pic>
        <p:nvPicPr>
          <p:cNvPr id="10" name="Picture 9" descr="A red text on a black background&#10;&#10;Description automatically generated">
            <a:extLst>
              <a:ext uri="{FF2B5EF4-FFF2-40B4-BE49-F238E27FC236}">
                <a16:creationId xmlns:a16="http://schemas.microsoft.com/office/drawing/2014/main" id="{18DFB791-E6ED-5922-1DEB-CF52C509B50E}"/>
              </a:ext>
            </a:extLst>
          </p:cNvPr>
          <p:cNvPicPr>
            <a:picLocks noChangeAspect="1"/>
          </p:cNvPicPr>
          <p:nvPr userDrawn="1"/>
        </p:nvPicPr>
        <p:blipFill>
          <a:blip r:embed="rId2"/>
          <a:stretch>
            <a:fillRect/>
          </a:stretch>
        </p:blipFill>
        <p:spPr>
          <a:xfrm>
            <a:off x="2364807" y="1917760"/>
            <a:ext cx="7634300" cy="3082318"/>
          </a:xfrm>
          <a:prstGeom prst="rect">
            <a:avLst/>
          </a:prstGeom>
        </p:spPr>
      </p:pic>
      <p:sp>
        <p:nvSpPr>
          <p:cNvPr id="2" name="Text Placeholder 5">
            <a:extLst>
              <a:ext uri="{FF2B5EF4-FFF2-40B4-BE49-F238E27FC236}">
                <a16:creationId xmlns:a16="http://schemas.microsoft.com/office/drawing/2014/main" id="{DD07B9FB-98EC-11F4-D79F-D9BB9F29A489}"/>
              </a:ext>
            </a:extLst>
          </p:cNvPr>
          <p:cNvSpPr txBox="1">
            <a:spLocks/>
          </p:cNvSpPr>
          <p:nvPr userDrawn="1"/>
        </p:nvSpPr>
        <p:spPr>
          <a:xfrm>
            <a:off x="371475" y="6503658"/>
            <a:ext cx="7166539" cy="381001"/>
          </a:xfrm>
          <a:prstGeom prst="rect">
            <a:avLst/>
          </a:prstGeom>
          <a:noFill/>
        </p:spPr>
        <p:txBody>
          <a:bodyPr wrap="square"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lang="en-US" sz="850" b="0"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GB">
                <a:solidFill>
                  <a:schemeClr val="tx1">
                    <a:lumMod val="65000"/>
                  </a:schemeClr>
                </a:solidFill>
              </a:rPr>
              <a:t>[Add company classification and regulatory details] </a:t>
            </a:r>
          </a:p>
        </p:txBody>
      </p:sp>
      <p:pic>
        <p:nvPicPr>
          <p:cNvPr id="11" name="Picture 10" descr="A black background with red text&#10;&#10;Description automatically generated">
            <a:extLst>
              <a:ext uri="{FF2B5EF4-FFF2-40B4-BE49-F238E27FC236}">
                <a16:creationId xmlns:a16="http://schemas.microsoft.com/office/drawing/2014/main" id="{2A7C7325-F7CA-C092-7B84-3FAC7830D4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67456" y="6119871"/>
            <a:ext cx="1929244" cy="561061"/>
          </a:xfrm>
          <a:prstGeom prst="rect">
            <a:avLst/>
          </a:prstGeom>
        </p:spPr>
      </p:pic>
      <p:grpSp>
        <p:nvGrpSpPr>
          <p:cNvPr id="4" name="Group 3">
            <a:extLst>
              <a:ext uri="{FF2B5EF4-FFF2-40B4-BE49-F238E27FC236}">
                <a16:creationId xmlns:a16="http://schemas.microsoft.com/office/drawing/2014/main" id="{07D7D98A-C4FE-E0DA-46BA-1307C3DBDA1C}"/>
              </a:ext>
            </a:extLst>
          </p:cNvPr>
          <p:cNvGrpSpPr/>
          <p:nvPr userDrawn="1"/>
        </p:nvGrpSpPr>
        <p:grpSpPr>
          <a:xfrm>
            <a:off x="12093433" y="-8879"/>
            <a:ext cx="107445" cy="6880196"/>
            <a:chOff x="9042207" y="-13238"/>
            <a:chExt cx="107305" cy="6871238"/>
          </a:xfrm>
        </p:grpSpPr>
        <p:sp>
          <p:nvSpPr>
            <p:cNvPr id="5" name="Rectangle 4">
              <a:extLst>
                <a:ext uri="{FF2B5EF4-FFF2-40B4-BE49-F238E27FC236}">
                  <a16:creationId xmlns:a16="http://schemas.microsoft.com/office/drawing/2014/main" id="{88865141-0A3F-4E9F-FA5D-E64E75BCF448}"/>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B2C5BA16-AA5E-909D-F130-D90776B5E1FD}"/>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CFBD498D-53C2-77E8-15A9-28582254903C}"/>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F6BB654-B7AD-F023-B0D6-9C31C728022D}"/>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D92E648A-C3BC-2CC5-3D73-E3F1F31313EC}"/>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A0DD75CC-2335-CBE4-37E8-9DD91C3406C7}"/>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ADA1FC42-BDF8-3A3B-AD52-97B6152EEBC6}"/>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367A59BB-DD83-7B6F-C43B-770CA91E015C}"/>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AE187F2C-BA53-55E1-A2D6-96ECD4996971}"/>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1E5CD12B-67D1-477D-1A71-85056DE69ED1}"/>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B785ADF3-77F7-46CA-8C50-823262EC17D7}"/>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C5D9C1C1-46E3-BEDA-B0BA-680755740C3A}"/>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510AC5A6-23E8-EE72-5580-A95E5CA7FC35}"/>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A139E48-7DEB-0C4D-E7EB-39E3AEA3A6DF}"/>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01CA70B2-566D-FA8C-6E32-99D936124501}"/>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21C380F3-B17F-D0B6-5365-8345FAB14453}"/>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CE772AD0-D386-BF47-55EB-6A6E9D8E2753}"/>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A76B9C3B-B14A-51B9-376C-F0D2F40DDFD0}"/>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5636424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Welcome on gradi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black background with white text&#10;&#10;Description automatically generated">
            <a:extLst>
              <a:ext uri="{FF2B5EF4-FFF2-40B4-BE49-F238E27FC236}">
                <a16:creationId xmlns:a16="http://schemas.microsoft.com/office/drawing/2014/main" id="{1D754E65-2EAE-B0D8-FA56-C87BCCED3CEB}"/>
              </a:ext>
            </a:extLst>
          </p:cNvPr>
          <p:cNvPicPr>
            <a:picLocks noChangeAspect="1"/>
          </p:cNvPicPr>
          <p:nvPr userDrawn="1"/>
        </p:nvPicPr>
        <p:blipFill>
          <a:blip r:embed="rId3"/>
          <a:stretch>
            <a:fillRect/>
          </a:stretch>
        </p:blipFill>
        <p:spPr>
          <a:xfrm>
            <a:off x="2349910" y="1912468"/>
            <a:ext cx="7634300" cy="3082319"/>
          </a:xfrm>
          <a:prstGeom prst="rect">
            <a:avLst/>
          </a:prstGeom>
        </p:spPr>
      </p:pic>
      <p:pic>
        <p:nvPicPr>
          <p:cNvPr id="2" name="Picture 1">
            <a:extLst>
              <a:ext uri="{FF2B5EF4-FFF2-40B4-BE49-F238E27FC236}">
                <a16:creationId xmlns:a16="http://schemas.microsoft.com/office/drawing/2014/main" id="{C0CFAA1A-613F-1FE2-ACC8-9327748220DF}"/>
              </a:ext>
            </a:extLst>
          </p:cNvPr>
          <p:cNvPicPr>
            <a:picLocks noChangeAspect="1"/>
          </p:cNvPicPr>
          <p:nvPr userDrawn="1"/>
        </p:nvPicPr>
        <p:blipFill>
          <a:blip r:embed="rId4"/>
          <a:srcRect l="6" r="6"/>
          <a:stretch/>
        </p:blipFill>
        <p:spPr>
          <a:xfrm>
            <a:off x="9785023" y="6138142"/>
            <a:ext cx="1911677" cy="556016"/>
          </a:xfrm>
          <a:prstGeom prst="rect">
            <a:avLst/>
          </a:prstGeom>
        </p:spPr>
      </p:pic>
      <p:sp>
        <p:nvSpPr>
          <p:cNvPr id="6" name="Text Placeholder 5">
            <a:extLst>
              <a:ext uri="{FF2B5EF4-FFF2-40B4-BE49-F238E27FC236}">
                <a16:creationId xmlns:a16="http://schemas.microsoft.com/office/drawing/2014/main" id="{D85E5BFE-D5BD-7C65-16E6-142E24FABBA2}"/>
              </a:ext>
            </a:extLst>
          </p:cNvPr>
          <p:cNvSpPr txBox="1">
            <a:spLocks/>
          </p:cNvSpPr>
          <p:nvPr userDrawn="1"/>
        </p:nvSpPr>
        <p:spPr>
          <a:xfrm>
            <a:off x="371475" y="6503658"/>
            <a:ext cx="7166539" cy="381001"/>
          </a:xfrm>
          <a:prstGeom prst="rect">
            <a:avLst/>
          </a:prstGeom>
          <a:noFill/>
        </p:spPr>
        <p:txBody>
          <a:bodyPr wrap="square"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lang="en-US" sz="850" b="0"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GB">
                <a:solidFill>
                  <a:schemeClr val="tx1"/>
                </a:solidFill>
              </a:rPr>
              <a:t>[Add company classification and regulatory details] </a:t>
            </a:r>
          </a:p>
        </p:txBody>
      </p:sp>
      <p:grpSp>
        <p:nvGrpSpPr>
          <p:cNvPr id="3" name="Group 2">
            <a:extLst>
              <a:ext uri="{FF2B5EF4-FFF2-40B4-BE49-F238E27FC236}">
                <a16:creationId xmlns:a16="http://schemas.microsoft.com/office/drawing/2014/main" id="{25B1564F-8D1F-8B63-5D23-403016356C29}"/>
              </a:ext>
            </a:extLst>
          </p:cNvPr>
          <p:cNvGrpSpPr/>
          <p:nvPr userDrawn="1"/>
        </p:nvGrpSpPr>
        <p:grpSpPr>
          <a:xfrm>
            <a:off x="12093433" y="-8879"/>
            <a:ext cx="107445" cy="6880196"/>
            <a:chOff x="9042207" y="-13238"/>
            <a:chExt cx="107305" cy="6871238"/>
          </a:xfrm>
        </p:grpSpPr>
        <p:sp>
          <p:nvSpPr>
            <p:cNvPr id="5" name="Rectangle 4">
              <a:extLst>
                <a:ext uri="{FF2B5EF4-FFF2-40B4-BE49-F238E27FC236}">
                  <a16:creationId xmlns:a16="http://schemas.microsoft.com/office/drawing/2014/main" id="{1E5CD5BC-AA43-5BDC-77DA-4AA4B8596539}"/>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8CFF08EF-B8FD-8BDF-64EE-8B4BBD3188F0}"/>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1967C114-ECCA-E9BF-7081-71ED0419F14C}"/>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F2A623A-093C-11C2-26BE-7C6FD4C1D5FC}"/>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B5306742-2E06-00C0-874A-13F9E46444A0}"/>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C2AF6CCA-39D2-CBF8-CC79-919DDC7197C9}"/>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836908C7-5924-C008-B42A-6339F2D64400}"/>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E3064F84-B166-F5BF-0BED-77B33E61C55A}"/>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329EB367-1632-60A7-E7FA-53C0428A03B6}"/>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6C231F49-E98C-2DF9-B9D1-FEEAFD908CA2}"/>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79D8586B-8247-DD03-96AA-BAF24660C109}"/>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06CC79A4-9FA4-DFCB-8F50-0FD7E3E390AB}"/>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6C0C5BFA-7D12-6D0B-4537-483D7859C218}"/>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ED5E0299-B433-E4A3-AFEA-F006C5A656AF}"/>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4CB1CFFB-7105-08BE-AAFD-65C386C2BABA}"/>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EF2C67CB-CF6E-F413-B251-06DF8A6990DD}"/>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74A63B05-8F06-EB55-8F0B-2EC9373DCA59}"/>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D8409FC5-8885-BE8A-A182-CC5C0F237E67}"/>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91378272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Welcome on African heartbeat pattern">
    <p:bg>
      <p:bgPr>
        <a:solidFill>
          <a:schemeClr val="accent3"/>
        </a:solidFill>
        <a:effectLst/>
      </p:bgPr>
    </p:bg>
    <p:spTree>
      <p:nvGrpSpPr>
        <p:cNvPr id="1" name=""/>
        <p:cNvGrpSpPr/>
        <p:nvPr/>
      </p:nvGrpSpPr>
      <p:grpSpPr>
        <a:xfrm>
          <a:off x="0" y="0"/>
          <a:ext cx="0" cy="0"/>
          <a:chOff x="0" y="0"/>
          <a:chExt cx="0" cy="0"/>
        </a:xfrm>
      </p:grpSpPr>
      <p:pic>
        <p:nvPicPr>
          <p:cNvPr id="7" name="Picture 6" descr="A red background with lines and a map of africa&#10;&#10;Description automatically generated">
            <a:extLst>
              <a:ext uri="{FF2B5EF4-FFF2-40B4-BE49-F238E27FC236}">
                <a16:creationId xmlns:a16="http://schemas.microsoft.com/office/drawing/2014/main" id="{7C952472-F85C-B70F-4689-A95D5F2825B7}"/>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Picture 4" descr="A black background with white text&#10;&#10;Description automatically generated">
            <a:extLst>
              <a:ext uri="{FF2B5EF4-FFF2-40B4-BE49-F238E27FC236}">
                <a16:creationId xmlns:a16="http://schemas.microsoft.com/office/drawing/2014/main" id="{FC5F315C-DF9C-D2FF-00D6-41C505325574}"/>
              </a:ext>
            </a:extLst>
          </p:cNvPr>
          <p:cNvPicPr>
            <a:picLocks noChangeAspect="1"/>
          </p:cNvPicPr>
          <p:nvPr userDrawn="1"/>
        </p:nvPicPr>
        <p:blipFill>
          <a:blip r:embed="rId3"/>
          <a:stretch>
            <a:fillRect/>
          </a:stretch>
        </p:blipFill>
        <p:spPr>
          <a:xfrm>
            <a:off x="2349910" y="1912468"/>
            <a:ext cx="7634300" cy="3082319"/>
          </a:xfrm>
          <a:prstGeom prst="rect">
            <a:avLst/>
          </a:prstGeom>
        </p:spPr>
      </p:pic>
      <p:pic>
        <p:nvPicPr>
          <p:cNvPr id="2" name="Picture 1">
            <a:extLst>
              <a:ext uri="{FF2B5EF4-FFF2-40B4-BE49-F238E27FC236}">
                <a16:creationId xmlns:a16="http://schemas.microsoft.com/office/drawing/2014/main" id="{2CA41994-63CB-B90E-E1B5-31D87FBEEA8E}"/>
              </a:ext>
            </a:extLst>
          </p:cNvPr>
          <p:cNvPicPr>
            <a:picLocks noChangeAspect="1"/>
          </p:cNvPicPr>
          <p:nvPr userDrawn="1"/>
        </p:nvPicPr>
        <p:blipFill>
          <a:blip r:embed="rId4"/>
          <a:srcRect l="6" r="6"/>
          <a:stretch/>
        </p:blipFill>
        <p:spPr>
          <a:xfrm>
            <a:off x="9785023" y="6138142"/>
            <a:ext cx="1911677" cy="556016"/>
          </a:xfrm>
          <a:prstGeom prst="rect">
            <a:avLst/>
          </a:prstGeom>
        </p:spPr>
      </p:pic>
      <p:sp>
        <p:nvSpPr>
          <p:cNvPr id="6" name="Text Placeholder 5">
            <a:extLst>
              <a:ext uri="{FF2B5EF4-FFF2-40B4-BE49-F238E27FC236}">
                <a16:creationId xmlns:a16="http://schemas.microsoft.com/office/drawing/2014/main" id="{24054C1A-F3B3-6BAA-E779-66EB6856CA28}"/>
              </a:ext>
            </a:extLst>
          </p:cNvPr>
          <p:cNvSpPr txBox="1">
            <a:spLocks/>
          </p:cNvSpPr>
          <p:nvPr userDrawn="1"/>
        </p:nvSpPr>
        <p:spPr>
          <a:xfrm>
            <a:off x="371475" y="6503658"/>
            <a:ext cx="7166539" cy="381001"/>
          </a:xfrm>
          <a:prstGeom prst="rect">
            <a:avLst/>
          </a:prstGeom>
          <a:noFill/>
        </p:spPr>
        <p:txBody>
          <a:bodyPr wrap="square"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lang="en-US" sz="850" b="0"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GB">
                <a:solidFill>
                  <a:schemeClr val="tx1"/>
                </a:solidFill>
              </a:rPr>
              <a:t>[Add company classification and regulatory details] </a:t>
            </a:r>
          </a:p>
        </p:txBody>
      </p:sp>
      <p:grpSp>
        <p:nvGrpSpPr>
          <p:cNvPr id="3" name="Group 2">
            <a:extLst>
              <a:ext uri="{FF2B5EF4-FFF2-40B4-BE49-F238E27FC236}">
                <a16:creationId xmlns:a16="http://schemas.microsoft.com/office/drawing/2014/main" id="{7FEF2AB1-82EB-F7B0-D889-B88EB3F20073}"/>
              </a:ext>
            </a:extLst>
          </p:cNvPr>
          <p:cNvGrpSpPr/>
          <p:nvPr userDrawn="1"/>
        </p:nvGrpSpPr>
        <p:grpSpPr>
          <a:xfrm>
            <a:off x="12093433" y="-8879"/>
            <a:ext cx="107445" cy="6880196"/>
            <a:chOff x="9042207" y="-13238"/>
            <a:chExt cx="107305" cy="6871238"/>
          </a:xfrm>
        </p:grpSpPr>
        <p:sp>
          <p:nvSpPr>
            <p:cNvPr id="4" name="Rectangle 3">
              <a:extLst>
                <a:ext uri="{FF2B5EF4-FFF2-40B4-BE49-F238E27FC236}">
                  <a16:creationId xmlns:a16="http://schemas.microsoft.com/office/drawing/2014/main" id="{C8BF2E5A-BBB5-697A-39E8-08DEB8A7003C}"/>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66B4D1C0-084E-C220-057E-77D58D7A2F98}"/>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5E2EB2C-3813-CFCF-4B3A-A742D195979A}"/>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FF742D40-803F-3440-F8A1-7367EBD763E6}"/>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18388839-C246-AAC6-2D03-5CE28F650013}"/>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EBB1DB84-F098-897E-5541-347459BF21EC}"/>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2A994D51-D366-7625-31A9-4851E6767F9F}"/>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E8A00123-AD86-BCC7-3A16-D682ED0CE713}"/>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E3DF779A-94F5-E617-2776-D8F23C84E774}"/>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C686BAD5-F07E-B33B-0818-7C6585FCB7AD}"/>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F9C09797-CD91-92A7-F37C-33759C9F162E}"/>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3602EE87-280B-AC3F-6AF5-6A78F15246AF}"/>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E4E6E415-B426-316F-10C5-F56FFD43ECBA}"/>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35721994-9833-BE47-E88F-12EA5DA33A89}"/>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68ED16BC-6967-3EEE-D541-0605DF8BE0F9}"/>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023499EE-0F65-67FB-FF30-2DA8F8EBB051}"/>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C91BE5EA-F47F-511E-DDE3-78D73FD3ED54}"/>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FC2FE4A5-CF04-1AF0-69FF-E1A87806A61E}"/>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1819961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Title Power with illustration">
    <p:bg>
      <p:bgPr>
        <a:solidFill>
          <a:schemeClr val="accent2"/>
        </a:solidFill>
        <a:effectLst/>
      </p:bgPr>
    </p:bg>
    <p:spTree>
      <p:nvGrpSpPr>
        <p:cNvPr id="1" name=""/>
        <p:cNvGrpSpPr/>
        <p:nvPr/>
      </p:nvGrpSpPr>
      <p:grpSpPr>
        <a:xfrm>
          <a:off x="0" y="0"/>
          <a:ext cx="0" cy="0"/>
          <a:chOff x="0" y="0"/>
          <a:chExt cx="0" cy="0"/>
        </a:xfrm>
      </p:grpSpPr>
      <p:pic>
        <p:nvPicPr>
          <p:cNvPr id="11" name="Picture 10" descr="A person holding hands with another person&#10;&#10;Description automatically generated with medium confidence">
            <a:extLst>
              <a:ext uri="{FF2B5EF4-FFF2-40B4-BE49-F238E27FC236}">
                <a16:creationId xmlns:a16="http://schemas.microsoft.com/office/drawing/2014/main" id="{FBE5F38A-EF38-CB70-2C30-436596E82A7D}"/>
              </a:ext>
            </a:extLst>
          </p:cNvPr>
          <p:cNvPicPr>
            <a:picLocks noChangeAspect="1"/>
          </p:cNvPicPr>
          <p:nvPr userDrawn="1"/>
        </p:nvPicPr>
        <p:blipFill>
          <a:blip r:embed="rId2"/>
          <a:stretch>
            <a:fillRect/>
          </a:stretch>
        </p:blipFill>
        <p:spPr>
          <a:xfrm>
            <a:off x="9542466" y="2148414"/>
            <a:ext cx="2649534" cy="4709586"/>
          </a:xfrm>
          <a:prstGeom prst="rect">
            <a:avLst/>
          </a:prstGeom>
        </p:spPr>
      </p:pic>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381307" y="2338128"/>
            <a:ext cx="7166539" cy="1637364"/>
          </a:xfrm>
          <a:prstGeom prst="rect">
            <a:avLst/>
          </a:prstGeom>
        </p:spPr>
        <p:txBody>
          <a:bodyPr lIns="0" tIns="36000" rIns="36000" bIns="36000" anchor="b">
            <a:noAutofit/>
          </a:bodyPr>
          <a:lstStyle>
            <a:lvl1pPr algn="l">
              <a:defRPr sz="4250" b="1">
                <a:solidFill>
                  <a:schemeClr val="tx1"/>
                </a:solidFill>
                <a:latin typeface="Arial" panose="020B0604020202020204" pitchFamily="34" charset="0"/>
                <a:cs typeface="Arial" panose="020B0604020202020204" pitchFamily="34" charset="0"/>
              </a:defRPr>
            </a:lvl1pPr>
          </a:lstStyle>
          <a:p>
            <a:r>
              <a:rPr lang="en-US"/>
              <a:t>Add presentation title</a:t>
            </a:r>
            <a:endParaRPr lang="en-GB"/>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381307" y="4062245"/>
            <a:ext cx="7166539" cy="732413"/>
          </a:xfrm>
          <a:prstGeom prst="rect">
            <a:avLst/>
          </a:prstGeom>
        </p:spPr>
        <p:txBody>
          <a:bodyPr lIns="0" tIns="36000" rIns="36000" bIns="36000">
            <a:noAutofit/>
          </a:bodyPr>
          <a:lstStyle>
            <a:lvl1pPr marL="0" indent="0" algn="l">
              <a:lnSpc>
                <a:spcPct val="90000"/>
              </a:lnSpc>
              <a:buNone/>
              <a:defRPr sz="23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sp>
        <p:nvSpPr>
          <p:cNvPr id="34" name="Text Placeholder 33">
            <a:extLst>
              <a:ext uri="{FF2B5EF4-FFF2-40B4-BE49-F238E27FC236}">
                <a16:creationId xmlns:a16="http://schemas.microsoft.com/office/drawing/2014/main" id="{E3DFAA06-BCA8-4754-92E2-D4CD6336640A}"/>
              </a:ext>
            </a:extLst>
          </p:cNvPr>
          <p:cNvSpPr>
            <a:spLocks noGrp="1"/>
          </p:cNvSpPr>
          <p:nvPr>
            <p:ph type="body" sz="quarter" idx="11" hasCustomPrompt="1"/>
          </p:nvPr>
        </p:nvSpPr>
        <p:spPr>
          <a:xfrm>
            <a:off x="371475" y="5118265"/>
            <a:ext cx="7166539" cy="216000"/>
          </a:xfrm>
        </p:spPr>
        <p:txBody>
          <a:bodyPr lIns="0" tIns="0" rIns="0" bIns="0">
            <a:noAutofit/>
          </a:bodyPr>
          <a:lstStyle>
            <a:lvl1pPr marL="0" indent="0">
              <a:buNone/>
              <a:defRPr sz="1300">
                <a:solidFill>
                  <a:schemeClr val="tx1"/>
                </a:solidFill>
                <a:latin typeface="+mj-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Add date</a:t>
            </a:r>
            <a:endParaRPr lang="en-GB"/>
          </a:p>
        </p:txBody>
      </p:sp>
      <p:sp>
        <p:nvSpPr>
          <p:cNvPr id="35" name="Text Placeholder 33">
            <a:extLst>
              <a:ext uri="{FF2B5EF4-FFF2-40B4-BE49-F238E27FC236}">
                <a16:creationId xmlns:a16="http://schemas.microsoft.com/office/drawing/2014/main" id="{99D270A3-CD1B-4C74-9532-388A93562569}"/>
              </a:ext>
            </a:extLst>
          </p:cNvPr>
          <p:cNvSpPr>
            <a:spLocks noGrp="1"/>
          </p:cNvSpPr>
          <p:nvPr>
            <p:ph type="body" sz="quarter" idx="12" hasCustomPrompt="1"/>
          </p:nvPr>
        </p:nvSpPr>
        <p:spPr>
          <a:xfrm>
            <a:off x="371475" y="5408646"/>
            <a:ext cx="7166539" cy="216000"/>
          </a:xfrm>
        </p:spPr>
        <p:txBody>
          <a:bodyPr lIns="0" tIns="0" rIns="0" bIns="0">
            <a:noAutofit/>
          </a:bodyPr>
          <a:lstStyle>
            <a:lvl1pPr marL="0" indent="0">
              <a:buNone/>
              <a:defRPr sz="1300">
                <a:solidFill>
                  <a:schemeClr val="tx1"/>
                </a:solidFill>
                <a:latin typeface="+mj-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Add name and surname of presenter</a:t>
            </a:r>
            <a:endParaRPr lang="en-GB"/>
          </a:p>
        </p:txBody>
      </p:sp>
      <p:pic>
        <p:nvPicPr>
          <p:cNvPr id="4" name="Picture 3">
            <a:extLst>
              <a:ext uri="{FF2B5EF4-FFF2-40B4-BE49-F238E27FC236}">
                <a16:creationId xmlns:a16="http://schemas.microsoft.com/office/drawing/2014/main" id="{0C0DA0C5-BC10-DE70-3CBA-21822002C472}"/>
              </a:ext>
            </a:extLst>
          </p:cNvPr>
          <p:cNvPicPr>
            <a:picLocks noChangeAspect="1"/>
          </p:cNvPicPr>
          <p:nvPr userDrawn="1"/>
        </p:nvPicPr>
        <p:blipFill>
          <a:blip r:embed="rId3"/>
          <a:srcRect l="6" r="6"/>
          <a:stretch/>
        </p:blipFill>
        <p:spPr>
          <a:xfrm>
            <a:off x="7241584" y="504261"/>
            <a:ext cx="4489167" cy="1305685"/>
          </a:xfrm>
          <a:prstGeom prst="rect">
            <a:avLst/>
          </a:prstGeom>
        </p:spPr>
      </p:pic>
      <p:sp>
        <p:nvSpPr>
          <p:cNvPr id="6" name="Text Placeholder 5">
            <a:extLst>
              <a:ext uri="{FF2B5EF4-FFF2-40B4-BE49-F238E27FC236}">
                <a16:creationId xmlns:a16="http://schemas.microsoft.com/office/drawing/2014/main" id="{1A300700-AFB8-F9BB-0638-1CEBE1AFEFAD}"/>
              </a:ext>
            </a:extLst>
          </p:cNvPr>
          <p:cNvSpPr txBox="1">
            <a:spLocks/>
          </p:cNvSpPr>
          <p:nvPr userDrawn="1"/>
        </p:nvSpPr>
        <p:spPr>
          <a:xfrm>
            <a:off x="371475" y="6503658"/>
            <a:ext cx="7166539" cy="381001"/>
          </a:xfrm>
          <a:prstGeom prst="rect">
            <a:avLst/>
          </a:prstGeom>
          <a:noFill/>
        </p:spPr>
        <p:txBody>
          <a:bodyPr wrap="square"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lang="en-US" sz="850" b="0"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GB">
                <a:solidFill>
                  <a:schemeClr val="tx1"/>
                </a:solidFill>
              </a:rPr>
              <a:t>[Add company classification and regulatory details] </a:t>
            </a:r>
          </a:p>
        </p:txBody>
      </p:sp>
      <p:grpSp>
        <p:nvGrpSpPr>
          <p:cNvPr id="5" name="Group 4">
            <a:extLst>
              <a:ext uri="{FF2B5EF4-FFF2-40B4-BE49-F238E27FC236}">
                <a16:creationId xmlns:a16="http://schemas.microsoft.com/office/drawing/2014/main" id="{152D221F-1C5B-926D-635D-AC453D5B8FF5}"/>
              </a:ext>
            </a:extLst>
          </p:cNvPr>
          <p:cNvGrpSpPr/>
          <p:nvPr userDrawn="1"/>
        </p:nvGrpSpPr>
        <p:grpSpPr>
          <a:xfrm>
            <a:off x="12093433" y="-8879"/>
            <a:ext cx="107445" cy="6880196"/>
            <a:chOff x="9042207" y="-13238"/>
            <a:chExt cx="107305" cy="6871238"/>
          </a:xfrm>
        </p:grpSpPr>
        <p:sp>
          <p:nvSpPr>
            <p:cNvPr id="7" name="Rectangle 6">
              <a:extLst>
                <a:ext uri="{FF2B5EF4-FFF2-40B4-BE49-F238E27FC236}">
                  <a16:creationId xmlns:a16="http://schemas.microsoft.com/office/drawing/2014/main" id="{A7B85BCD-1A2E-87D0-28C7-32BCBF4AAB5D}"/>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3770C02B-E7FE-339B-0AD8-EAD5F515D057}"/>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D74F2F32-071B-57A5-132A-A025FE576BF9}"/>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CC5F7043-F864-7560-A2B4-ABEB15745BCE}"/>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A781D840-790E-4DD9-9249-9147A727D125}"/>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6A2635B3-59A8-29DA-CB70-7EFC021C987F}"/>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D20F4859-5BF6-7AC7-8BC1-B538CF934376}"/>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80CBB321-33E2-51AC-57B8-2C7B07364356}"/>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F671DE8F-9BDD-62A1-6B94-0CD1D0BA5FDB}"/>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4CAACA98-777B-0522-7F7D-D30F6D720403}"/>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BD6990D9-8244-CF1F-311C-B9F946F786D5}"/>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55B1141C-62CA-0D46-7C3C-7314442DFD5F}"/>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995A2802-B49F-E18B-9787-E1031FCDD9F5}"/>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65AB0897-12A5-18F7-FB29-22994FC6DA97}"/>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7CE680E0-D6DA-761D-4210-C9222B377A40}"/>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83A6D9AD-991E-107C-D65D-9C2B7ADA9E44}"/>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9E1EB7D0-F709-493E-9B8D-9100E6C8176C}"/>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959E58F4-4689-C78E-5FF4-4AF12EE10991}"/>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49828720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Title Passion with illustra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381307" y="2338128"/>
            <a:ext cx="7166539" cy="1637364"/>
          </a:xfrm>
          <a:prstGeom prst="rect">
            <a:avLst/>
          </a:prstGeom>
        </p:spPr>
        <p:txBody>
          <a:bodyPr lIns="0" tIns="36000" rIns="36000" bIns="36000" anchor="b">
            <a:noAutofit/>
          </a:bodyPr>
          <a:lstStyle>
            <a:lvl1pPr algn="l">
              <a:defRPr sz="4250" b="1">
                <a:solidFill>
                  <a:schemeClr val="tx1"/>
                </a:solidFill>
                <a:latin typeface="Arial" panose="020B0604020202020204" pitchFamily="34" charset="0"/>
                <a:cs typeface="Arial" panose="020B0604020202020204" pitchFamily="34" charset="0"/>
              </a:defRPr>
            </a:lvl1pPr>
          </a:lstStyle>
          <a:p>
            <a:r>
              <a:rPr lang="en-US"/>
              <a:t>Add presentation title</a:t>
            </a:r>
            <a:endParaRPr lang="en-GB"/>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381307" y="4062245"/>
            <a:ext cx="7166539" cy="732413"/>
          </a:xfrm>
          <a:prstGeom prst="rect">
            <a:avLst/>
          </a:prstGeom>
        </p:spPr>
        <p:txBody>
          <a:bodyPr lIns="0" tIns="36000" rIns="36000" bIns="36000">
            <a:noAutofit/>
          </a:bodyPr>
          <a:lstStyle>
            <a:lvl1pPr marL="0" indent="0" algn="l">
              <a:lnSpc>
                <a:spcPct val="90000"/>
              </a:lnSpc>
              <a:buNone/>
              <a:defRPr sz="23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sp>
        <p:nvSpPr>
          <p:cNvPr id="34" name="Text Placeholder 33">
            <a:extLst>
              <a:ext uri="{FF2B5EF4-FFF2-40B4-BE49-F238E27FC236}">
                <a16:creationId xmlns:a16="http://schemas.microsoft.com/office/drawing/2014/main" id="{E3DFAA06-BCA8-4754-92E2-D4CD6336640A}"/>
              </a:ext>
            </a:extLst>
          </p:cNvPr>
          <p:cNvSpPr>
            <a:spLocks noGrp="1"/>
          </p:cNvSpPr>
          <p:nvPr>
            <p:ph type="body" sz="quarter" idx="11" hasCustomPrompt="1"/>
          </p:nvPr>
        </p:nvSpPr>
        <p:spPr>
          <a:xfrm>
            <a:off x="371475" y="5118265"/>
            <a:ext cx="7166539" cy="216000"/>
          </a:xfrm>
        </p:spPr>
        <p:txBody>
          <a:bodyPr lIns="0" tIns="0" rIns="0" bIns="0">
            <a:noAutofit/>
          </a:bodyPr>
          <a:lstStyle>
            <a:lvl1pPr marL="0" indent="0">
              <a:buNone/>
              <a:defRPr sz="1300">
                <a:solidFill>
                  <a:schemeClr val="tx1"/>
                </a:solidFill>
                <a:latin typeface="+mj-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Add date</a:t>
            </a:r>
            <a:endParaRPr lang="en-GB"/>
          </a:p>
        </p:txBody>
      </p:sp>
      <p:sp>
        <p:nvSpPr>
          <p:cNvPr id="35" name="Text Placeholder 33">
            <a:extLst>
              <a:ext uri="{FF2B5EF4-FFF2-40B4-BE49-F238E27FC236}">
                <a16:creationId xmlns:a16="http://schemas.microsoft.com/office/drawing/2014/main" id="{99D270A3-CD1B-4C74-9532-388A93562569}"/>
              </a:ext>
            </a:extLst>
          </p:cNvPr>
          <p:cNvSpPr>
            <a:spLocks noGrp="1"/>
          </p:cNvSpPr>
          <p:nvPr>
            <p:ph type="body" sz="quarter" idx="12" hasCustomPrompt="1"/>
          </p:nvPr>
        </p:nvSpPr>
        <p:spPr>
          <a:xfrm>
            <a:off x="371475" y="5408646"/>
            <a:ext cx="7166539" cy="216000"/>
          </a:xfrm>
        </p:spPr>
        <p:txBody>
          <a:bodyPr lIns="0" tIns="0" rIns="0" bIns="0">
            <a:noAutofit/>
          </a:bodyPr>
          <a:lstStyle>
            <a:lvl1pPr marL="0" indent="0">
              <a:buNone/>
              <a:defRPr sz="1300">
                <a:solidFill>
                  <a:schemeClr val="tx1"/>
                </a:solidFill>
                <a:latin typeface="+mj-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Add name and surname of presenter</a:t>
            </a:r>
            <a:endParaRPr lang="en-GB"/>
          </a:p>
        </p:txBody>
      </p:sp>
      <p:pic>
        <p:nvPicPr>
          <p:cNvPr id="5" name="Picture 4">
            <a:extLst>
              <a:ext uri="{FF2B5EF4-FFF2-40B4-BE49-F238E27FC236}">
                <a16:creationId xmlns:a16="http://schemas.microsoft.com/office/drawing/2014/main" id="{F4401286-1508-C6C6-F83B-129DA3604C34}"/>
              </a:ext>
            </a:extLst>
          </p:cNvPr>
          <p:cNvPicPr>
            <a:picLocks noChangeAspect="1"/>
          </p:cNvPicPr>
          <p:nvPr userDrawn="1"/>
        </p:nvPicPr>
        <p:blipFill>
          <a:blip r:embed="rId3"/>
          <a:srcRect l="6" r="6"/>
          <a:stretch/>
        </p:blipFill>
        <p:spPr>
          <a:xfrm>
            <a:off x="7241584" y="504261"/>
            <a:ext cx="4489167" cy="1305685"/>
          </a:xfrm>
          <a:prstGeom prst="rect">
            <a:avLst/>
          </a:prstGeom>
        </p:spPr>
      </p:pic>
      <p:sp>
        <p:nvSpPr>
          <p:cNvPr id="6" name="Text Placeholder 5">
            <a:extLst>
              <a:ext uri="{FF2B5EF4-FFF2-40B4-BE49-F238E27FC236}">
                <a16:creationId xmlns:a16="http://schemas.microsoft.com/office/drawing/2014/main" id="{109DA3DD-98C9-09BB-7853-6AFEF7EF99D7}"/>
              </a:ext>
            </a:extLst>
          </p:cNvPr>
          <p:cNvSpPr txBox="1">
            <a:spLocks/>
          </p:cNvSpPr>
          <p:nvPr userDrawn="1"/>
        </p:nvSpPr>
        <p:spPr>
          <a:xfrm>
            <a:off x="371475" y="6503658"/>
            <a:ext cx="7166539" cy="381001"/>
          </a:xfrm>
          <a:prstGeom prst="rect">
            <a:avLst/>
          </a:prstGeom>
          <a:noFill/>
        </p:spPr>
        <p:txBody>
          <a:bodyPr wrap="square"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lang="en-US" sz="850" b="0"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GB">
                <a:solidFill>
                  <a:schemeClr val="tx1"/>
                </a:solidFill>
              </a:rPr>
              <a:t>[Add company classification and regulatory details] </a:t>
            </a:r>
          </a:p>
        </p:txBody>
      </p:sp>
      <p:grpSp>
        <p:nvGrpSpPr>
          <p:cNvPr id="4" name="Group 3">
            <a:extLst>
              <a:ext uri="{FF2B5EF4-FFF2-40B4-BE49-F238E27FC236}">
                <a16:creationId xmlns:a16="http://schemas.microsoft.com/office/drawing/2014/main" id="{9EFF2275-C6D4-BDB0-6A63-0AC3288C07E2}"/>
              </a:ext>
            </a:extLst>
          </p:cNvPr>
          <p:cNvGrpSpPr/>
          <p:nvPr userDrawn="1"/>
        </p:nvGrpSpPr>
        <p:grpSpPr>
          <a:xfrm>
            <a:off x="12093433" y="-8879"/>
            <a:ext cx="107445" cy="6880196"/>
            <a:chOff x="9042207" y="-13238"/>
            <a:chExt cx="107305" cy="6871238"/>
          </a:xfrm>
        </p:grpSpPr>
        <p:sp>
          <p:nvSpPr>
            <p:cNvPr id="7" name="Rectangle 6">
              <a:extLst>
                <a:ext uri="{FF2B5EF4-FFF2-40B4-BE49-F238E27FC236}">
                  <a16:creationId xmlns:a16="http://schemas.microsoft.com/office/drawing/2014/main" id="{CB9A2287-FBE3-C007-D489-700777E26308}"/>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E574FD50-C837-E1EB-78D2-A596B1AA2C2F}"/>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10C0FDC0-B165-4C4E-5E29-BA901B2B3875}"/>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62C24EC9-A4BA-7C48-4E86-AFD29FC46293}"/>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911DFDE1-EE73-2214-1180-E8B4D9C1B381}"/>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B8185E2-77D6-3CEE-33F6-3D9A38F4417F}"/>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92F8B2C5-64D0-FF85-B4FB-4C72FF7F32ED}"/>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51C757FE-6359-D810-03F4-61717DABBD24}"/>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1228242E-4FAA-C5E4-2ECC-FBEBA4648665}"/>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5389D158-1652-4C99-271E-F55F7A5B3334}"/>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2A0CAEA9-BA16-4FB4-D791-44A6A8BD27F4}"/>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C6854F83-B36F-B14E-E151-67E65F63C27A}"/>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EEF0D1C3-0B40-21B1-D587-3EBE7D7FCCCF}"/>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F20F761B-883A-ADA4-2ACA-B21F69939B91}"/>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3C7985B-71DF-B4F8-BCDD-302CA9E2FB01}"/>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269F05DB-3880-6BBA-16B5-DC25CEC1C70E}"/>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4BDDB3D1-6A4A-9D50-1483-F774DD9DF03F}"/>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A28625EC-D8EA-79F8-AF7B-72066C6CC715}"/>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75041570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Title Passion with One bra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red background with a map and a exclamation mark&#10;&#10;Description automatically generated">
            <a:extLst>
              <a:ext uri="{FF2B5EF4-FFF2-40B4-BE49-F238E27FC236}">
                <a16:creationId xmlns:a16="http://schemas.microsoft.com/office/drawing/2014/main" id="{4E658773-C3BD-6A80-592F-9D75B743AEB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381307" y="2338128"/>
            <a:ext cx="7166539" cy="1637364"/>
          </a:xfrm>
          <a:prstGeom prst="rect">
            <a:avLst/>
          </a:prstGeom>
        </p:spPr>
        <p:txBody>
          <a:bodyPr lIns="0" tIns="36000" rIns="36000" bIns="36000" anchor="b">
            <a:noAutofit/>
          </a:bodyPr>
          <a:lstStyle>
            <a:lvl1pPr algn="l">
              <a:defRPr sz="4250" b="1">
                <a:solidFill>
                  <a:schemeClr val="tx1"/>
                </a:solidFill>
                <a:latin typeface="Arial" panose="020B0604020202020204" pitchFamily="34" charset="0"/>
                <a:cs typeface="Arial" panose="020B0604020202020204" pitchFamily="34" charset="0"/>
              </a:defRPr>
            </a:lvl1pPr>
          </a:lstStyle>
          <a:p>
            <a:r>
              <a:rPr lang="en-US"/>
              <a:t>Add presentation title</a:t>
            </a:r>
            <a:endParaRPr lang="en-GB"/>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381307" y="4062245"/>
            <a:ext cx="7166539" cy="732413"/>
          </a:xfrm>
          <a:prstGeom prst="rect">
            <a:avLst/>
          </a:prstGeom>
        </p:spPr>
        <p:txBody>
          <a:bodyPr lIns="0" tIns="36000" rIns="36000" bIns="36000">
            <a:noAutofit/>
          </a:bodyPr>
          <a:lstStyle>
            <a:lvl1pPr marL="0" indent="0" algn="l">
              <a:lnSpc>
                <a:spcPct val="90000"/>
              </a:lnSpc>
              <a:buNone/>
              <a:defRPr sz="23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sp>
        <p:nvSpPr>
          <p:cNvPr id="34" name="Text Placeholder 33">
            <a:extLst>
              <a:ext uri="{FF2B5EF4-FFF2-40B4-BE49-F238E27FC236}">
                <a16:creationId xmlns:a16="http://schemas.microsoft.com/office/drawing/2014/main" id="{E3DFAA06-BCA8-4754-92E2-D4CD6336640A}"/>
              </a:ext>
            </a:extLst>
          </p:cNvPr>
          <p:cNvSpPr>
            <a:spLocks noGrp="1"/>
          </p:cNvSpPr>
          <p:nvPr>
            <p:ph type="body" sz="quarter" idx="11" hasCustomPrompt="1"/>
          </p:nvPr>
        </p:nvSpPr>
        <p:spPr>
          <a:xfrm>
            <a:off x="371475" y="5118265"/>
            <a:ext cx="7166539" cy="216000"/>
          </a:xfrm>
        </p:spPr>
        <p:txBody>
          <a:bodyPr lIns="0" tIns="0" rIns="0" bIns="0">
            <a:noAutofit/>
          </a:bodyPr>
          <a:lstStyle>
            <a:lvl1pPr marL="0" indent="0">
              <a:buNone/>
              <a:defRPr sz="1300">
                <a:solidFill>
                  <a:schemeClr val="tx1"/>
                </a:solidFill>
                <a:latin typeface="+mj-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Add date</a:t>
            </a:r>
            <a:endParaRPr lang="en-GB"/>
          </a:p>
        </p:txBody>
      </p:sp>
      <p:sp>
        <p:nvSpPr>
          <p:cNvPr id="35" name="Text Placeholder 33">
            <a:extLst>
              <a:ext uri="{FF2B5EF4-FFF2-40B4-BE49-F238E27FC236}">
                <a16:creationId xmlns:a16="http://schemas.microsoft.com/office/drawing/2014/main" id="{99D270A3-CD1B-4C74-9532-388A93562569}"/>
              </a:ext>
            </a:extLst>
          </p:cNvPr>
          <p:cNvSpPr>
            <a:spLocks noGrp="1"/>
          </p:cNvSpPr>
          <p:nvPr>
            <p:ph type="body" sz="quarter" idx="12" hasCustomPrompt="1"/>
          </p:nvPr>
        </p:nvSpPr>
        <p:spPr>
          <a:xfrm>
            <a:off x="371475" y="5408646"/>
            <a:ext cx="7166539" cy="216000"/>
          </a:xfrm>
        </p:spPr>
        <p:txBody>
          <a:bodyPr lIns="0" tIns="0" rIns="0" bIns="0">
            <a:noAutofit/>
          </a:bodyPr>
          <a:lstStyle>
            <a:lvl1pPr marL="0" indent="0">
              <a:buNone/>
              <a:defRPr sz="1300">
                <a:solidFill>
                  <a:schemeClr val="tx1"/>
                </a:solidFill>
                <a:latin typeface="+mj-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Add name and surname of presenter</a:t>
            </a:r>
            <a:endParaRPr lang="en-GB"/>
          </a:p>
        </p:txBody>
      </p:sp>
      <p:pic>
        <p:nvPicPr>
          <p:cNvPr id="5" name="Picture 4">
            <a:extLst>
              <a:ext uri="{FF2B5EF4-FFF2-40B4-BE49-F238E27FC236}">
                <a16:creationId xmlns:a16="http://schemas.microsoft.com/office/drawing/2014/main" id="{7F037C22-D985-BB00-161E-31143EB9DA25}"/>
              </a:ext>
            </a:extLst>
          </p:cNvPr>
          <p:cNvPicPr>
            <a:picLocks noChangeAspect="1"/>
          </p:cNvPicPr>
          <p:nvPr userDrawn="1"/>
        </p:nvPicPr>
        <p:blipFill>
          <a:blip r:embed="rId4"/>
          <a:srcRect l="6" r="6"/>
          <a:stretch/>
        </p:blipFill>
        <p:spPr>
          <a:xfrm>
            <a:off x="7241584" y="504261"/>
            <a:ext cx="4489167" cy="1305685"/>
          </a:xfrm>
          <a:prstGeom prst="rect">
            <a:avLst/>
          </a:prstGeom>
        </p:spPr>
      </p:pic>
      <p:sp>
        <p:nvSpPr>
          <p:cNvPr id="6" name="Text Placeholder 5">
            <a:extLst>
              <a:ext uri="{FF2B5EF4-FFF2-40B4-BE49-F238E27FC236}">
                <a16:creationId xmlns:a16="http://schemas.microsoft.com/office/drawing/2014/main" id="{EABA33BF-D86B-3B8A-4C9A-066B1741BB94}"/>
              </a:ext>
            </a:extLst>
          </p:cNvPr>
          <p:cNvSpPr txBox="1">
            <a:spLocks/>
          </p:cNvSpPr>
          <p:nvPr userDrawn="1"/>
        </p:nvSpPr>
        <p:spPr>
          <a:xfrm>
            <a:off x="371475" y="6503658"/>
            <a:ext cx="7166539" cy="381001"/>
          </a:xfrm>
          <a:prstGeom prst="rect">
            <a:avLst/>
          </a:prstGeom>
          <a:noFill/>
        </p:spPr>
        <p:txBody>
          <a:bodyPr wrap="square"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lang="en-US" sz="850" b="0"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GB">
                <a:solidFill>
                  <a:schemeClr val="tx1"/>
                </a:solidFill>
              </a:rPr>
              <a:t>[Add company classification and regulatory details] </a:t>
            </a:r>
          </a:p>
        </p:txBody>
      </p:sp>
      <p:grpSp>
        <p:nvGrpSpPr>
          <p:cNvPr id="4" name="Group 3">
            <a:extLst>
              <a:ext uri="{FF2B5EF4-FFF2-40B4-BE49-F238E27FC236}">
                <a16:creationId xmlns:a16="http://schemas.microsoft.com/office/drawing/2014/main" id="{1623FF37-0ECC-9908-DE4B-7D3DB1203833}"/>
              </a:ext>
            </a:extLst>
          </p:cNvPr>
          <p:cNvGrpSpPr/>
          <p:nvPr userDrawn="1"/>
        </p:nvGrpSpPr>
        <p:grpSpPr>
          <a:xfrm>
            <a:off x="12093433" y="-8879"/>
            <a:ext cx="107445" cy="6880196"/>
            <a:chOff x="9042207" y="-13238"/>
            <a:chExt cx="107305" cy="6871238"/>
          </a:xfrm>
        </p:grpSpPr>
        <p:sp>
          <p:nvSpPr>
            <p:cNvPr id="7" name="Rectangle 6">
              <a:extLst>
                <a:ext uri="{FF2B5EF4-FFF2-40B4-BE49-F238E27FC236}">
                  <a16:creationId xmlns:a16="http://schemas.microsoft.com/office/drawing/2014/main" id="{50E683CA-E5BB-1B45-AFFE-7B31F6FAEC7D}"/>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E0FF8C49-8E0D-1BCE-62C8-091005FA19ED}"/>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22C78345-EF7E-750B-1176-30C31B5E4613}"/>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25ECAA6-FC1F-3D71-FA3B-AEA147897A68}"/>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A47EBD4D-EF47-65F7-9694-E74B5732577D}"/>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8CB8C773-86AF-B050-E853-DE5049780C00}"/>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23779E98-BF6F-E23A-0BD1-9BD5C61B99AA}"/>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031C23AB-6A2E-DBB1-42D0-554F6E4D646C}"/>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0D5D13D0-721B-9EF8-B6E1-FAD1B6EB4AC7}"/>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893ECD88-830A-00E3-C924-F1EA79C0DBE4}"/>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57470EB9-E68D-7F19-E99C-B91BFCE29493}"/>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AF0881A7-818E-84D4-B7E9-FA852CB78BEA}"/>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46ED59C3-D3C2-EBA2-BE23-90F9771D92C7}"/>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BC50F457-25DB-7B37-16AE-8F94C02A3007}"/>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076CFB98-0B7D-0633-865F-8D1ACA8FB2F0}"/>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10BC8069-50B9-6E33-FCE9-757A58C3AB7E}"/>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035D7D3C-BA46-75A1-E933-491C1F12973E}"/>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10AAB29E-FF60-A516-99C9-585DC6453171}"/>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53313308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Title Passion">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381307" y="2338128"/>
            <a:ext cx="7166539" cy="1637364"/>
          </a:xfrm>
          <a:prstGeom prst="rect">
            <a:avLst/>
          </a:prstGeom>
        </p:spPr>
        <p:txBody>
          <a:bodyPr lIns="0" tIns="36000" rIns="36000" bIns="36000" anchor="b">
            <a:noAutofit/>
          </a:bodyPr>
          <a:lstStyle>
            <a:lvl1pPr algn="l">
              <a:defRPr sz="4250" b="1">
                <a:solidFill>
                  <a:schemeClr val="tx1"/>
                </a:solidFill>
                <a:latin typeface="Arial" panose="020B0604020202020204" pitchFamily="34" charset="0"/>
                <a:cs typeface="Arial" panose="020B0604020202020204" pitchFamily="34" charset="0"/>
              </a:defRPr>
            </a:lvl1pPr>
          </a:lstStyle>
          <a:p>
            <a:r>
              <a:rPr lang="en-US"/>
              <a:t>Add presentation title</a:t>
            </a:r>
            <a:endParaRPr lang="en-GB"/>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381307" y="4062245"/>
            <a:ext cx="7166539" cy="732413"/>
          </a:xfrm>
          <a:prstGeom prst="rect">
            <a:avLst/>
          </a:prstGeom>
        </p:spPr>
        <p:txBody>
          <a:bodyPr lIns="0" tIns="36000" rIns="36000" bIns="36000">
            <a:noAutofit/>
          </a:bodyPr>
          <a:lstStyle>
            <a:lvl1pPr marL="0" indent="0" algn="l">
              <a:lnSpc>
                <a:spcPct val="90000"/>
              </a:lnSpc>
              <a:buNone/>
              <a:defRPr sz="23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sp>
        <p:nvSpPr>
          <p:cNvPr id="34" name="Text Placeholder 33">
            <a:extLst>
              <a:ext uri="{FF2B5EF4-FFF2-40B4-BE49-F238E27FC236}">
                <a16:creationId xmlns:a16="http://schemas.microsoft.com/office/drawing/2014/main" id="{E3DFAA06-BCA8-4754-92E2-D4CD6336640A}"/>
              </a:ext>
            </a:extLst>
          </p:cNvPr>
          <p:cNvSpPr>
            <a:spLocks noGrp="1"/>
          </p:cNvSpPr>
          <p:nvPr>
            <p:ph type="body" sz="quarter" idx="11" hasCustomPrompt="1"/>
          </p:nvPr>
        </p:nvSpPr>
        <p:spPr>
          <a:xfrm>
            <a:off x="371475" y="5118265"/>
            <a:ext cx="7166539" cy="216000"/>
          </a:xfrm>
        </p:spPr>
        <p:txBody>
          <a:bodyPr lIns="0" tIns="0" rIns="0" bIns="0">
            <a:noAutofit/>
          </a:bodyPr>
          <a:lstStyle>
            <a:lvl1pPr marL="0" indent="0">
              <a:buNone/>
              <a:defRPr sz="1300">
                <a:solidFill>
                  <a:schemeClr val="tx1"/>
                </a:solidFill>
                <a:latin typeface="+mj-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Add date</a:t>
            </a:r>
            <a:endParaRPr lang="en-GB"/>
          </a:p>
        </p:txBody>
      </p:sp>
      <p:sp>
        <p:nvSpPr>
          <p:cNvPr id="35" name="Text Placeholder 33">
            <a:extLst>
              <a:ext uri="{FF2B5EF4-FFF2-40B4-BE49-F238E27FC236}">
                <a16:creationId xmlns:a16="http://schemas.microsoft.com/office/drawing/2014/main" id="{99D270A3-CD1B-4C74-9532-388A93562569}"/>
              </a:ext>
            </a:extLst>
          </p:cNvPr>
          <p:cNvSpPr>
            <a:spLocks noGrp="1"/>
          </p:cNvSpPr>
          <p:nvPr>
            <p:ph type="body" sz="quarter" idx="12" hasCustomPrompt="1"/>
          </p:nvPr>
        </p:nvSpPr>
        <p:spPr>
          <a:xfrm>
            <a:off x="371475" y="5408646"/>
            <a:ext cx="7166539" cy="216000"/>
          </a:xfrm>
        </p:spPr>
        <p:txBody>
          <a:bodyPr lIns="0" tIns="0" rIns="0" bIns="0">
            <a:noAutofit/>
          </a:bodyPr>
          <a:lstStyle>
            <a:lvl1pPr marL="0" indent="0">
              <a:buNone/>
              <a:defRPr sz="1300">
                <a:solidFill>
                  <a:schemeClr val="tx1"/>
                </a:solidFill>
                <a:latin typeface="+mj-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Add name and surname of presenter</a:t>
            </a:r>
            <a:endParaRPr lang="en-GB"/>
          </a:p>
        </p:txBody>
      </p:sp>
      <p:pic>
        <p:nvPicPr>
          <p:cNvPr id="5" name="Picture 4">
            <a:extLst>
              <a:ext uri="{FF2B5EF4-FFF2-40B4-BE49-F238E27FC236}">
                <a16:creationId xmlns:a16="http://schemas.microsoft.com/office/drawing/2014/main" id="{546C7F5C-2D2D-FFD4-B8CA-1BDF5709818E}"/>
              </a:ext>
            </a:extLst>
          </p:cNvPr>
          <p:cNvPicPr>
            <a:picLocks noChangeAspect="1"/>
          </p:cNvPicPr>
          <p:nvPr userDrawn="1"/>
        </p:nvPicPr>
        <p:blipFill>
          <a:blip r:embed="rId2"/>
          <a:srcRect l="6" r="6"/>
          <a:stretch/>
        </p:blipFill>
        <p:spPr>
          <a:xfrm>
            <a:off x="7241584" y="504261"/>
            <a:ext cx="4489167" cy="1305685"/>
          </a:xfrm>
          <a:prstGeom prst="rect">
            <a:avLst/>
          </a:prstGeom>
        </p:spPr>
      </p:pic>
      <p:sp>
        <p:nvSpPr>
          <p:cNvPr id="6" name="Text Placeholder 5">
            <a:extLst>
              <a:ext uri="{FF2B5EF4-FFF2-40B4-BE49-F238E27FC236}">
                <a16:creationId xmlns:a16="http://schemas.microsoft.com/office/drawing/2014/main" id="{24033CF8-6A4D-575A-39DE-457DC2D9BCDB}"/>
              </a:ext>
            </a:extLst>
          </p:cNvPr>
          <p:cNvSpPr txBox="1">
            <a:spLocks/>
          </p:cNvSpPr>
          <p:nvPr userDrawn="1"/>
        </p:nvSpPr>
        <p:spPr>
          <a:xfrm>
            <a:off x="371475" y="6503658"/>
            <a:ext cx="7166539" cy="381001"/>
          </a:xfrm>
          <a:prstGeom prst="rect">
            <a:avLst/>
          </a:prstGeom>
          <a:noFill/>
        </p:spPr>
        <p:txBody>
          <a:bodyPr wrap="square"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lang="en-US" sz="850" b="0"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GB">
                <a:solidFill>
                  <a:schemeClr val="tx1"/>
                </a:solidFill>
              </a:rPr>
              <a:t>[Add company classification and regulatory details] </a:t>
            </a:r>
          </a:p>
        </p:txBody>
      </p:sp>
      <p:grpSp>
        <p:nvGrpSpPr>
          <p:cNvPr id="4" name="Group 3">
            <a:extLst>
              <a:ext uri="{FF2B5EF4-FFF2-40B4-BE49-F238E27FC236}">
                <a16:creationId xmlns:a16="http://schemas.microsoft.com/office/drawing/2014/main" id="{93773746-11AE-3E1B-1C6C-7577035D9765}"/>
              </a:ext>
            </a:extLst>
          </p:cNvPr>
          <p:cNvGrpSpPr/>
          <p:nvPr userDrawn="1"/>
        </p:nvGrpSpPr>
        <p:grpSpPr>
          <a:xfrm>
            <a:off x="12093433" y="-8879"/>
            <a:ext cx="107445" cy="6880196"/>
            <a:chOff x="9042207" y="-13238"/>
            <a:chExt cx="107305" cy="6871238"/>
          </a:xfrm>
        </p:grpSpPr>
        <p:sp>
          <p:nvSpPr>
            <p:cNvPr id="7" name="Rectangle 6">
              <a:extLst>
                <a:ext uri="{FF2B5EF4-FFF2-40B4-BE49-F238E27FC236}">
                  <a16:creationId xmlns:a16="http://schemas.microsoft.com/office/drawing/2014/main" id="{8669A370-E0E5-945D-FDD8-9A3BCF2E10D6}"/>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1C601B44-A02E-D7FD-6DB3-3A5452DAC1CE}"/>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6444DF9-9ED5-0E6D-3FC7-3906A1083EAD}"/>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0CCE4014-F8DA-C697-F4C7-6D10F820375D}"/>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DD275548-43B0-AD43-4157-C431D84D8A4A}"/>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E3F6AD47-606A-2814-0A13-353797529FB2}"/>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3B3D90EE-AF2F-138B-3802-B0C3FECD929A}"/>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1C78E6B9-A89E-AA30-3043-8E718EF52B9F}"/>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07FF0A32-4B80-8DF3-FAC0-89529E8E72E1}"/>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21FC2B24-E727-E4FE-5E74-702E9C02F1A5}"/>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89EB2EDD-8DD0-8304-5110-BB8E5730B1CA}"/>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3800F6C3-5015-F0BD-B404-996D5506F421}"/>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7EE127F4-6BE6-E972-0C47-FDDD77863EE3}"/>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82085779-8B61-1C61-47F9-0A1D9F35A273}"/>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873A39B8-5D70-2A3C-C44C-9091560FD7E8}"/>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8BB97C00-61EE-498B-BCEB-5729542BEF41}"/>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22FFD4FF-4E1C-7F23-4D9F-FCA8EC7DB7B7}"/>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0C0BB9CF-0C75-757B-424C-4EBDEB55F512}"/>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37490292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Title Gradi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381307" y="2338128"/>
            <a:ext cx="7166539" cy="1637364"/>
          </a:xfrm>
          <a:prstGeom prst="rect">
            <a:avLst/>
          </a:prstGeom>
        </p:spPr>
        <p:txBody>
          <a:bodyPr lIns="0" tIns="36000" rIns="36000" bIns="36000" anchor="b">
            <a:noAutofit/>
          </a:bodyPr>
          <a:lstStyle>
            <a:lvl1pPr algn="l">
              <a:defRPr sz="4250" b="1">
                <a:solidFill>
                  <a:schemeClr val="tx1"/>
                </a:solidFill>
                <a:latin typeface="Arial" panose="020B0604020202020204" pitchFamily="34" charset="0"/>
                <a:cs typeface="Arial" panose="020B0604020202020204" pitchFamily="34" charset="0"/>
              </a:defRPr>
            </a:lvl1pPr>
          </a:lstStyle>
          <a:p>
            <a:r>
              <a:rPr lang="en-US"/>
              <a:t>Add presentation title</a:t>
            </a:r>
            <a:endParaRPr lang="en-GB"/>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381307" y="4062245"/>
            <a:ext cx="7166539" cy="732413"/>
          </a:xfrm>
          <a:prstGeom prst="rect">
            <a:avLst/>
          </a:prstGeom>
        </p:spPr>
        <p:txBody>
          <a:bodyPr lIns="0" tIns="36000" rIns="36000" bIns="36000">
            <a:noAutofit/>
          </a:bodyPr>
          <a:lstStyle>
            <a:lvl1pPr marL="0" indent="0" algn="l">
              <a:lnSpc>
                <a:spcPct val="90000"/>
              </a:lnSpc>
              <a:buNone/>
              <a:defRPr sz="23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sp>
        <p:nvSpPr>
          <p:cNvPr id="34" name="Text Placeholder 33">
            <a:extLst>
              <a:ext uri="{FF2B5EF4-FFF2-40B4-BE49-F238E27FC236}">
                <a16:creationId xmlns:a16="http://schemas.microsoft.com/office/drawing/2014/main" id="{E3DFAA06-BCA8-4754-92E2-D4CD6336640A}"/>
              </a:ext>
            </a:extLst>
          </p:cNvPr>
          <p:cNvSpPr>
            <a:spLocks noGrp="1"/>
          </p:cNvSpPr>
          <p:nvPr>
            <p:ph type="body" sz="quarter" idx="11" hasCustomPrompt="1"/>
          </p:nvPr>
        </p:nvSpPr>
        <p:spPr>
          <a:xfrm>
            <a:off x="371475" y="5118265"/>
            <a:ext cx="7166539" cy="216000"/>
          </a:xfrm>
        </p:spPr>
        <p:txBody>
          <a:bodyPr lIns="0" tIns="0" rIns="0" bIns="0">
            <a:noAutofit/>
          </a:bodyPr>
          <a:lstStyle>
            <a:lvl1pPr marL="0" indent="0">
              <a:buNone/>
              <a:defRPr sz="1300">
                <a:solidFill>
                  <a:schemeClr val="tx1"/>
                </a:solidFill>
                <a:latin typeface="+mj-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Add date</a:t>
            </a:r>
            <a:endParaRPr lang="en-GB"/>
          </a:p>
        </p:txBody>
      </p:sp>
      <p:sp>
        <p:nvSpPr>
          <p:cNvPr id="35" name="Text Placeholder 33">
            <a:extLst>
              <a:ext uri="{FF2B5EF4-FFF2-40B4-BE49-F238E27FC236}">
                <a16:creationId xmlns:a16="http://schemas.microsoft.com/office/drawing/2014/main" id="{99D270A3-CD1B-4C74-9532-388A93562569}"/>
              </a:ext>
            </a:extLst>
          </p:cNvPr>
          <p:cNvSpPr>
            <a:spLocks noGrp="1"/>
          </p:cNvSpPr>
          <p:nvPr>
            <p:ph type="body" sz="quarter" idx="12" hasCustomPrompt="1"/>
          </p:nvPr>
        </p:nvSpPr>
        <p:spPr>
          <a:xfrm>
            <a:off x="371475" y="5408646"/>
            <a:ext cx="7166539" cy="216000"/>
          </a:xfrm>
        </p:spPr>
        <p:txBody>
          <a:bodyPr lIns="0" tIns="0" rIns="0" bIns="0">
            <a:noAutofit/>
          </a:bodyPr>
          <a:lstStyle>
            <a:lvl1pPr marL="0" indent="0">
              <a:buNone/>
              <a:defRPr sz="1300">
                <a:solidFill>
                  <a:schemeClr val="tx1"/>
                </a:solidFill>
                <a:latin typeface="+mj-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Add name and surname of presenter</a:t>
            </a:r>
            <a:endParaRPr lang="en-GB"/>
          </a:p>
        </p:txBody>
      </p:sp>
      <p:pic>
        <p:nvPicPr>
          <p:cNvPr id="5" name="Picture 4">
            <a:extLst>
              <a:ext uri="{FF2B5EF4-FFF2-40B4-BE49-F238E27FC236}">
                <a16:creationId xmlns:a16="http://schemas.microsoft.com/office/drawing/2014/main" id="{93D0D60B-0FAD-AE6B-6092-DE92997E79F9}"/>
              </a:ext>
            </a:extLst>
          </p:cNvPr>
          <p:cNvPicPr>
            <a:picLocks noChangeAspect="1"/>
          </p:cNvPicPr>
          <p:nvPr userDrawn="1"/>
        </p:nvPicPr>
        <p:blipFill>
          <a:blip r:embed="rId3"/>
          <a:srcRect l="6" r="6"/>
          <a:stretch/>
        </p:blipFill>
        <p:spPr>
          <a:xfrm>
            <a:off x="7241584" y="504261"/>
            <a:ext cx="4489167" cy="1305685"/>
          </a:xfrm>
          <a:prstGeom prst="rect">
            <a:avLst/>
          </a:prstGeom>
        </p:spPr>
      </p:pic>
      <p:sp>
        <p:nvSpPr>
          <p:cNvPr id="6" name="Text Placeholder 5">
            <a:extLst>
              <a:ext uri="{FF2B5EF4-FFF2-40B4-BE49-F238E27FC236}">
                <a16:creationId xmlns:a16="http://schemas.microsoft.com/office/drawing/2014/main" id="{84F32626-8442-4B14-D716-04DD5C299177}"/>
              </a:ext>
            </a:extLst>
          </p:cNvPr>
          <p:cNvSpPr txBox="1">
            <a:spLocks/>
          </p:cNvSpPr>
          <p:nvPr userDrawn="1"/>
        </p:nvSpPr>
        <p:spPr>
          <a:xfrm>
            <a:off x="371475" y="6503658"/>
            <a:ext cx="7166539" cy="381001"/>
          </a:xfrm>
          <a:prstGeom prst="rect">
            <a:avLst/>
          </a:prstGeom>
          <a:noFill/>
        </p:spPr>
        <p:txBody>
          <a:bodyPr wrap="square"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lang="en-US" sz="850" b="0"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GB">
                <a:solidFill>
                  <a:schemeClr val="tx1"/>
                </a:solidFill>
              </a:rPr>
              <a:t>[Add company classification and regulatory details] </a:t>
            </a:r>
          </a:p>
        </p:txBody>
      </p:sp>
      <p:grpSp>
        <p:nvGrpSpPr>
          <p:cNvPr id="4" name="Group 3">
            <a:extLst>
              <a:ext uri="{FF2B5EF4-FFF2-40B4-BE49-F238E27FC236}">
                <a16:creationId xmlns:a16="http://schemas.microsoft.com/office/drawing/2014/main" id="{41EDEED4-429D-D223-4859-A2ADAF480306}"/>
              </a:ext>
            </a:extLst>
          </p:cNvPr>
          <p:cNvGrpSpPr/>
          <p:nvPr userDrawn="1"/>
        </p:nvGrpSpPr>
        <p:grpSpPr>
          <a:xfrm>
            <a:off x="12093433" y="-8879"/>
            <a:ext cx="107445" cy="6880196"/>
            <a:chOff x="9042207" y="-13238"/>
            <a:chExt cx="107305" cy="6871238"/>
          </a:xfrm>
        </p:grpSpPr>
        <p:sp>
          <p:nvSpPr>
            <p:cNvPr id="7" name="Rectangle 6">
              <a:extLst>
                <a:ext uri="{FF2B5EF4-FFF2-40B4-BE49-F238E27FC236}">
                  <a16:creationId xmlns:a16="http://schemas.microsoft.com/office/drawing/2014/main" id="{65775B65-EF71-2FAB-2DC8-AF0CF889C58C}"/>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ACB2B086-8C3D-11CD-1688-EA800A82A8A9}"/>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20CCC9D9-A14B-D840-4F97-94150883D18F}"/>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AE2DC83B-E0C1-95D7-3A4B-5ECD9AA05369}"/>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D6DAD9FE-3A3F-E5AB-007E-A421854D172F}"/>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BE3FDE51-9BB6-658E-A885-CE2F0009FA40}"/>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222C5E60-72A9-A882-889C-7E085AC4E8A2}"/>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3A126872-512E-147E-DEC8-F7BFE97988E7}"/>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08E5A33F-8A18-4B86-E370-C6DCDED8CFDE}"/>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02CC52B9-422E-B44B-EA85-9F9D859E0BC3}"/>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0098C5A5-FF27-76E7-95F2-113E4376EA47}"/>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D508ECAE-39FA-8A7E-8988-C770947D8FAA}"/>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843051D1-77A9-6613-1839-60A012F311FF}"/>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82B973EA-7A4C-F481-BC45-0097C41387AF}"/>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F40F6DD9-9A2D-4BE8-A9C5-B31173EBD339}"/>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16C01F31-4727-01E2-07FC-CC8DA1270806}"/>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FAEF04D8-EED6-FE75-C525-159197F991CC}"/>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B50FA475-24BC-61EE-B2A9-AEA3EB90AD3D}"/>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22257463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Title African heartbeat patter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381307" y="2338128"/>
            <a:ext cx="7166539" cy="1637364"/>
          </a:xfrm>
          <a:prstGeom prst="rect">
            <a:avLst/>
          </a:prstGeom>
        </p:spPr>
        <p:txBody>
          <a:bodyPr lIns="0" tIns="36000" rIns="36000" bIns="36000" anchor="b">
            <a:noAutofit/>
          </a:bodyPr>
          <a:lstStyle>
            <a:lvl1pPr algn="l">
              <a:defRPr sz="4250" b="1">
                <a:solidFill>
                  <a:schemeClr val="tx1"/>
                </a:solidFill>
                <a:latin typeface="Arial" panose="020B0604020202020204" pitchFamily="34" charset="0"/>
                <a:cs typeface="Arial" panose="020B0604020202020204" pitchFamily="34" charset="0"/>
              </a:defRPr>
            </a:lvl1pPr>
          </a:lstStyle>
          <a:p>
            <a:r>
              <a:rPr lang="en-US"/>
              <a:t>Add presentation title</a:t>
            </a:r>
            <a:endParaRPr lang="en-GB"/>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381307" y="4062245"/>
            <a:ext cx="7166539" cy="732413"/>
          </a:xfrm>
          <a:prstGeom prst="rect">
            <a:avLst/>
          </a:prstGeom>
        </p:spPr>
        <p:txBody>
          <a:bodyPr lIns="0" tIns="36000" rIns="36000" bIns="36000">
            <a:noAutofit/>
          </a:bodyPr>
          <a:lstStyle>
            <a:lvl1pPr marL="0" indent="0" algn="l">
              <a:lnSpc>
                <a:spcPct val="90000"/>
              </a:lnSpc>
              <a:buNone/>
              <a:defRPr sz="23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sp>
        <p:nvSpPr>
          <p:cNvPr id="34" name="Text Placeholder 33">
            <a:extLst>
              <a:ext uri="{FF2B5EF4-FFF2-40B4-BE49-F238E27FC236}">
                <a16:creationId xmlns:a16="http://schemas.microsoft.com/office/drawing/2014/main" id="{E3DFAA06-BCA8-4754-92E2-D4CD6336640A}"/>
              </a:ext>
            </a:extLst>
          </p:cNvPr>
          <p:cNvSpPr>
            <a:spLocks noGrp="1"/>
          </p:cNvSpPr>
          <p:nvPr>
            <p:ph type="body" sz="quarter" idx="11" hasCustomPrompt="1"/>
          </p:nvPr>
        </p:nvSpPr>
        <p:spPr>
          <a:xfrm>
            <a:off x="371475" y="5118265"/>
            <a:ext cx="7166539" cy="216000"/>
          </a:xfrm>
        </p:spPr>
        <p:txBody>
          <a:bodyPr lIns="0" tIns="0" rIns="0" bIns="0">
            <a:noAutofit/>
          </a:bodyPr>
          <a:lstStyle>
            <a:lvl1pPr marL="0" indent="0">
              <a:buNone/>
              <a:defRPr sz="1300">
                <a:solidFill>
                  <a:schemeClr val="tx1"/>
                </a:solidFill>
                <a:latin typeface="+mj-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Add date</a:t>
            </a:r>
            <a:endParaRPr lang="en-GB"/>
          </a:p>
        </p:txBody>
      </p:sp>
      <p:sp>
        <p:nvSpPr>
          <p:cNvPr id="35" name="Text Placeholder 33">
            <a:extLst>
              <a:ext uri="{FF2B5EF4-FFF2-40B4-BE49-F238E27FC236}">
                <a16:creationId xmlns:a16="http://schemas.microsoft.com/office/drawing/2014/main" id="{99D270A3-CD1B-4C74-9532-388A93562569}"/>
              </a:ext>
            </a:extLst>
          </p:cNvPr>
          <p:cNvSpPr>
            <a:spLocks noGrp="1"/>
          </p:cNvSpPr>
          <p:nvPr>
            <p:ph type="body" sz="quarter" idx="12" hasCustomPrompt="1"/>
          </p:nvPr>
        </p:nvSpPr>
        <p:spPr>
          <a:xfrm>
            <a:off x="371475" y="5408646"/>
            <a:ext cx="7166539" cy="216000"/>
          </a:xfrm>
        </p:spPr>
        <p:txBody>
          <a:bodyPr lIns="0" tIns="0" rIns="0" bIns="0">
            <a:noAutofit/>
          </a:bodyPr>
          <a:lstStyle>
            <a:lvl1pPr marL="0" indent="0">
              <a:buNone/>
              <a:defRPr sz="1300">
                <a:solidFill>
                  <a:schemeClr val="tx1"/>
                </a:solidFill>
                <a:latin typeface="+mj-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Add name and surname of presenter</a:t>
            </a:r>
            <a:endParaRPr lang="en-GB"/>
          </a:p>
        </p:txBody>
      </p:sp>
      <p:pic>
        <p:nvPicPr>
          <p:cNvPr id="5" name="Picture 4">
            <a:extLst>
              <a:ext uri="{FF2B5EF4-FFF2-40B4-BE49-F238E27FC236}">
                <a16:creationId xmlns:a16="http://schemas.microsoft.com/office/drawing/2014/main" id="{189D3720-8213-F3B6-B19A-32E20B18184D}"/>
              </a:ext>
            </a:extLst>
          </p:cNvPr>
          <p:cNvPicPr>
            <a:picLocks noChangeAspect="1"/>
          </p:cNvPicPr>
          <p:nvPr userDrawn="1"/>
        </p:nvPicPr>
        <p:blipFill>
          <a:blip r:embed="rId3"/>
          <a:srcRect l="6" r="6"/>
          <a:stretch/>
        </p:blipFill>
        <p:spPr>
          <a:xfrm>
            <a:off x="7241584" y="504261"/>
            <a:ext cx="4489167" cy="1305685"/>
          </a:xfrm>
          <a:prstGeom prst="rect">
            <a:avLst/>
          </a:prstGeom>
        </p:spPr>
      </p:pic>
      <p:sp>
        <p:nvSpPr>
          <p:cNvPr id="6" name="Text Placeholder 5">
            <a:extLst>
              <a:ext uri="{FF2B5EF4-FFF2-40B4-BE49-F238E27FC236}">
                <a16:creationId xmlns:a16="http://schemas.microsoft.com/office/drawing/2014/main" id="{EFB6BB49-6354-01A0-2428-C2F11745D6EC}"/>
              </a:ext>
            </a:extLst>
          </p:cNvPr>
          <p:cNvSpPr txBox="1">
            <a:spLocks/>
          </p:cNvSpPr>
          <p:nvPr userDrawn="1"/>
        </p:nvSpPr>
        <p:spPr>
          <a:xfrm>
            <a:off x="371475" y="6503658"/>
            <a:ext cx="7166539" cy="381001"/>
          </a:xfrm>
          <a:prstGeom prst="rect">
            <a:avLst/>
          </a:prstGeom>
          <a:noFill/>
        </p:spPr>
        <p:txBody>
          <a:bodyPr wrap="square"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lang="en-US" sz="850" b="0"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GB">
                <a:solidFill>
                  <a:schemeClr val="tx1"/>
                </a:solidFill>
              </a:rPr>
              <a:t>[Add company classification and regulatory details] </a:t>
            </a:r>
          </a:p>
        </p:txBody>
      </p:sp>
      <p:grpSp>
        <p:nvGrpSpPr>
          <p:cNvPr id="4" name="Group 3">
            <a:extLst>
              <a:ext uri="{FF2B5EF4-FFF2-40B4-BE49-F238E27FC236}">
                <a16:creationId xmlns:a16="http://schemas.microsoft.com/office/drawing/2014/main" id="{CA1B8222-E6E5-F593-0551-98E992E9F8A9}"/>
              </a:ext>
            </a:extLst>
          </p:cNvPr>
          <p:cNvGrpSpPr/>
          <p:nvPr userDrawn="1"/>
        </p:nvGrpSpPr>
        <p:grpSpPr>
          <a:xfrm>
            <a:off x="12093433" y="-8879"/>
            <a:ext cx="107445" cy="6880196"/>
            <a:chOff x="9042207" y="-13238"/>
            <a:chExt cx="107305" cy="6871238"/>
          </a:xfrm>
        </p:grpSpPr>
        <p:sp>
          <p:nvSpPr>
            <p:cNvPr id="7" name="Rectangle 6">
              <a:extLst>
                <a:ext uri="{FF2B5EF4-FFF2-40B4-BE49-F238E27FC236}">
                  <a16:creationId xmlns:a16="http://schemas.microsoft.com/office/drawing/2014/main" id="{779DA734-BD92-EC1A-9433-CE672A774F15}"/>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D3E30007-DB12-0875-63F3-AC18B393D1D0}"/>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A328AC55-0671-54D6-BD9F-1C06F1E22FD5}"/>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C7BABAE5-F273-3C7A-9C9A-FF9F3E5FC46D}"/>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4ABFDCF7-0441-8660-0B7D-0579114AAE20}"/>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AF4A679-8774-12D2-EA39-73371B12AABF}"/>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13B28862-1410-E5FF-3DA2-77D63CA683D9}"/>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D200E103-E367-F836-27AD-431850B1507C}"/>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8946ED63-3F07-3F1B-EC45-74230256E76C}"/>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7F31290E-AAFD-313E-FC59-4B0480B0541C}"/>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DAE2100C-1F46-A57E-5E5B-3F7A03F53FE0}"/>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4E629AF6-AF08-2A4C-383B-9E0C6EF52C61}"/>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CEB295BC-25FE-9A13-5B9B-E7D07B787E7E}"/>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1B0A4663-4583-55FD-940E-5314A8AC8B7C}"/>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68341867-D013-EF41-4BC0-A381AC9BA089}"/>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0E49E895-40BB-60AA-FA2F-1522B4D7B044}"/>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2686F15-8307-81A0-5631-3FC2A06531D8}"/>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3A9AB2C3-A717-5993-AF3D-B0BDB6FA474F}"/>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3551080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ubtitle &amp;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358774" y="445811"/>
            <a:ext cx="11337925" cy="710639"/>
          </a:xfrm>
        </p:spPr>
        <p:txBody>
          <a:bodyPr anchor="b"/>
          <a:lstStyle>
            <a:lvl1pPr>
              <a:defRPr/>
            </a:lvl1pPr>
          </a:lstStyle>
          <a:p>
            <a:r>
              <a:rPr lang="en-US"/>
              <a:t>Add title</a:t>
            </a:r>
            <a:endParaRPr lang="en-GB"/>
          </a:p>
        </p:txBody>
      </p:sp>
      <p:sp>
        <p:nvSpPr>
          <p:cNvPr id="4" name="Text Placeholder 3">
            <a:extLst>
              <a:ext uri="{FF2B5EF4-FFF2-40B4-BE49-F238E27FC236}">
                <a16:creationId xmlns:a16="http://schemas.microsoft.com/office/drawing/2014/main" id="{815D3A4F-C11A-480D-B249-1B3A0A517FC3}"/>
              </a:ext>
            </a:extLst>
          </p:cNvPr>
          <p:cNvSpPr>
            <a:spLocks noGrp="1"/>
          </p:cNvSpPr>
          <p:nvPr>
            <p:ph type="body" sz="quarter" idx="10" hasCustomPrompt="1"/>
          </p:nvPr>
        </p:nvSpPr>
        <p:spPr>
          <a:xfrm>
            <a:off x="358774" y="1213249"/>
            <a:ext cx="11337924" cy="343161"/>
          </a:xfrm>
        </p:spPr>
        <p:txBody>
          <a:bodyPr vert="horz" lIns="0" tIns="0" rIns="0" bIns="0" rtlCol="0">
            <a:noAutofit/>
          </a:bodyPr>
          <a:lstStyle>
            <a:lvl1pPr>
              <a:defRPr lang="en-GB" sz="2000" dirty="0">
                <a:latin typeface="Arial" panose="020B0604020202020204" pitchFamily="34" charset="0"/>
                <a:cs typeface="Arial" panose="020B0604020202020204" pitchFamily="34" charset="0"/>
              </a:defRPr>
            </a:lvl1pPr>
          </a:lstStyle>
          <a:p>
            <a:pPr marL="0" lvl="0" indent="0">
              <a:lnSpc>
                <a:spcPct val="100000"/>
              </a:lnSpc>
              <a:spcAft>
                <a:spcPts val="0"/>
              </a:spcAft>
              <a:buNone/>
            </a:pPr>
            <a:r>
              <a:rPr lang="en-US"/>
              <a:t>Add subtitle</a:t>
            </a:r>
            <a:endParaRPr lang="en-GB"/>
          </a:p>
        </p:txBody>
      </p:sp>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368826" y="1628775"/>
            <a:ext cx="5328591" cy="4284664"/>
          </a:xfrm>
        </p:spPr>
        <p:txBody>
          <a:bodyPr vert="horz" lIns="0" tIns="0" rIns="0" bIns="0" rtlCol="0">
            <a:noAutofit/>
          </a:bodyPr>
          <a:lstStyle>
            <a:lvl1pPr>
              <a:defRPr lang="en-US" sz="1800" dirty="0"/>
            </a:lvl1pPr>
            <a:lvl2pPr>
              <a:defRPr lang="en-US" sz="1800" dirty="0"/>
            </a:lvl2pPr>
            <a:lvl3pPr>
              <a:defRPr lang="en-US" sz="1800" dirty="0"/>
            </a:lvl3pPr>
            <a:lvl4pPr>
              <a:defRPr lang="en-US" sz="1800" dirty="0"/>
            </a:lvl4pPr>
            <a:lvl5pPr>
              <a:defRPr lang="en-GB" sz="1800" dirty="0"/>
            </a:lvl5pPr>
          </a:lstStyle>
          <a:p>
            <a:pPr lvl="0">
              <a:lnSpc>
                <a:spcPct val="120000"/>
              </a:lnSpc>
              <a:spcAft>
                <a:spcPts val="600"/>
              </a:spcAft>
            </a:pPr>
            <a:r>
              <a:rPr lang="en-US"/>
              <a:t>Add first level body copy</a:t>
            </a:r>
          </a:p>
          <a:p>
            <a:pPr lvl="1">
              <a:lnSpc>
                <a:spcPct val="120000"/>
              </a:lnSpc>
              <a:spcAft>
                <a:spcPts val="600"/>
              </a:spcAft>
            </a:pPr>
            <a:r>
              <a:rPr lang="en-US"/>
              <a:t>Second level</a:t>
            </a:r>
          </a:p>
          <a:p>
            <a:pPr lvl="2">
              <a:lnSpc>
                <a:spcPct val="120000"/>
              </a:lnSpc>
              <a:spcAft>
                <a:spcPts val="600"/>
              </a:spcAft>
            </a:pPr>
            <a:r>
              <a:rPr lang="en-US"/>
              <a:t>Third level</a:t>
            </a:r>
          </a:p>
          <a:p>
            <a:pPr lvl="3">
              <a:lnSpc>
                <a:spcPct val="120000"/>
              </a:lnSpc>
              <a:spcAft>
                <a:spcPts val="600"/>
              </a:spcAft>
            </a:pPr>
            <a:r>
              <a:rPr lang="en-US"/>
              <a:t>Fourth level</a:t>
            </a:r>
          </a:p>
          <a:p>
            <a:pPr lvl="4">
              <a:lnSpc>
                <a:spcPct val="120000"/>
              </a:lnSpc>
              <a:spcAft>
                <a:spcPts val="600"/>
              </a:spcAft>
            </a:pPr>
            <a:r>
              <a:rPr lang="en-US"/>
              <a:t>Fifth level</a:t>
            </a:r>
            <a:endParaRPr lang="en-GB"/>
          </a:p>
        </p:txBody>
      </p:sp>
      <p:sp>
        <p:nvSpPr>
          <p:cNvPr id="8" name="Content Placeholder 4">
            <a:extLst>
              <a:ext uri="{FF2B5EF4-FFF2-40B4-BE49-F238E27FC236}">
                <a16:creationId xmlns:a16="http://schemas.microsoft.com/office/drawing/2014/main" id="{FB985924-B690-4F6B-A059-A56784949324}"/>
              </a:ext>
            </a:extLst>
          </p:cNvPr>
          <p:cNvSpPr>
            <a:spLocks noGrp="1"/>
          </p:cNvSpPr>
          <p:nvPr>
            <p:ph sz="quarter" idx="12" hasCustomPrompt="1"/>
          </p:nvPr>
        </p:nvSpPr>
        <p:spPr>
          <a:xfrm>
            <a:off x="6368109" y="1628775"/>
            <a:ext cx="5328591" cy="4284664"/>
          </a:xfrm>
        </p:spPr>
        <p:txBody>
          <a:bodyPr vert="horz" lIns="0" tIns="0" rIns="0" bIns="0" rtlCol="0">
            <a:noAutofit/>
          </a:bodyPr>
          <a:lstStyle>
            <a:lvl1pPr>
              <a:defRPr lang="en-US" sz="1800" dirty="0"/>
            </a:lvl1pPr>
            <a:lvl2pPr>
              <a:defRPr lang="en-US" sz="1800" dirty="0"/>
            </a:lvl2pPr>
            <a:lvl3pPr>
              <a:defRPr lang="en-US" sz="1800" dirty="0"/>
            </a:lvl3pPr>
            <a:lvl4pPr>
              <a:defRPr lang="en-US" sz="1800" dirty="0"/>
            </a:lvl4pPr>
            <a:lvl5pPr>
              <a:defRPr lang="en-GB" sz="1800" dirty="0"/>
            </a:lvl5pPr>
          </a:lstStyle>
          <a:p>
            <a:pPr lvl="0">
              <a:lnSpc>
                <a:spcPct val="120000"/>
              </a:lnSpc>
              <a:spcAft>
                <a:spcPts val="600"/>
              </a:spcAft>
            </a:pPr>
            <a:r>
              <a:rPr lang="en-US"/>
              <a:t>Add first level body copy</a:t>
            </a:r>
          </a:p>
          <a:p>
            <a:pPr lvl="1">
              <a:lnSpc>
                <a:spcPct val="120000"/>
              </a:lnSpc>
              <a:spcAft>
                <a:spcPts val="600"/>
              </a:spcAft>
            </a:pPr>
            <a:r>
              <a:rPr lang="en-US"/>
              <a:t>Second level</a:t>
            </a:r>
          </a:p>
          <a:p>
            <a:pPr lvl="2">
              <a:lnSpc>
                <a:spcPct val="120000"/>
              </a:lnSpc>
              <a:spcAft>
                <a:spcPts val="600"/>
              </a:spcAft>
            </a:pPr>
            <a:r>
              <a:rPr lang="en-US"/>
              <a:t>Third level</a:t>
            </a:r>
          </a:p>
          <a:p>
            <a:pPr lvl="3">
              <a:lnSpc>
                <a:spcPct val="120000"/>
              </a:lnSpc>
              <a:spcAft>
                <a:spcPts val="600"/>
              </a:spcAft>
            </a:pPr>
            <a:r>
              <a:rPr lang="en-US"/>
              <a:t>Fourth level</a:t>
            </a:r>
          </a:p>
          <a:p>
            <a:pPr lvl="4">
              <a:lnSpc>
                <a:spcPct val="120000"/>
              </a:lnSpc>
              <a:spcAft>
                <a:spcPts val="600"/>
              </a:spcAft>
            </a:pPr>
            <a:r>
              <a:rPr lang="en-US"/>
              <a:t>Fifth level</a:t>
            </a:r>
            <a:endParaRPr lang="en-GB"/>
          </a:p>
        </p:txBody>
      </p:sp>
      <p:sp>
        <p:nvSpPr>
          <p:cNvPr id="3" name="TextBox 2">
            <a:extLst>
              <a:ext uri="{FF2B5EF4-FFF2-40B4-BE49-F238E27FC236}">
                <a16:creationId xmlns:a16="http://schemas.microsoft.com/office/drawing/2014/main" id="{0D20955F-490F-3780-CFB0-45B03BA0493A}"/>
              </a:ext>
            </a:extLst>
          </p:cNvPr>
          <p:cNvSpPr txBox="1"/>
          <p:nvPr userDrawn="1"/>
        </p:nvSpPr>
        <p:spPr>
          <a:xfrm>
            <a:off x="11835428" y="6574094"/>
            <a:ext cx="227151" cy="283906"/>
          </a:xfrm>
          <a:prstGeom prst="rect">
            <a:avLst/>
          </a:prstGeom>
          <a:noFill/>
        </p:spPr>
        <p:txBody>
          <a:bodyPr wrap="square" lIns="0" tIns="0" rIns="0" bIns="144000" rtlCol="0">
            <a:spAutoFit/>
          </a:bodyPr>
          <a:lstStyle/>
          <a:p>
            <a:fld id="{1B89E529-AE4E-4371-8EFE-1FBBC6F604E7}" type="slidenum">
              <a:rPr lang="en-US" sz="900" smtClean="0">
                <a:solidFill>
                  <a:schemeClr val="tx2"/>
                </a:solidFill>
              </a:rPr>
              <a:t>‹#›</a:t>
            </a:fld>
            <a:endParaRPr lang="en-GB" sz="900">
              <a:solidFill>
                <a:schemeClr val="tx2"/>
              </a:solidFill>
            </a:endParaRPr>
          </a:p>
        </p:txBody>
      </p:sp>
    </p:spTree>
    <p:extLst>
      <p:ext uri="{BB962C8B-B14F-4D97-AF65-F5344CB8AC3E}">
        <p14:creationId xmlns:p14="http://schemas.microsoft.com/office/powerpoint/2010/main" val="389198574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Title Passion with pattern 1">
    <p:bg>
      <p:bgPr>
        <a:solidFill>
          <a:schemeClr val="accent1"/>
        </a:solidFill>
        <a:effectLst/>
      </p:bgPr>
    </p:bg>
    <p:spTree>
      <p:nvGrpSpPr>
        <p:cNvPr id="1" name=""/>
        <p:cNvGrpSpPr/>
        <p:nvPr/>
      </p:nvGrpSpPr>
      <p:grpSpPr>
        <a:xfrm>
          <a:off x="0" y="0"/>
          <a:ext cx="0" cy="0"/>
          <a:chOff x="0" y="0"/>
          <a:chExt cx="0" cy="0"/>
        </a:xfrm>
      </p:grpSpPr>
      <p:pic>
        <p:nvPicPr>
          <p:cNvPr id="5" name="Picture 4" descr="A black background with red dots&#10;&#10;Description automatically generated">
            <a:extLst>
              <a:ext uri="{FF2B5EF4-FFF2-40B4-BE49-F238E27FC236}">
                <a16:creationId xmlns:a16="http://schemas.microsoft.com/office/drawing/2014/main" id="{3BB19E4D-01EC-56F3-FF7F-3325B1F2737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381307" y="2338128"/>
            <a:ext cx="7166539" cy="1637364"/>
          </a:xfrm>
          <a:prstGeom prst="rect">
            <a:avLst/>
          </a:prstGeom>
        </p:spPr>
        <p:txBody>
          <a:bodyPr lIns="0" tIns="36000" rIns="36000" bIns="36000" anchor="b">
            <a:noAutofit/>
          </a:bodyPr>
          <a:lstStyle>
            <a:lvl1pPr algn="l">
              <a:defRPr sz="4250" b="1">
                <a:solidFill>
                  <a:schemeClr val="tx1"/>
                </a:solidFill>
                <a:latin typeface="Arial" panose="020B0604020202020204" pitchFamily="34" charset="0"/>
                <a:cs typeface="Arial" panose="020B0604020202020204" pitchFamily="34" charset="0"/>
              </a:defRPr>
            </a:lvl1pPr>
          </a:lstStyle>
          <a:p>
            <a:r>
              <a:rPr lang="en-US"/>
              <a:t>Add presentation title</a:t>
            </a:r>
            <a:endParaRPr lang="en-GB"/>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381307" y="4062245"/>
            <a:ext cx="7166539" cy="732413"/>
          </a:xfrm>
          <a:prstGeom prst="rect">
            <a:avLst/>
          </a:prstGeom>
        </p:spPr>
        <p:txBody>
          <a:bodyPr lIns="0" tIns="36000" rIns="36000" bIns="36000">
            <a:noAutofit/>
          </a:bodyPr>
          <a:lstStyle>
            <a:lvl1pPr marL="0" indent="0" algn="l">
              <a:lnSpc>
                <a:spcPct val="90000"/>
              </a:lnSpc>
              <a:buNone/>
              <a:defRPr sz="23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sp>
        <p:nvSpPr>
          <p:cNvPr id="34" name="Text Placeholder 33">
            <a:extLst>
              <a:ext uri="{FF2B5EF4-FFF2-40B4-BE49-F238E27FC236}">
                <a16:creationId xmlns:a16="http://schemas.microsoft.com/office/drawing/2014/main" id="{E3DFAA06-BCA8-4754-92E2-D4CD6336640A}"/>
              </a:ext>
            </a:extLst>
          </p:cNvPr>
          <p:cNvSpPr>
            <a:spLocks noGrp="1"/>
          </p:cNvSpPr>
          <p:nvPr>
            <p:ph type="body" sz="quarter" idx="11" hasCustomPrompt="1"/>
          </p:nvPr>
        </p:nvSpPr>
        <p:spPr>
          <a:xfrm>
            <a:off x="371475" y="5118265"/>
            <a:ext cx="7166539" cy="216000"/>
          </a:xfrm>
        </p:spPr>
        <p:txBody>
          <a:bodyPr lIns="0" tIns="0" rIns="0" bIns="0">
            <a:noAutofit/>
          </a:bodyPr>
          <a:lstStyle>
            <a:lvl1pPr marL="0" indent="0">
              <a:buNone/>
              <a:defRPr sz="1300">
                <a:solidFill>
                  <a:schemeClr val="tx1"/>
                </a:solidFill>
                <a:latin typeface="+mj-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Add date</a:t>
            </a:r>
            <a:endParaRPr lang="en-GB"/>
          </a:p>
        </p:txBody>
      </p:sp>
      <p:sp>
        <p:nvSpPr>
          <p:cNvPr id="35" name="Text Placeholder 33">
            <a:extLst>
              <a:ext uri="{FF2B5EF4-FFF2-40B4-BE49-F238E27FC236}">
                <a16:creationId xmlns:a16="http://schemas.microsoft.com/office/drawing/2014/main" id="{99D270A3-CD1B-4C74-9532-388A93562569}"/>
              </a:ext>
            </a:extLst>
          </p:cNvPr>
          <p:cNvSpPr>
            <a:spLocks noGrp="1"/>
          </p:cNvSpPr>
          <p:nvPr>
            <p:ph type="body" sz="quarter" idx="12" hasCustomPrompt="1"/>
          </p:nvPr>
        </p:nvSpPr>
        <p:spPr>
          <a:xfrm>
            <a:off x="371475" y="5408646"/>
            <a:ext cx="7166539" cy="216000"/>
          </a:xfrm>
        </p:spPr>
        <p:txBody>
          <a:bodyPr lIns="0" tIns="0" rIns="0" bIns="0">
            <a:noAutofit/>
          </a:bodyPr>
          <a:lstStyle>
            <a:lvl1pPr marL="0" indent="0">
              <a:buNone/>
              <a:defRPr sz="1300">
                <a:solidFill>
                  <a:schemeClr val="tx1"/>
                </a:solidFill>
                <a:latin typeface="+mj-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Add name and surname of presenter</a:t>
            </a:r>
            <a:endParaRPr lang="en-GB"/>
          </a:p>
        </p:txBody>
      </p:sp>
      <p:pic>
        <p:nvPicPr>
          <p:cNvPr id="8" name="Picture 7">
            <a:extLst>
              <a:ext uri="{FF2B5EF4-FFF2-40B4-BE49-F238E27FC236}">
                <a16:creationId xmlns:a16="http://schemas.microsoft.com/office/drawing/2014/main" id="{05063FB7-1891-DA45-72B7-3900E9E45320}"/>
              </a:ext>
            </a:extLst>
          </p:cNvPr>
          <p:cNvPicPr>
            <a:picLocks noChangeAspect="1"/>
          </p:cNvPicPr>
          <p:nvPr userDrawn="1"/>
        </p:nvPicPr>
        <p:blipFill>
          <a:blip r:embed="rId3"/>
          <a:srcRect l="6" r="6"/>
          <a:stretch/>
        </p:blipFill>
        <p:spPr>
          <a:xfrm>
            <a:off x="7241584" y="504261"/>
            <a:ext cx="4489167" cy="1305685"/>
          </a:xfrm>
          <a:prstGeom prst="rect">
            <a:avLst/>
          </a:prstGeom>
        </p:spPr>
      </p:pic>
      <p:sp>
        <p:nvSpPr>
          <p:cNvPr id="6" name="Text Placeholder 5">
            <a:extLst>
              <a:ext uri="{FF2B5EF4-FFF2-40B4-BE49-F238E27FC236}">
                <a16:creationId xmlns:a16="http://schemas.microsoft.com/office/drawing/2014/main" id="{1916DB13-9B6B-D27B-CF32-C25B9DFF5209}"/>
              </a:ext>
            </a:extLst>
          </p:cNvPr>
          <p:cNvSpPr txBox="1">
            <a:spLocks/>
          </p:cNvSpPr>
          <p:nvPr userDrawn="1"/>
        </p:nvSpPr>
        <p:spPr>
          <a:xfrm>
            <a:off x="371475" y="6503658"/>
            <a:ext cx="7166539" cy="381001"/>
          </a:xfrm>
          <a:prstGeom prst="rect">
            <a:avLst/>
          </a:prstGeom>
          <a:noFill/>
        </p:spPr>
        <p:txBody>
          <a:bodyPr wrap="square"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lang="en-US" sz="850" b="0"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GB">
                <a:solidFill>
                  <a:schemeClr val="tx1"/>
                </a:solidFill>
              </a:rPr>
              <a:t>[Add company classification and regulatory details] </a:t>
            </a:r>
          </a:p>
        </p:txBody>
      </p:sp>
      <p:grpSp>
        <p:nvGrpSpPr>
          <p:cNvPr id="4" name="Group 3">
            <a:extLst>
              <a:ext uri="{FF2B5EF4-FFF2-40B4-BE49-F238E27FC236}">
                <a16:creationId xmlns:a16="http://schemas.microsoft.com/office/drawing/2014/main" id="{892F9C4C-E16E-1CCD-7FF6-544633914926}"/>
              </a:ext>
            </a:extLst>
          </p:cNvPr>
          <p:cNvGrpSpPr/>
          <p:nvPr userDrawn="1"/>
        </p:nvGrpSpPr>
        <p:grpSpPr>
          <a:xfrm>
            <a:off x="12093433" y="-8879"/>
            <a:ext cx="107445" cy="6880196"/>
            <a:chOff x="9042207" y="-13238"/>
            <a:chExt cx="107305" cy="6871238"/>
          </a:xfrm>
        </p:grpSpPr>
        <p:sp>
          <p:nvSpPr>
            <p:cNvPr id="7" name="Rectangle 6">
              <a:extLst>
                <a:ext uri="{FF2B5EF4-FFF2-40B4-BE49-F238E27FC236}">
                  <a16:creationId xmlns:a16="http://schemas.microsoft.com/office/drawing/2014/main" id="{EB7EFF1A-7BC6-16AE-DAAE-1E5D8DCFEF5A}"/>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E036441E-97A4-BF1A-E82A-26C8AB59BB89}"/>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A60490DB-36B5-1AB9-960E-499E366C8409}"/>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8E7D5AF1-E6E3-1285-5A89-08CBBC43935B}"/>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7254E153-0F4B-2B15-6A59-3EC05818AE00}"/>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BBD4492E-EFD1-9C4E-7065-15838A29C844}"/>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0827FC3-06ED-E70A-6D9E-3BA2D6038C11}"/>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216DD738-D682-2FC8-970B-245A8B79E338}"/>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3BC87AC3-D1E9-E342-5843-FACB31AD0B9A}"/>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59B25CFE-44FD-3877-9551-A53D158FD92E}"/>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BA178666-015A-648E-7BB1-2718C2668C02}"/>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CAE9BFF3-675E-484F-00D5-83A7002A3C4F}"/>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656BE8D9-9ED1-EABC-65AD-0DEE05538595}"/>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4F470AD2-E0EA-0640-1199-6E41B4781E5D}"/>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7A6295E8-76BF-6BD7-D980-BDB83625D943}"/>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534B1F32-C480-B471-0DDA-A7351E776C7C}"/>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48C902F2-243C-79F3-BA2A-2626A9022C8D}"/>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4FFFC420-C749-5311-A512-7CAA887D4546}"/>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01073036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Title Hope with pattern 5">
    <p:bg>
      <p:bgPr>
        <a:solidFill>
          <a:schemeClr val="accent3"/>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B19E4D-01EC-56F3-FF7F-3325B1F2737A}"/>
              </a:ext>
            </a:extLst>
          </p:cNvPr>
          <p:cNvPicPr>
            <a:picLocks noChangeAspect="1"/>
          </p:cNvPicPr>
          <p:nvPr userDrawn="1"/>
        </p:nvPicPr>
        <p:blipFill>
          <a:blip r:embed="rId2"/>
          <a:srcRect l="3" r="3"/>
          <a:stretch/>
        </p:blipFill>
        <p:spPr>
          <a:xfrm>
            <a:off x="0" y="0"/>
            <a:ext cx="12191366" cy="6858000"/>
          </a:xfrm>
          <a:prstGeom prst="rect">
            <a:avLst/>
          </a:prstGeom>
        </p:spPr>
      </p:pic>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381307" y="2338128"/>
            <a:ext cx="7166539" cy="1637364"/>
          </a:xfrm>
          <a:prstGeom prst="rect">
            <a:avLst/>
          </a:prstGeom>
        </p:spPr>
        <p:txBody>
          <a:bodyPr lIns="0" tIns="36000" rIns="36000" bIns="36000" anchor="b">
            <a:noAutofit/>
          </a:bodyPr>
          <a:lstStyle>
            <a:lvl1pPr algn="l">
              <a:defRPr sz="4250" b="1">
                <a:solidFill>
                  <a:schemeClr val="tx1"/>
                </a:solidFill>
                <a:latin typeface="Arial" panose="020B0604020202020204" pitchFamily="34" charset="0"/>
                <a:cs typeface="Arial" panose="020B0604020202020204" pitchFamily="34" charset="0"/>
              </a:defRPr>
            </a:lvl1pPr>
          </a:lstStyle>
          <a:p>
            <a:r>
              <a:rPr lang="en-US"/>
              <a:t>Add presentation title</a:t>
            </a:r>
            <a:endParaRPr lang="en-GB"/>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381307" y="4062245"/>
            <a:ext cx="7166539" cy="732413"/>
          </a:xfrm>
          <a:prstGeom prst="rect">
            <a:avLst/>
          </a:prstGeom>
        </p:spPr>
        <p:txBody>
          <a:bodyPr lIns="0" tIns="36000" rIns="36000" bIns="36000">
            <a:noAutofit/>
          </a:bodyPr>
          <a:lstStyle>
            <a:lvl1pPr marL="0" indent="0" algn="l">
              <a:lnSpc>
                <a:spcPct val="90000"/>
              </a:lnSpc>
              <a:buNone/>
              <a:defRPr sz="23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sp>
        <p:nvSpPr>
          <p:cNvPr id="34" name="Text Placeholder 33">
            <a:extLst>
              <a:ext uri="{FF2B5EF4-FFF2-40B4-BE49-F238E27FC236}">
                <a16:creationId xmlns:a16="http://schemas.microsoft.com/office/drawing/2014/main" id="{E3DFAA06-BCA8-4754-92E2-D4CD6336640A}"/>
              </a:ext>
            </a:extLst>
          </p:cNvPr>
          <p:cNvSpPr>
            <a:spLocks noGrp="1"/>
          </p:cNvSpPr>
          <p:nvPr>
            <p:ph type="body" sz="quarter" idx="11" hasCustomPrompt="1"/>
          </p:nvPr>
        </p:nvSpPr>
        <p:spPr>
          <a:xfrm>
            <a:off x="371475" y="5118265"/>
            <a:ext cx="7166539" cy="216000"/>
          </a:xfrm>
        </p:spPr>
        <p:txBody>
          <a:bodyPr lIns="0" tIns="0" rIns="0" bIns="0">
            <a:noAutofit/>
          </a:bodyPr>
          <a:lstStyle>
            <a:lvl1pPr marL="0" indent="0">
              <a:buNone/>
              <a:defRPr sz="1300">
                <a:solidFill>
                  <a:schemeClr val="tx1"/>
                </a:solidFill>
                <a:latin typeface="+mj-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Add date</a:t>
            </a:r>
            <a:endParaRPr lang="en-GB"/>
          </a:p>
        </p:txBody>
      </p:sp>
      <p:sp>
        <p:nvSpPr>
          <p:cNvPr id="35" name="Text Placeholder 33">
            <a:extLst>
              <a:ext uri="{FF2B5EF4-FFF2-40B4-BE49-F238E27FC236}">
                <a16:creationId xmlns:a16="http://schemas.microsoft.com/office/drawing/2014/main" id="{99D270A3-CD1B-4C74-9532-388A93562569}"/>
              </a:ext>
            </a:extLst>
          </p:cNvPr>
          <p:cNvSpPr>
            <a:spLocks noGrp="1"/>
          </p:cNvSpPr>
          <p:nvPr>
            <p:ph type="body" sz="quarter" idx="12" hasCustomPrompt="1"/>
          </p:nvPr>
        </p:nvSpPr>
        <p:spPr>
          <a:xfrm>
            <a:off x="371475" y="5408646"/>
            <a:ext cx="7166539" cy="216000"/>
          </a:xfrm>
        </p:spPr>
        <p:txBody>
          <a:bodyPr lIns="0" tIns="0" rIns="0" bIns="0">
            <a:noAutofit/>
          </a:bodyPr>
          <a:lstStyle>
            <a:lvl1pPr marL="0" indent="0">
              <a:buNone/>
              <a:defRPr sz="1300">
                <a:solidFill>
                  <a:schemeClr val="tx1"/>
                </a:solidFill>
                <a:latin typeface="+mj-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Add name and surname of presenter</a:t>
            </a:r>
            <a:endParaRPr lang="en-GB"/>
          </a:p>
        </p:txBody>
      </p:sp>
      <p:pic>
        <p:nvPicPr>
          <p:cNvPr id="8" name="Picture 7">
            <a:extLst>
              <a:ext uri="{FF2B5EF4-FFF2-40B4-BE49-F238E27FC236}">
                <a16:creationId xmlns:a16="http://schemas.microsoft.com/office/drawing/2014/main" id="{BAFDD87A-AC6C-9A11-A4DA-22E0AF47A89A}"/>
              </a:ext>
            </a:extLst>
          </p:cNvPr>
          <p:cNvPicPr>
            <a:picLocks noChangeAspect="1"/>
          </p:cNvPicPr>
          <p:nvPr userDrawn="1"/>
        </p:nvPicPr>
        <p:blipFill>
          <a:blip r:embed="rId3"/>
          <a:srcRect l="6" r="6"/>
          <a:stretch/>
        </p:blipFill>
        <p:spPr>
          <a:xfrm>
            <a:off x="7241584" y="504261"/>
            <a:ext cx="4489167" cy="1305685"/>
          </a:xfrm>
          <a:prstGeom prst="rect">
            <a:avLst/>
          </a:prstGeom>
        </p:spPr>
      </p:pic>
      <p:sp>
        <p:nvSpPr>
          <p:cNvPr id="6" name="Text Placeholder 5">
            <a:extLst>
              <a:ext uri="{FF2B5EF4-FFF2-40B4-BE49-F238E27FC236}">
                <a16:creationId xmlns:a16="http://schemas.microsoft.com/office/drawing/2014/main" id="{C6576638-4D33-6FE4-4289-AD57E3F07FDF}"/>
              </a:ext>
            </a:extLst>
          </p:cNvPr>
          <p:cNvSpPr txBox="1">
            <a:spLocks/>
          </p:cNvSpPr>
          <p:nvPr userDrawn="1"/>
        </p:nvSpPr>
        <p:spPr>
          <a:xfrm>
            <a:off x="371475" y="6503658"/>
            <a:ext cx="7166539" cy="381001"/>
          </a:xfrm>
          <a:prstGeom prst="rect">
            <a:avLst/>
          </a:prstGeom>
          <a:noFill/>
        </p:spPr>
        <p:txBody>
          <a:bodyPr wrap="square"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lang="en-US" sz="850" b="0"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GB">
                <a:solidFill>
                  <a:schemeClr val="tx1"/>
                </a:solidFill>
              </a:rPr>
              <a:t>[Add company classification and regulatory details] </a:t>
            </a:r>
          </a:p>
        </p:txBody>
      </p:sp>
      <p:grpSp>
        <p:nvGrpSpPr>
          <p:cNvPr id="4" name="Group 3">
            <a:extLst>
              <a:ext uri="{FF2B5EF4-FFF2-40B4-BE49-F238E27FC236}">
                <a16:creationId xmlns:a16="http://schemas.microsoft.com/office/drawing/2014/main" id="{1E42F2CB-47C9-E411-43B4-372DF7FD9D2B}"/>
              </a:ext>
            </a:extLst>
          </p:cNvPr>
          <p:cNvGrpSpPr/>
          <p:nvPr userDrawn="1"/>
        </p:nvGrpSpPr>
        <p:grpSpPr>
          <a:xfrm>
            <a:off x="12093433" y="-8879"/>
            <a:ext cx="107445" cy="6880196"/>
            <a:chOff x="9042207" y="-13238"/>
            <a:chExt cx="107305" cy="6871238"/>
          </a:xfrm>
        </p:grpSpPr>
        <p:sp>
          <p:nvSpPr>
            <p:cNvPr id="7" name="Rectangle 6">
              <a:extLst>
                <a:ext uri="{FF2B5EF4-FFF2-40B4-BE49-F238E27FC236}">
                  <a16:creationId xmlns:a16="http://schemas.microsoft.com/office/drawing/2014/main" id="{33EDAE58-0ED3-0D06-15A5-621A042C969E}"/>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59E9BA5E-417F-2D57-732F-FD1EAFF24FA8}"/>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08919A7A-F028-FD89-2FCE-1328E8BFDC3C}"/>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D9433059-E375-22C0-0576-E01FB5619B7F}"/>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E431211-B9BF-E962-3A23-38F5E46357C1}"/>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D1DBC41B-96C3-809F-1E9C-741EE188D3A9}"/>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3C06DEFF-B605-3221-4EE9-075E1A8103D8}"/>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855FCD4B-0B20-AD91-6008-4715919E27B1}"/>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4DCAEF74-9DE6-E89C-8851-6DB055130EE4}"/>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F2C52663-54EC-3196-B1A8-49AEC02539F9}"/>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AF2CAC46-C82D-D593-F56A-5B708D5F4127}"/>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83872AFB-3908-1567-BA52-0EC080D5A3A6}"/>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916FF51B-797F-5B62-F0BB-278D29E4351C}"/>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59A0769B-1207-735B-E614-F5E02AEAB473}"/>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2CB4D00E-DE34-B66C-3EEC-F1606BD952B9}"/>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D67BF083-FAAB-4D19-2984-6DF04B2A265A}"/>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BAC926B2-2319-E7A8-2354-E010B0A9EAF7}"/>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6529B6EB-AA7E-7F8C-5500-EC6A9B627C5E}"/>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49042088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Numbered Divider editable image - red">
    <p:bg>
      <p:bgPr>
        <a:solidFill>
          <a:schemeClr val="bg2"/>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700A960-637F-CF97-F447-D0E1DDF4952C}"/>
              </a:ext>
            </a:extLst>
          </p:cNvPr>
          <p:cNvSpPr>
            <a:spLocks noGrp="1"/>
          </p:cNvSpPr>
          <p:nvPr>
            <p:ph type="pic" sz="quarter" idx="11" hasCustomPrompt="1"/>
          </p:nvPr>
        </p:nvSpPr>
        <p:spPr>
          <a:xfrm>
            <a:off x="0" y="0"/>
            <a:ext cx="12192000" cy="6858000"/>
          </a:xfrm>
        </p:spPr>
        <p:txBody>
          <a:bodyPr/>
          <a:lstStyle>
            <a:lvl1pPr marL="0" indent="0" algn="ctr">
              <a:buNone/>
              <a:defRPr/>
            </a:lvl1pPr>
          </a:lstStyle>
          <a:p>
            <a:r>
              <a:rPr lang="en-US"/>
              <a:t>Add picture &gt; send to back</a:t>
            </a:r>
            <a:endParaRPr lang="en-GB"/>
          </a:p>
        </p:txBody>
      </p:sp>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371475" y="3086549"/>
            <a:ext cx="5552892" cy="875071"/>
          </a:xfrm>
          <a:prstGeom prst="rect">
            <a:avLst/>
          </a:prstGeom>
        </p:spPr>
        <p:txBody>
          <a:bodyPr lIns="0" tIns="0" rIns="0" bIns="0" anchor="b">
            <a:noAutofit/>
          </a:bodyPr>
          <a:lstStyle>
            <a:lvl1pPr algn="l">
              <a:defRPr sz="4300" b="1">
                <a:solidFill>
                  <a:schemeClr val="accent1"/>
                </a:solidFill>
                <a:latin typeface="Arial" panose="020B0604020202020204" pitchFamily="34" charset="0"/>
                <a:cs typeface="Arial" panose="020B0604020202020204" pitchFamily="34" charset="0"/>
              </a:defRPr>
            </a:lvl1pPr>
          </a:lstStyle>
          <a:p>
            <a:r>
              <a:rPr lang="en-US"/>
              <a:t>Add divider title</a:t>
            </a:r>
            <a:endParaRPr lang="en-GB"/>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381307" y="4097219"/>
            <a:ext cx="5552892" cy="732413"/>
          </a:xfrm>
          <a:prstGeom prst="rect">
            <a:avLst/>
          </a:prstGeom>
        </p:spPr>
        <p:txBody>
          <a:bodyPr lIns="0" tIns="0" rIns="0" bIns="0">
            <a:noAutofit/>
          </a:bodyPr>
          <a:lstStyle>
            <a:lvl1pPr marL="0" indent="0" algn="l">
              <a:lnSpc>
                <a:spcPct val="90000"/>
              </a:lnSpc>
              <a:buNone/>
              <a:defRPr sz="2300">
                <a:solidFill>
                  <a:schemeClr val="accent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sp>
        <p:nvSpPr>
          <p:cNvPr id="41" name="Text Placeholder 40">
            <a:extLst>
              <a:ext uri="{FF2B5EF4-FFF2-40B4-BE49-F238E27FC236}">
                <a16:creationId xmlns:a16="http://schemas.microsoft.com/office/drawing/2014/main" id="{19163576-E8E1-4806-B23A-BE97EF09C47A}"/>
              </a:ext>
            </a:extLst>
          </p:cNvPr>
          <p:cNvSpPr>
            <a:spLocks noGrp="1"/>
          </p:cNvSpPr>
          <p:nvPr>
            <p:ph type="body" sz="quarter" idx="10" hasCustomPrompt="1"/>
          </p:nvPr>
        </p:nvSpPr>
        <p:spPr>
          <a:xfrm>
            <a:off x="371475" y="1490630"/>
            <a:ext cx="2519362" cy="1595919"/>
          </a:xfrm>
        </p:spPr>
        <p:txBody>
          <a:bodyPr anchor="ctr">
            <a:noAutofit/>
          </a:bodyPr>
          <a:lstStyle>
            <a:lvl1pPr marL="0" indent="0" algn="l">
              <a:buNone/>
              <a:defRPr sz="12000" b="1">
                <a:solidFill>
                  <a:schemeClr val="accent1"/>
                </a:solidFill>
                <a:latin typeface="Arial" panose="020B0604020202020204" pitchFamily="34" charset="0"/>
                <a:cs typeface="Arial" panose="020B0604020202020204" pitchFamily="34" charset="0"/>
              </a:defRPr>
            </a:lvl1pPr>
          </a:lstStyle>
          <a:p>
            <a:pPr lvl="0"/>
            <a:r>
              <a:rPr lang="en-US"/>
              <a:t>00</a:t>
            </a:r>
            <a:endParaRPr lang="en-GB"/>
          </a:p>
        </p:txBody>
      </p:sp>
      <p:pic>
        <p:nvPicPr>
          <p:cNvPr id="5" name="Picture 4" descr="A black background with red text&#10;&#10;Description automatically generated">
            <a:extLst>
              <a:ext uri="{FF2B5EF4-FFF2-40B4-BE49-F238E27FC236}">
                <a16:creationId xmlns:a16="http://schemas.microsoft.com/office/drawing/2014/main" id="{2BA44187-11AB-AE90-48DE-8330D896CD9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67456" y="6133097"/>
            <a:ext cx="1929244" cy="561061"/>
          </a:xfrm>
          <a:prstGeom prst="rect">
            <a:avLst/>
          </a:prstGeom>
        </p:spPr>
      </p:pic>
      <p:sp>
        <p:nvSpPr>
          <p:cNvPr id="6" name="Text Placeholder 5">
            <a:extLst>
              <a:ext uri="{FF2B5EF4-FFF2-40B4-BE49-F238E27FC236}">
                <a16:creationId xmlns:a16="http://schemas.microsoft.com/office/drawing/2014/main" id="{F9C35680-DC1D-5696-6D39-EB5B31E06D45}"/>
              </a:ext>
            </a:extLst>
          </p:cNvPr>
          <p:cNvSpPr txBox="1">
            <a:spLocks/>
          </p:cNvSpPr>
          <p:nvPr userDrawn="1"/>
        </p:nvSpPr>
        <p:spPr>
          <a:xfrm>
            <a:off x="371475" y="6503658"/>
            <a:ext cx="7166539" cy="381001"/>
          </a:xfrm>
          <a:prstGeom prst="rect">
            <a:avLst/>
          </a:prstGeom>
          <a:noFill/>
        </p:spPr>
        <p:txBody>
          <a:bodyPr wrap="square"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lang="en-US" sz="850" b="0"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GB">
                <a:solidFill>
                  <a:schemeClr val="tx1">
                    <a:lumMod val="65000"/>
                  </a:schemeClr>
                </a:solidFill>
              </a:rPr>
              <a:t>[Add company classification and regulatory details] </a:t>
            </a:r>
          </a:p>
        </p:txBody>
      </p:sp>
      <p:grpSp>
        <p:nvGrpSpPr>
          <p:cNvPr id="4" name="Group 3">
            <a:extLst>
              <a:ext uri="{FF2B5EF4-FFF2-40B4-BE49-F238E27FC236}">
                <a16:creationId xmlns:a16="http://schemas.microsoft.com/office/drawing/2014/main" id="{E675861B-6EE0-2BCD-70AA-DDF67BDA9319}"/>
              </a:ext>
            </a:extLst>
          </p:cNvPr>
          <p:cNvGrpSpPr/>
          <p:nvPr userDrawn="1"/>
        </p:nvGrpSpPr>
        <p:grpSpPr>
          <a:xfrm>
            <a:off x="12093433" y="-8879"/>
            <a:ext cx="107445" cy="6880196"/>
            <a:chOff x="9042207" y="-13238"/>
            <a:chExt cx="107305" cy="6871238"/>
          </a:xfrm>
        </p:grpSpPr>
        <p:sp>
          <p:nvSpPr>
            <p:cNvPr id="8" name="Rectangle 7">
              <a:extLst>
                <a:ext uri="{FF2B5EF4-FFF2-40B4-BE49-F238E27FC236}">
                  <a16:creationId xmlns:a16="http://schemas.microsoft.com/office/drawing/2014/main" id="{9B6D65EC-2447-ADC5-A605-FE0DCA49B0CE}"/>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5D720A1A-EA59-A0F1-F208-6E43981012A7}"/>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E3584AA-25DB-E4F4-93DF-5E1729867473}"/>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5398911-CE5E-C264-3D63-DD59A8079CB0}"/>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2C48649B-2A2A-F92E-413B-E84F55133D26}"/>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8CEC10BF-3AEC-84BD-796E-0C13344AEA2D}"/>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2D0AA510-F033-9F7A-4BBC-84FC3131C728}"/>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6B242614-866A-B279-2477-7749B988ADA3}"/>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2B8C0C10-7EFC-A2B9-B1A0-391763B0EB2C}"/>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DCCA4C82-574D-ACE9-F703-2005AF8EF0FC}"/>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4C58707A-AD3C-5EB6-8B83-254C37B4EFAE}"/>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6627DCFE-A746-E399-1AE6-D7D7E0971769}"/>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C05792B-381E-5DAA-52E2-D1E347B211F1}"/>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ED6C9CC-D28E-D58E-8B96-702BC72889B7}"/>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E5F6C072-8ED2-7AF1-4BF3-24A27450DE1D}"/>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C7501840-FD13-FE2C-5FF3-4F4C0B05EC05}"/>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C5E19235-9B4D-004A-CF9C-5E6EB117F713}"/>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00C4FF33-EF6D-F00A-4B11-980AFD51E69E}"/>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75628312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Numbered Divider editable image - white">
    <p:bg>
      <p:bgPr>
        <a:solidFill>
          <a:schemeClr val="bg2"/>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700A960-637F-CF97-F447-D0E1DDF4952C}"/>
              </a:ext>
            </a:extLst>
          </p:cNvPr>
          <p:cNvSpPr>
            <a:spLocks noGrp="1"/>
          </p:cNvSpPr>
          <p:nvPr>
            <p:ph type="pic" sz="quarter" idx="11" hasCustomPrompt="1"/>
          </p:nvPr>
        </p:nvSpPr>
        <p:spPr>
          <a:xfrm>
            <a:off x="0" y="0"/>
            <a:ext cx="12192000" cy="6858000"/>
          </a:xfrm>
        </p:spPr>
        <p:txBody>
          <a:bodyPr/>
          <a:lstStyle>
            <a:lvl1pPr marL="0" indent="0" algn="ctr">
              <a:buNone/>
              <a:defRPr/>
            </a:lvl1pPr>
          </a:lstStyle>
          <a:p>
            <a:r>
              <a:rPr lang="en-US"/>
              <a:t>Add picture &gt; send to back</a:t>
            </a:r>
            <a:endParaRPr lang="en-GB"/>
          </a:p>
        </p:txBody>
      </p:sp>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371475" y="3086549"/>
            <a:ext cx="5552892" cy="875071"/>
          </a:xfrm>
          <a:prstGeom prst="rect">
            <a:avLst/>
          </a:prstGeom>
        </p:spPr>
        <p:txBody>
          <a:bodyPr lIns="0" tIns="0" rIns="0" bIns="0" anchor="b">
            <a:noAutofit/>
          </a:bodyPr>
          <a:lstStyle>
            <a:lvl1pPr algn="l">
              <a:defRPr sz="4300" b="1">
                <a:solidFill>
                  <a:schemeClr val="tx1"/>
                </a:solidFill>
                <a:latin typeface="Arial" panose="020B0604020202020204" pitchFamily="34" charset="0"/>
                <a:cs typeface="Arial" panose="020B0604020202020204" pitchFamily="34" charset="0"/>
              </a:defRPr>
            </a:lvl1pPr>
          </a:lstStyle>
          <a:p>
            <a:r>
              <a:rPr lang="en-US"/>
              <a:t>Add divider title</a:t>
            </a:r>
            <a:endParaRPr lang="en-GB"/>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381307" y="4097219"/>
            <a:ext cx="5552892" cy="732413"/>
          </a:xfrm>
          <a:prstGeom prst="rect">
            <a:avLst/>
          </a:prstGeom>
        </p:spPr>
        <p:txBody>
          <a:bodyPr lIns="0" tIns="0" rIns="0" bIns="0">
            <a:noAutofit/>
          </a:bodyPr>
          <a:lstStyle>
            <a:lvl1pPr marL="0" indent="0" algn="l">
              <a:lnSpc>
                <a:spcPct val="90000"/>
              </a:lnSpc>
              <a:buNone/>
              <a:defRPr sz="23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sp>
        <p:nvSpPr>
          <p:cNvPr id="41" name="Text Placeholder 40">
            <a:extLst>
              <a:ext uri="{FF2B5EF4-FFF2-40B4-BE49-F238E27FC236}">
                <a16:creationId xmlns:a16="http://schemas.microsoft.com/office/drawing/2014/main" id="{19163576-E8E1-4806-B23A-BE97EF09C47A}"/>
              </a:ext>
            </a:extLst>
          </p:cNvPr>
          <p:cNvSpPr>
            <a:spLocks noGrp="1"/>
          </p:cNvSpPr>
          <p:nvPr>
            <p:ph type="body" sz="quarter" idx="10" hasCustomPrompt="1"/>
          </p:nvPr>
        </p:nvSpPr>
        <p:spPr>
          <a:xfrm>
            <a:off x="371475" y="1490630"/>
            <a:ext cx="2519362" cy="1595919"/>
          </a:xfrm>
        </p:spPr>
        <p:txBody>
          <a:bodyPr anchor="ctr">
            <a:noAutofit/>
          </a:bodyPr>
          <a:lstStyle>
            <a:lvl1pPr marL="0" indent="0" algn="l">
              <a:buNone/>
              <a:defRPr sz="12000" b="1">
                <a:solidFill>
                  <a:schemeClr val="tx1"/>
                </a:solidFill>
                <a:latin typeface="Arial" panose="020B0604020202020204" pitchFamily="34" charset="0"/>
                <a:cs typeface="Arial" panose="020B0604020202020204" pitchFamily="34" charset="0"/>
              </a:defRPr>
            </a:lvl1pPr>
          </a:lstStyle>
          <a:p>
            <a:pPr lvl="0"/>
            <a:r>
              <a:rPr lang="en-US"/>
              <a:t>00</a:t>
            </a:r>
            <a:endParaRPr lang="en-GB"/>
          </a:p>
        </p:txBody>
      </p:sp>
      <p:sp>
        <p:nvSpPr>
          <p:cNvPr id="6" name="Text Placeholder 5">
            <a:extLst>
              <a:ext uri="{FF2B5EF4-FFF2-40B4-BE49-F238E27FC236}">
                <a16:creationId xmlns:a16="http://schemas.microsoft.com/office/drawing/2014/main" id="{D97CA554-2C61-9F11-2FD3-F5E3172CD54F}"/>
              </a:ext>
            </a:extLst>
          </p:cNvPr>
          <p:cNvSpPr txBox="1">
            <a:spLocks/>
          </p:cNvSpPr>
          <p:nvPr userDrawn="1"/>
        </p:nvSpPr>
        <p:spPr>
          <a:xfrm>
            <a:off x="371475" y="6503658"/>
            <a:ext cx="7166539" cy="381001"/>
          </a:xfrm>
          <a:prstGeom prst="rect">
            <a:avLst/>
          </a:prstGeom>
          <a:noFill/>
        </p:spPr>
        <p:txBody>
          <a:bodyPr wrap="square"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lang="en-US" sz="850" b="0"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GB">
                <a:solidFill>
                  <a:schemeClr val="tx1"/>
                </a:solidFill>
              </a:rPr>
              <a:t>[Add company classification and regulatory details] </a:t>
            </a:r>
          </a:p>
        </p:txBody>
      </p:sp>
      <p:pic>
        <p:nvPicPr>
          <p:cNvPr id="8" name="Picture 7">
            <a:extLst>
              <a:ext uri="{FF2B5EF4-FFF2-40B4-BE49-F238E27FC236}">
                <a16:creationId xmlns:a16="http://schemas.microsoft.com/office/drawing/2014/main" id="{2AC98A54-74D7-3D33-F2AB-F51706D34708}"/>
              </a:ext>
            </a:extLst>
          </p:cNvPr>
          <p:cNvPicPr>
            <a:picLocks noChangeAspect="1"/>
          </p:cNvPicPr>
          <p:nvPr userDrawn="1"/>
        </p:nvPicPr>
        <p:blipFill>
          <a:blip r:embed="rId2"/>
          <a:srcRect l="6" r="6"/>
          <a:stretch/>
        </p:blipFill>
        <p:spPr>
          <a:xfrm>
            <a:off x="9785023" y="6138142"/>
            <a:ext cx="1911677" cy="556016"/>
          </a:xfrm>
          <a:prstGeom prst="rect">
            <a:avLst/>
          </a:prstGeom>
        </p:spPr>
      </p:pic>
      <p:grpSp>
        <p:nvGrpSpPr>
          <p:cNvPr id="4" name="Group 3">
            <a:extLst>
              <a:ext uri="{FF2B5EF4-FFF2-40B4-BE49-F238E27FC236}">
                <a16:creationId xmlns:a16="http://schemas.microsoft.com/office/drawing/2014/main" id="{55B34D90-E066-C402-69E9-EDAB474E8271}"/>
              </a:ext>
            </a:extLst>
          </p:cNvPr>
          <p:cNvGrpSpPr/>
          <p:nvPr userDrawn="1"/>
        </p:nvGrpSpPr>
        <p:grpSpPr>
          <a:xfrm>
            <a:off x="12093433" y="-8879"/>
            <a:ext cx="107445" cy="6880196"/>
            <a:chOff x="9042207" y="-13238"/>
            <a:chExt cx="107305" cy="6871238"/>
          </a:xfrm>
        </p:grpSpPr>
        <p:sp>
          <p:nvSpPr>
            <p:cNvPr id="5" name="Rectangle 4">
              <a:extLst>
                <a:ext uri="{FF2B5EF4-FFF2-40B4-BE49-F238E27FC236}">
                  <a16:creationId xmlns:a16="http://schemas.microsoft.com/office/drawing/2014/main" id="{82FEE1A8-B17D-B28D-8D61-72ACD4328515}"/>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1CC139E-2161-3721-E5C2-688830D7E4E1}"/>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EFE72929-F0D5-A830-608D-EF59C0ECE5AE}"/>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BDB3EAF-7558-17D1-F92D-86E5964439CA}"/>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4526BF7-8523-DBC0-8C6B-7BD1355BC84C}"/>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C9A68C9F-CA46-45D8-802A-229D5D066796}"/>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93A9D0E-1640-7A07-21C6-58A9B1C94F2F}"/>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3AA6701E-F127-A4D4-3223-EA05D0147D85}"/>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583E99E4-729B-813F-42E2-F9212917D1BC}"/>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0A054848-BBAF-55B5-BA6E-E8F3DD66646E}"/>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03834830-4236-C075-5AD2-58830105F983}"/>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FF636725-3B11-FBC6-F866-4359BAE441EB}"/>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EBFDB8E7-9A97-79B7-4062-6200A5CD6BDA}"/>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A034CF5F-71B0-B5B2-FCD7-77F5F7F223F3}"/>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C90D639C-AB7C-1D19-F351-366D333BB46F}"/>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D59BF834-AA70-935A-2073-009AECCE92E4}"/>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87A30A6F-6802-CA32-680A-CCD3E1EC6326}"/>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97FE1696-05D8-C68D-56AF-8DCF986A0C1E}"/>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3729641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Numbered Divider African heartbeat patter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DC5AC50-8F4D-2BB7-0CC0-5F625E1AD35E}"/>
              </a:ext>
            </a:extLst>
          </p:cNvPr>
          <p:cNvSpPr>
            <a:spLocks noGrp="1"/>
          </p:cNvSpPr>
          <p:nvPr>
            <p:ph type="ctrTitle" hasCustomPrompt="1"/>
          </p:nvPr>
        </p:nvSpPr>
        <p:spPr>
          <a:xfrm>
            <a:off x="361643" y="3086549"/>
            <a:ext cx="5552892" cy="875071"/>
          </a:xfrm>
          <a:prstGeom prst="rect">
            <a:avLst/>
          </a:prstGeom>
        </p:spPr>
        <p:txBody>
          <a:bodyPr lIns="0" tIns="0" rIns="0" bIns="0" anchor="b">
            <a:noAutofit/>
          </a:bodyPr>
          <a:lstStyle>
            <a:lvl1pPr algn="l">
              <a:defRPr sz="4300" b="1">
                <a:solidFill>
                  <a:schemeClr val="tx1"/>
                </a:solidFill>
                <a:latin typeface="Arial" panose="020B0604020202020204" pitchFamily="34" charset="0"/>
                <a:cs typeface="Arial" panose="020B0604020202020204" pitchFamily="34" charset="0"/>
              </a:defRPr>
            </a:lvl1pPr>
          </a:lstStyle>
          <a:p>
            <a:r>
              <a:rPr lang="en-US"/>
              <a:t>Add divider title</a:t>
            </a:r>
            <a:endParaRPr lang="en-GB"/>
          </a:p>
        </p:txBody>
      </p:sp>
      <p:sp>
        <p:nvSpPr>
          <p:cNvPr id="6" name="Subtitle 2">
            <a:extLst>
              <a:ext uri="{FF2B5EF4-FFF2-40B4-BE49-F238E27FC236}">
                <a16:creationId xmlns:a16="http://schemas.microsoft.com/office/drawing/2014/main" id="{EEAEE328-C386-F506-52D4-9D0371373ADF}"/>
              </a:ext>
            </a:extLst>
          </p:cNvPr>
          <p:cNvSpPr>
            <a:spLocks noGrp="1"/>
          </p:cNvSpPr>
          <p:nvPr>
            <p:ph type="subTitle" idx="1" hasCustomPrompt="1"/>
          </p:nvPr>
        </p:nvSpPr>
        <p:spPr>
          <a:xfrm>
            <a:off x="371475" y="4097219"/>
            <a:ext cx="5552892" cy="732413"/>
          </a:xfrm>
          <a:prstGeom prst="rect">
            <a:avLst/>
          </a:prstGeom>
        </p:spPr>
        <p:txBody>
          <a:bodyPr lIns="0" tIns="0" rIns="0" bIns="0">
            <a:noAutofit/>
          </a:bodyPr>
          <a:lstStyle>
            <a:lvl1pPr marL="0" indent="0" algn="l">
              <a:lnSpc>
                <a:spcPct val="90000"/>
              </a:lnSpc>
              <a:buNone/>
              <a:defRPr sz="23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sp>
        <p:nvSpPr>
          <p:cNvPr id="7" name="Text Placeholder 40">
            <a:extLst>
              <a:ext uri="{FF2B5EF4-FFF2-40B4-BE49-F238E27FC236}">
                <a16:creationId xmlns:a16="http://schemas.microsoft.com/office/drawing/2014/main" id="{AE3BD589-9B31-C92D-2D03-E0CE5FFD152C}"/>
              </a:ext>
            </a:extLst>
          </p:cNvPr>
          <p:cNvSpPr>
            <a:spLocks noGrp="1"/>
          </p:cNvSpPr>
          <p:nvPr>
            <p:ph type="body" sz="quarter" idx="10" hasCustomPrompt="1"/>
          </p:nvPr>
        </p:nvSpPr>
        <p:spPr>
          <a:xfrm>
            <a:off x="361643" y="1490630"/>
            <a:ext cx="2519362" cy="1595919"/>
          </a:xfrm>
        </p:spPr>
        <p:txBody>
          <a:bodyPr anchor="ctr">
            <a:noAutofit/>
          </a:bodyPr>
          <a:lstStyle>
            <a:lvl1pPr marL="0" indent="0" algn="l">
              <a:buNone/>
              <a:defRPr sz="12000" b="1">
                <a:solidFill>
                  <a:schemeClr val="tx1"/>
                </a:solidFill>
                <a:latin typeface="Arial" panose="020B0604020202020204" pitchFamily="34" charset="0"/>
                <a:cs typeface="Arial" panose="020B0604020202020204" pitchFamily="34" charset="0"/>
              </a:defRPr>
            </a:lvl1pPr>
          </a:lstStyle>
          <a:p>
            <a:pPr lvl="0"/>
            <a:r>
              <a:rPr lang="en-US"/>
              <a:t>00</a:t>
            </a:r>
            <a:endParaRPr lang="en-GB"/>
          </a:p>
        </p:txBody>
      </p:sp>
      <p:sp>
        <p:nvSpPr>
          <p:cNvPr id="5" name="Text Placeholder 5">
            <a:extLst>
              <a:ext uri="{FF2B5EF4-FFF2-40B4-BE49-F238E27FC236}">
                <a16:creationId xmlns:a16="http://schemas.microsoft.com/office/drawing/2014/main" id="{B1669892-37FE-B4AF-BB02-DE8C49ED9641}"/>
              </a:ext>
            </a:extLst>
          </p:cNvPr>
          <p:cNvSpPr txBox="1">
            <a:spLocks/>
          </p:cNvSpPr>
          <p:nvPr userDrawn="1"/>
        </p:nvSpPr>
        <p:spPr>
          <a:xfrm>
            <a:off x="371475" y="6503658"/>
            <a:ext cx="7166539" cy="381001"/>
          </a:xfrm>
          <a:prstGeom prst="rect">
            <a:avLst/>
          </a:prstGeom>
          <a:noFill/>
        </p:spPr>
        <p:txBody>
          <a:bodyPr wrap="square"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lang="en-US" sz="850" b="0"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GB">
                <a:solidFill>
                  <a:schemeClr val="tx1"/>
                </a:solidFill>
              </a:rPr>
              <a:t>[Add company classification and regulatory details] </a:t>
            </a:r>
          </a:p>
        </p:txBody>
      </p:sp>
      <p:pic>
        <p:nvPicPr>
          <p:cNvPr id="9" name="Picture 8">
            <a:extLst>
              <a:ext uri="{FF2B5EF4-FFF2-40B4-BE49-F238E27FC236}">
                <a16:creationId xmlns:a16="http://schemas.microsoft.com/office/drawing/2014/main" id="{464D0EEE-29CD-3881-8D83-96E3CF45C3C6}"/>
              </a:ext>
            </a:extLst>
          </p:cNvPr>
          <p:cNvPicPr>
            <a:picLocks noChangeAspect="1"/>
          </p:cNvPicPr>
          <p:nvPr userDrawn="1"/>
        </p:nvPicPr>
        <p:blipFill>
          <a:blip r:embed="rId3"/>
          <a:srcRect l="6" r="6"/>
          <a:stretch/>
        </p:blipFill>
        <p:spPr>
          <a:xfrm>
            <a:off x="9785023" y="6138142"/>
            <a:ext cx="1911677" cy="556016"/>
          </a:xfrm>
          <a:prstGeom prst="rect">
            <a:avLst/>
          </a:prstGeom>
        </p:spPr>
      </p:pic>
      <p:grpSp>
        <p:nvGrpSpPr>
          <p:cNvPr id="2" name="Group 1">
            <a:extLst>
              <a:ext uri="{FF2B5EF4-FFF2-40B4-BE49-F238E27FC236}">
                <a16:creationId xmlns:a16="http://schemas.microsoft.com/office/drawing/2014/main" id="{52344089-B0CD-2E7D-96FC-D8F1A12D7D96}"/>
              </a:ext>
            </a:extLst>
          </p:cNvPr>
          <p:cNvGrpSpPr/>
          <p:nvPr userDrawn="1"/>
        </p:nvGrpSpPr>
        <p:grpSpPr>
          <a:xfrm>
            <a:off x="12093433" y="-8879"/>
            <a:ext cx="107445" cy="6880196"/>
            <a:chOff x="9042207" y="-13238"/>
            <a:chExt cx="107305" cy="6871238"/>
          </a:xfrm>
        </p:grpSpPr>
        <p:sp>
          <p:nvSpPr>
            <p:cNvPr id="3" name="Rectangle 2">
              <a:extLst>
                <a:ext uri="{FF2B5EF4-FFF2-40B4-BE49-F238E27FC236}">
                  <a16:creationId xmlns:a16="http://schemas.microsoft.com/office/drawing/2014/main" id="{B164EB03-9478-0DF4-262B-152252C78C61}"/>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79FB0444-3174-6C46-5B3D-B324BA411C34}"/>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ED7920D-DA30-4C09-EEC0-E0FEF325AB74}"/>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257AECB2-FD54-DFE2-259E-954E1DA88049}"/>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6B446F0-603C-5656-EAAF-22706112FA14}"/>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A2C834B0-69E2-3B6F-D962-DAF3D457A1E5}"/>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265BC39A-9416-00B6-6CD0-45CB756C9D42}"/>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709BDA5-1303-D485-9372-34EB20B20653}"/>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9B94CA77-B33E-353F-227E-B0055763DABD}"/>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F511CB78-C15D-6BD8-CD4D-7CD6F0674858}"/>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256B2140-344A-65A1-9F60-BAA562CC5FC2}"/>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E428B929-CA61-F16F-4EEF-2B372D82A5A7}"/>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9DE2BDE8-CE9F-0D48-789C-8DD907A7504E}"/>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6CF93E06-778D-85B9-A3B3-1C38FCD21054}"/>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B60B3475-8ACF-958A-7756-BD8001D358E3}"/>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0F21835E-BC06-4E21-6179-BC8A17FDBF03}"/>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22194C4B-6081-73AF-2CC1-D6EC58AB319D}"/>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49FDAFDB-A58F-37C0-E065-50171FBBA93F}"/>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73714197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Numbered Divider Hope with illustration">
    <p:bg>
      <p:bgPr>
        <a:solidFill>
          <a:schemeClr val="accent2"/>
        </a:solidFill>
        <a:effectLst/>
      </p:bgPr>
    </p:bg>
    <p:spTree>
      <p:nvGrpSpPr>
        <p:cNvPr id="1" name=""/>
        <p:cNvGrpSpPr/>
        <p:nvPr/>
      </p:nvGrpSpPr>
      <p:grpSpPr>
        <a:xfrm>
          <a:off x="0" y="0"/>
          <a:ext cx="0" cy="0"/>
          <a:chOff x="0" y="0"/>
          <a:chExt cx="0" cy="0"/>
        </a:xfrm>
      </p:grpSpPr>
      <p:pic>
        <p:nvPicPr>
          <p:cNvPr id="3" name="Picture 2" descr="A cartoon of a person wearing glasses and a hat&#10;&#10;Description automatically generated">
            <a:extLst>
              <a:ext uri="{FF2B5EF4-FFF2-40B4-BE49-F238E27FC236}">
                <a16:creationId xmlns:a16="http://schemas.microsoft.com/office/drawing/2014/main" id="{49C86367-9527-CC4A-BC42-C32A520C7BED}"/>
              </a:ext>
            </a:extLst>
          </p:cNvPr>
          <p:cNvPicPr>
            <a:picLocks noChangeAspect="1"/>
          </p:cNvPicPr>
          <p:nvPr userDrawn="1"/>
        </p:nvPicPr>
        <p:blipFill>
          <a:blip r:embed="rId2"/>
          <a:stretch>
            <a:fillRect/>
          </a:stretch>
        </p:blipFill>
        <p:spPr>
          <a:xfrm>
            <a:off x="0" y="6684"/>
            <a:ext cx="12192000" cy="6844632"/>
          </a:xfrm>
          <a:prstGeom prst="rect">
            <a:avLst/>
          </a:prstGeom>
        </p:spPr>
      </p:pic>
      <p:sp>
        <p:nvSpPr>
          <p:cNvPr id="4" name="Title 1">
            <a:extLst>
              <a:ext uri="{FF2B5EF4-FFF2-40B4-BE49-F238E27FC236}">
                <a16:creationId xmlns:a16="http://schemas.microsoft.com/office/drawing/2014/main" id="{0DC5AC50-8F4D-2BB7-0CC0-5F625E1AD35E}"/>
              </a:ext>
            </a:extLst>
          </p:cNvPr>
          <p:cNvSpPr>
            <a:spLocks noGrp="1"/>
          </p:cNvSpPr>
          <p:nvPr>
            <p:ph type="ctrTitle" hasCustomPrompt="1"/>
          </p:nvPr>
        </p:nvSpPr>
        <p:spPr>
          <a:xfrm>
            <a:off x="361643" y="3086549"/>
            <a:ext cx="5552892" cy="875071"/>
          </a:xfrm>
          <a:prstGeom prst="rect">
            <a:avLst/>
          </a:prstGeom>
        </p:spPr>
        <p:txBody>
          <a:bodyPr lIns="0" tIns="0" rIns="0" bIns="0" anchor="b">
            <a:noAutofit/>
          </a:bodyPr>
          <a:lstStyle>
            <a:lvl1pPr algn="l">
              <a:defRPr sz="4300" b="1">
                <a:solidFill>
                  <a:schemeClr val="tx1"/>
                </a:solidFill>
                <a:latin typeface="Arial" panose="020B0604020202020204" pitchFamily="34" charset="0"/>
                <a:cs typeface="Arial" panose="020B0604020202020204" pitchFamily="34" charset="0"/>
              </a:defRPr>
            </a:lvl1pPr>
          </a:lstStyle>
          <a:p>
            <a:r>
              <a:rPr lang="en-US"/>
              <a:t>Add divider title</a:t>
            </a:r>
            <a:endParaRPr lang="en-GB"/>
          </a:p>
        </p:txBody>
      </p:sp>
      <p:sp>
        <p:nvSpPr>
          <p:cNvPr id="6" name="Subtitle 2">
            <a:extLst>
              <a:ext uri="{FF2B5EF4-FFF2-40B4-BE49-F238E27FC236}">
                <a16:creationId xmlns:a16="http://schemas.microsoft.com/office/drawing/2014/main" id="{EEAEE328-C386-F506-52D4-9D0371373ADF}"/>
              </a:ext>
            </a:extLst>
          </p:cNvPr>
          <p:cNvSpPr>
            <a:spLocks noGrp="1"/>
          </p:cNvSpPr>
          <p:nvPr>
            <p:ph type="subTitle" idx="1" hasCustomPrompt="1"/>
          </p:nvPr>
        </p:nvSpPr>
        <p:spPr>
          <a:xfrm>
            <a:off x="371475" y="4097219"/>
            <a:ext cx="5552892" cy="732413"/>
          </a:xfrm>
          <a:prstGeom prst="rect">
            <a:avLst/>
          </a:prstGeom>
        </p:spPr>
        <p:txBody>
          <a:bodyPr lIns="0" tIns="0" rIns="0" bIns="0">
            <a:noAutofit/>
          </a:bodyPr>
          <a:lstStyle>
            <a:lvl1pPr marL="0" indent="0" algn="l">
              <a:lnSpc>
                <a:spcPct val="90000"/>
              </a:lnSpc>
              <a:buNone/>
              <a:defRPr sz="23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sp>
        <p:nvSpPr>
          <p:cNvPr id="7" name="Text Placeholder 40">
            <a:extLst>
              <a:ext uri="{FF2B5EF4-FFF2-40B4-BE49-F238E27FC236}">
                <a16:creationId xmlns:a16="http://schemas.microsoft.com/office/drawing/2014/main" id="{AE3BD589-9B31-C92D-2D03-E0CE5FFD152C}"/>
              </a:ext>
            </a:extLst>
          </p:cNvPr>
          <p:cNvSpPr>
            <a:spLocks noGrp="1"/>
          </p:cNvSpPr>
          <p:nvPr>
            <p:ph type="body" sz="quarter" idx="10" hasCustomPrompt="1"/>
          </p:nvPr>
        </p:nvSpPr>
        <p:spPr>
          <a:xfrm>
            <a:off x="361643" y="1490630"/>
            <a:ext cx="2519362" cy="1595919"/>
          </a:xfrm>
        </p:spPr>
        <p:txBody>
          <a:bodyPr anchor="ctr">
            <a:noAutofit/>
          </a:bodyPr>
          <a:lstStyle>
            <a:lvl1pPr marL="0" indent="0" algn="l">
              <a:buNone/>
              <a:defRPr sz="12000" b="1">
                <a:solidFill>
                  <a:schemeClr val="tx1"/>
                </a:solidFill>
                <a:latin typeface="Arial" panose="020B0604020202020204" pitchFamily="34" charset="0"/>
                <a:cs typeface="Arial" panose="020B0604020202020204" pitchFamily="34" charset="0"/>
              </a:defRPr>
            </a:lvl1pPr>
          </a:lstStyle>
          <a:p>
            <a:pPr lvl="0"/>
            <a:r>
              <a:rPr lang="en-US"/>
              <a:t>00</a:t>
            </a:r>
            <a:endParaRPr lang="en-GB"/>
          </a:p>
        </p:txBody>
      </p:sp>
      <p:sp>
        <p:nvSpPr>
          <p:cNvPr id="5" name="Text Placeholder 5">
            <a:extLst>
              <a:ext uri="{FF2B5EF4-FFF2-40B4-BE49-F238E27FC236}">
                <a16:creationId xmlns:a16="http://schemas.microsoft.com/office/drawing/2014/main" id="{E023D510-894C-A4BE-0E76-1295A9AA1EC2}"/>
              </a:ext>
            </a:extLst>
          </p:cNvPr>
          <p:cNvSpPr txBox="1">
            <a:spLocks/>
          </p:cNvSpPr>
          <p:nvPr userDrawn="1"/>
        </p:nvSpPr>
        <p:spPr>
          <a:xfrm>
            <a:off x="371475" y="6503658"/>
            <a:ext cx="7166539" cy="381001"/>
          </a:xfrm>
          <a:prstGeom prst="rect">
            <a:avLst/>
          </a:prstGeom>
          <a:noFill/>
        </p:spPr>
        <p:txBody>
          <a:bodyPr wrap="square"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lang="en-US" sz="850" b="0"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GB">
                <a:solidFill>
                  <a:schemeClr val="tx1"/>
                </a:solidFill>
              </a:rPr>
              <a:t>[Add company classification and regulatory details] </a:t>
            </a:r>
          </a:p>
        </p:txBody>
      </p:sp>
      <p:pic>
        <p:nvPicPr>
          <p:cNvPr id="10" name="Picture 9">
            <a:extLst>
              <a:ext uri="{FF2B5EF4-FFF2-40B4-BE49-F238E27FC236}">
                <a16:creationId xmlns:a16="http://schemas.microsoft.com/office/drawing/2014/main" id="{B898F0E1-46E1-52D0-D5A6-ED6D64B24309}"/>
              </a:ext>
            </a:extLst>
          </p:cNvPr>
          <p:cNvPicPr>
            <a:picLocks noChangeAspect="1"/>
          </p:cNvPicPr>
          <p:nvPr userDrawn="1"/>
        </p:nvPicPr>
        <p:blipFill>
          <a:blip r:embed="rId3"/>
          <a:srcRect l="6" r="6"/>
          <a:stretch/>
        </p:blipFill>
        <p:spPr>
          <a:xfrm>
            <a:off x="9785023" y="6138142"/>
            <a:ext cx="1911677" cy="556016"/>
          </a:xfrm>
          <a:prstGeom prst="rect">
            <a:avLst/>
          </a:prstGeom>
        </p:spPr>
      </p:pic>
      <p:grpSp>
        <p:nvGrpSpPr>
          <p:cNvPr id="2" name="Group 1">
            <a:extLst>
              <a:ext uri="{FF2B5EF4-FFF2-40B4-BE49-F238E27FC236}">
                <a16:creationId xmlns:a16="http://schemas.microsoft.com/office/drawing/2014/main" id="{8F8C5E05-1A86-C3AF-4CC1-D1F40763F202}"/>
              </a:ext>
            </a:extLst>
          </p:cNvPr>
          <p:cNvGrpSpPr/>
          <p:nvPr userDrawn="1"/>
        </p:nvGrpSpPr>
        <p:grpSpPr>
          <a:xfrm>
            <a:off x="12093433" y="-8879"/>
            <a:ext cx="107445" cy="6880196"/>
            <a:chOff x="9042207" y="-13238"/>
            <a:chExt cx="107305" cy="6871238"/>
          </a:xfrm>
        </p:grpSpPr>
        <p:sp>
          <p:nvSpPr>
            <p:cNvPr id="8" name="Rectangle 7">
              <a:extLst>
                <a:ext uri="{FF2B5EF4-FFF2-40B4-BE49-F238E27FC236}">
                  <a16:creationId xmlns:a16="http://schemas.microsoft.com/office/drawing/2014/main" id="{24973EDA-3B4E-836E-ACA8-4DC29A98333A}"/>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CF6C022-17AC-2EFC-C5FE-36958444C7D8}"/>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DE579DA9-4D86-EA29-F132-7DB4462667EE}"/>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ED0C300B-4126-7B35-9C72-F47E0D2EA3A6}"/>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4C24CBD6-F155-ADBC-0E6F-DD55459783E1}"/>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6DC4B783-1B8F-879C-9340-FFF71594A5BB}"/>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94DB3E98-9E8E-9932-CE2E-0011936E0BB8}"/>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7483494C-3F28-D06B-15AA-4D2A0B9C09C1}"/>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6B4BA77F-A0A9-782A-B6C4-08DEF1308033}"/>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F583C59B-6F55-73E1-51EF-600082361967}"/>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3F6907B-709C-99FA-2858-DDC2AF85DF66}"/>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1D9905D9-B8F7-D1A8-7E3B-912E91E29F4F}"/>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0F2AC251-5689-03B0-BFAC-F7B28DC17BD5}"/>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76634D90-5C0F-7733-0D52-06D82AABF38E}"/>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432287E0-A864-845A-2517-F3CE9BB69AA2}"/>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4506B8A5-6341-A2EE-1A19-702919D22EAD}"/>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34D93603-6EB5-FB62-6E85-5599DAD1A752}"/>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242777DC-FE0E-4F59-DAA5-8699F61BEB36}"/>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33226760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Numbered Divider Passion red">
    <p:bg>
      <p:bgPr>
        <a:solidFill>
          <a:schemeClr val="accent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DC5AC50-8F4D-2BB7-0CC0-5F625E1AD35E}"/>
              </a:ext>
            </a:extLst>
          </p:cNvPr>
          <p:cNvSpPr>
            <a:spLocks noGrp="1"/>
          </p:cNvSpPr>
          <p:nvPr>
            <p:ph type="ctrTitle" hasCustomPrompt="1"/>
          </p:nvPr>
        </p:nvSpPr>
        <p:spPr>
          <a:xfrm>
            <a:off x="371475" y="3086549"/>
            <a:ext cx="5552892" cy="875071"/>
          </a:xfrm>
          <a:prstGeom prst="rect">
            <a:avLst/>
          </a:prstGeom>
        </p:spPr>
        <p:txBody>
          <a:bodyPr lIns="0" tIns="0" rIns="0" bIns="0" anchor="b">
            <a:noAutofit/>
          </a:bodyPr>
          <a:lstStyle>
            <a:lvl1pPr algn="l">
              <a:defRPr sz="4300" b="1">
                <a:solidFill>
                  <a:schemeClr val="tx1"/>
                </a:solidFill>
                <a:latin typeface="Arial" panose="020B0604020202020204" pitchFamily="34" charset="0"/>
                <a:cs typeface="Arial" panose="020B0604020202020204" pitchFamily="34" charset="0"/>
              </a:defRPr>
            </a:lvl1pPr>
          </a:lstStyle>
          <a:p>
            <a:r>
              <a:rPr lang="en-US"/>
              <a:t>Add divider title</a:t>
            </a:r>
            <a:endParaRPr lang="en-GB"/>
          </a:p>
        </p:txBody>
      </p:sp>
      <p:sp>
        <p:nvSpPr>
          <p:cNvPr id="6" name="Subtitle 2">
            <a:extLst>
              <a:ext uri="{FF2B5EF4-FFF2-40B4-BE49-F238E27FC236}">
                <a16:creationId xmlns:a16="http://schemas.microsoft.com/office/drawing/2014/main" id="{EEAEE328-C386-F506-52D4-9D0371373ADF}"/>
              </a:ext>
            </a:extLst>
          </p:cNvPr>
          <p:cNvSpPr>
            <a:spLocks noGrp="1"/>
          </p:cNvSpPr>
          <p:nvPr>
            <p:ph type="subTitle" idx="1" hasCustomPrompt="1"/>
          </p:nvPr>
        </p:nvSpPr>
        <p:spPr>
          <a:xfrm>
            <a:off x="381307" y="4097219"/>
            <a:ext cx="5552892" cy="732413"/>
          </a:xfrm>
          <a:prstGeom prst="rect">
            <a:avLst/>
          </a:prstGeom>
        </p:spPr>
        <p:txBody>
          <a:bodyPr lIns="0" tIns="0" rIns="0" bIns="0">
            <a:noAutofit/>
          </a:bodyPr>
          <a:lstStyle>
            <a:lvl1pPr marL="0" indent="0" algn="l">
              <a:lnSpc>
                <a:spcPct val="90000"/>
              </a:lnSpc>
              <a:buNone/>
              <a:defRPr sz="23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sp>
        <p:nvSpPr>
          <p:cNvPr id="7" name="Text Placeholder 40">
            <a:extLst>
              <a:ext uri="{FF2B5EF4-FFF2-40B4-BE49-F238E27FC236}">
                <a16:creationId xmlns:a16="http://schemas.microsoft.com/office/drawing/2014/main" id="{AE3BD589-9B31-C92D-2D03-E0CE5FFD152C}"/>
              </a:ext>
            </a:extLst>
          </p:cNvPr>
          <p:cNvSpPr>
            <a:spLocks noGrp="1"/>
          </p:cNvSpPr>
          <p:nvPr>
            <p:ph type="body" sz="quarter" idx="10" hasCustomPrompt="1"/>
          </p:nvPr>
        </p:nvSpPr>
        <p:spPr>
          <a:xfrm>
            <a:off x="371475" y="1490630"/>
            <a:ext cx="2519362" cy="1595919"/>
          </a:xfrm>
        </p:spPr>
        <p:txBody>
          <a:bodyPr anchor="ctr">
            <a:noAutofit/>
          </a:bodyPr>
          <a:lstStyle>
            <a:lvl1pPr marL="0" indent="0" algn="l">
              <a:buNone/>
              <a:defRPr sz="12000" b="1">
                <a:solidFill>
                  <a:schemeClr val="tx1"/>
                </a:solidFill>
                <a:latin typeface="Arial" panose="020B0604020202020204" pitchFamily="34" charset="0"/>
                <a:cs typeface="Arial" panose="020B0604020202020204" pitchFamily="34" charset="0"/>
              </a:defRPr>
            </a:lvl1pPr>
          </a:lstStyle>
          <a:p>
            <a:pPr lvl="0"/>
            <a:r>
              <a:rPr lang="en-US"/>
              <a:t>00</a:t>
            </a:r>
            <a:endParaRPr lang="en-GB"/>
          </a:p>
        </p:txBody>
      </p:sp>
      <p:pic>
        <p:nvPicPr>
          <p:cNvPr id="9" name="Picture 8">
            <a:extLst>
              <a:ext uri="{FF2B5EF4-FFF2-40B4-BE49-F238E27FC236}">
                <a16:creationId xmlns:a16="http://schemas.microsoft.com/office/drawing/2014/main" id="{C94A64A3-8993-6524-5DDB-690A299132EF}"/>
              </a:ext>
            </a:extLst>
          </p:cNvPr>
          <p:cNvPicPr>
            <a:picLocks noChangeAspect="1"/>
          </p:cNvPicPr>
          <p:nvPr userDrawn="1"/>
        </p:nvPicPr>
        <p:blipFill>
          <a:blip r:embed="rId2"/>
          <a:srcRect l="6" r="6"/>
          <a:stretch/>
        </p:blipFill>
        <p:spPr>
          <a:xfrm>
            <a:off x="9785023" y="6138142"/>
            <a:ext cx="1911677" cy="556016"/>
          </a:xfrm>
          <a:prstGeom prst="rect">
            <a:avLst/>
          </a:prstGeom>
        </p:spPr>
      </p:pic>
      <p:grpSp>
        <p:nvGrpSpPr>
          <p:cNvPr id="2" name="Group 1">
            <a:extLst>
              <a:ext uri="{FF2B5EF4-FFF2-40B4-BE49-F238E27FC236}">
                <a16:creationId xmlns:a16="http://schemas.microsoft.com/office/drawing/2014/main" id="{0B392D6C-4A3B-C162-52E1-AAFBC331A674}"/>
              </a:ext>
            </a:extLst>
          </p:cNvPr>
          <p:cNvGrpSpPr/>
          <p:nvPr userDrawn="1"/>
        </p:nvGrpSpPr>
        <p:grpSpPr>
          <a:xfrm>
            <a:off x="12093433" y="-8879"/>
            <a:ext cx="107445" cy="6880196"/>
            <a:chOff x="9042207" y="-13238"/>
            <a:chExt cx="107305" cy="6871238"/>
          </a:xfrm>
        </p:grpSpPr>
        <p:sp>
          <p:nvSpPr>
            <p:cNvPr id="5" name="Rectangle 4">
              <a:extLst>
                <a:ext uri="{FF2B5EF4-FFF2-40B4-BE49-F238E27FC236}">
                  <a16:creationId xmlns:a16="http://schemas.microsoft.com/office/drawing/2014/main" id="{AF85107F-B886-26AB-BD1C-6D535CB02205}"/>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6AE0A508-AE88-BAD7-B243-EAA1AEDCD846}"/>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509C5667-51E9-2C6D-C461-B156B303AA15}"/>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32246E5C-75A3-52EA-AA41-ACE128870457}"/>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037AD502-5A09-011C-7660-7B3156CD745D}"/>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0B6C785E-1335-F204-2694-FFA887693E86}"/>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88EDDEE6-2212-19D7-8DE3-F8D91420AD4F}"/>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F396E582-CA5F-0652-1538-2392AA8401D2}"/>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B94E8E34-9E30-689C-FAD0-DC8D81804654}"/>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893C76A2-1462-2759-19B4-DF41020C6BB9}"/>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D0DF3FA0-8CBC-CD32-2B3E-D5574DA0C601}"/>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4EE01EC3-D0CB-BFB2-69C5-854976511B64}"/>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3FAB5C81-1DD6-6646-A2AF-EF002AE760BB}"/>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BB205D2F-A3E6-6392-BD33-C7EF7704C05D}"/>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F18D4FA1-1BF5-2DAF-1D80-BDBFD87467AD}"/>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1C3FCDF1-522C-64A3-928B-45AB27FC22A7}"/>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67BCB0C5-8ACD-151C-2386-552B1A562B30}"/>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C0EE6FDA-1AD9-0030-01E0-237D1F179730}"/>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82911990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Numbered Divider Hope with pattern 5">
    <p:bg>
      <p:bgPr>
        <a:solidFill>
          <a:schemeClr val="accent2"/>
        </a:solidFill>
        <a:effectLst/>
      </p:bgPr>
    </p:bg>
    <p:spTree>
      <p:nvGrpSpPr>
        <p:cNvPr id="1" name=""/>
        <p:cNvGrpSpPr/>
        <p:nvPr/>
      </p:nvGrpSpPr>
      <p:grpSpPr>
        <a:xfrm>
          <a:off x="0" y="0"/>
          <a:ext cx="0" cy="0"/>
          <a:chOff x="0" y="0"/>
          <a:chExt cx="0" cy="0"/>
        </a:xfrm>
      </p:grpSpPr>
      <p:pic>
        <p:nvPicPr>
          <p:cNvPr id="2" name="Picture 1" descr="A red and black pattern&#10;&#10;Description automatically generated">
            <a:extLst>
              <a:ext uri="{FF2B5EF4-FFF2-40B4-BE49-F238E27FC236}">
                <a16:creationId xmlns:a16="http://schemas.microsoft.com/office/drawing/2014/main" id="{8F4038BD-C7D4-84DA-45E9-F72F38B07B1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0DC5AC50-8F4D-2BB7-0CC0-5F625E1AD35E}"/>
              </a:ext>
            </a:extLst>
          </p:cNvPr>
          <p:cNvSpPr>
            <a:spLocks noGrp="1"/>
          </p:cNvSpPr>
          <p:nvPr>
            <p:ph type="ctrTitle" hasCustomPrompt="1"/>
          </p:nvPr>
        </p:nvSpPr>
        <p:spPr>
          <a:xfrm>
            <a:off x="371475" y="3086549"/>
            <a:ext cx="5552892" cy="875071"/>
          </a:xfrm>
          <a:prstGeom prst="rect">
            <a:avLst/>
          </a:prstGeom>
        </p:spPr>
        <p:txBody>
          <a:bodyPr lIns="0" tIns="0" rIns="0" bIns="0" anchor="b">
            <a:noAutofit/>
          </a:bodyPr>
          <a:lstStyle>
            <a:lvl1pPr algn="l">
              <a:defRPr sz="4300" b="1">
                <a:solidFill>
                  <a:schemeClr val="tx1"/>
                </a:solidFill>
                <a:latin typeface="Arial" panose="020B0604020202020204" pitchFamily="34" charset="0"/>
                <a:cs typeface="Arial" panose="020B0604020202020204" pitchFamily="34" charset="0"/>
              </a:defRPr>
            </a:lvl1pPr>
          </a:lstStyle>
          <a:p>
            <a:r>
              <a:rPr lang="en-US"/>
              <a:t>Add divider title</a:t>
            </a:r>
            <a:endParaRPr lang="en-GB"/>
          </a:p>
        </p:txBody>
      </p:sp>
      <p:sp>
        <p:nvSpPr>
          <p:cNvPr id="6" name="Subtitle 2">
            <a:extLst>
              <a:ext uri="{FF2B5EF4-FFF2-40B4-BE49-F238E27FC236}">
                <a16:creationId xmlns:a16="http://schemas.microsoft.com/office/drawing/2014/main" id="{EEAEE328-C386-F506-52D4-9D0371373ADF}"/>
              </a:ext>
            </a:extLst>
          </p:cNvPr>
          <p:cNvSpPr>
            <a:spLocks noGrp="1"/>
          </p:cNvSpPr>
          <p:nvPr>
            <p:ph type="subTitle" idx="1" hasCustomPrompt="1"/>
          </p:nvPr>
        </p:nvSpPr>
        <p:spPr>
          <a:xfrm>
            <a:off x="381307" y="4097219"/>
            <a:ext cx="5552892" cy="732413"/>
          </a:xfrm>
          <a:prstGeom prst="rect">
            <a:avLst/>
          </a:prstGeom>
        </p:spPr>
        <p:txBody>
          <a:bodyPr lIns="0" tIns="0" rIns="0" bIns="0">
            <a:noAutofit/>
          </a:bodyPr>
          <a:lstStyle>
            <a:lvl1pPr marL="0" indent="0" algn="l">
              <a:lnSpc>
                <a:spcPct val="90000"/>
              </a:lnSpc>
              <a:buNone/>
              <a:defRPr sz="23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sp>
        <p:nvSpPr>
          <p:cNvPr id="7" name="Text Placeholder 40">
            <a:extLst>
              <a:ext uri="{FF2B5EF4-FFF2-40B4-BE49-F238E27FC236}">
                <a16:creationId xmlns:a16="http://schemas.microsoft.com/office/drawing/2014/main" id="{AE3BD589-9B31-C92D-2D03-E0CE5FFD152C}"/>
              </a:ext>
            </a:extLst>
          </p:cNvPr>
          <p:cNvSpPr>
            <a:spLocks noGrp="1"/>
          </p:cNvSpPr>
          <p:nvPr>
            <p:ph type="body" sz="quarter" idx="10" hasCustomPrompt="1"/>
          </p:nvPr>
        </p:nvSpPr>
        <p:spPr>
          <a:xfrm>
            <a:off x="371475" y="1490630"/>
            <a:ext cx="2519362" cy="1595919"/>
          </a:xfrm>
        </p:spPr>
        <p:txBody>
          <a:bodyPr anchor="ctr">
            <a:noAutofit/>
          </a:bodyPr>
          <a:lstStyle>
            <a:lvl1pPr marL="0" indent="0" algn="l">
              <a:buNone/>
              <a:defRPr sz="12000" b="1">
                <a:solidFill>
                  <a:schemeClr val="tx1"/>
                </a:solidFill>
                <a:latin typeface="Arial" panose="020B0604020202020204" pitchFamily="34" charset="0"/>
                <a:cs typeface="Arial" panose="020B0604020202020204" pitchFamily="34" charset="0"/>
              </a:defRPr>
            </a:lvl1pPr>
          </a:lstStyle>
          <a:p>
            <a:pPr lvl="0"/>
            <a:r>
              <a:rPr lang="en-US"/>
              <a:t>00</a:t>
            </a:r>
            <a:endParaRPr lang="en-GB"/>
          </a:p>
        </p:txBody>
      </p:sp>
      <p:sp>
        <p:nvSpPr>
          <p:cNvPr id="5" name="Text Placeholder 5">
            <a:extLst>
              <a:ext uri="{FF2B5EF4-FFF2-40B4-BE49-F238E27FC236}">
                <a16:creationId xmlns:a16="http://schemas.microsoft.com/office/drawing/2014/main" id="{48F733BE-71AA-F153-B460-DC219B0789E3}"/>
              </a:ext>
            </a:extLst>
          </p:cNvPr>
          <p:cNvSpPr txBox="1">
            <a:spLocks/>
          </p:cNvSpPr>
          <p:nvPr userDrawn="1"/>
        </p:nvSpPr>
        <p:spPr>
          <a:xfrm>
            <a:off x="371475" y="6503658"/>
            <a:ext cx="7166539" cy="381001"/>
          </a:xfrm>
          <a:prstGeom prst="rect">
            <a:avLst/>
          </a:prstGeom>
          <a:noFill/>
        </p:spPr>
        <p:txBody>
          <a:bodyPr wrap="square"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lang="en-US" sz="850" b="0"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GB">
                <a:solidFill>
                  <a:schemeClr val="tx1"/>
                </a:solidFill>
              </a:rPr>
              <a:t>[Add company classification and regulatory details] </a:t>
            </a:r>
          </a:p>
        </p:txBody>
      </p:sp>
      <p:pic>
        <p:nvPicPr>
          <p:cNvPr id="10" name="Picture 9">
            <a:extLst>
              <a:ext uri="{FF2B5EF4-FFF2-40B4-BE49-F238E27FC236}">
                <a16:creationId xmlns:a16="http://schemas.microsoft.com/office/drawing/2014/main" id="{6418F3A3-F266-A710-FA2B-7699C8FE7BF7}"/>
              </a:ext>
            </a:extLst>
          </p:cNvPr>
          <p:cNvPicPr>
            <a:picLocks noChangeAspect="1"/>
          </p:cNvPicPr>
          <p:nvPr userDrawn="1"/>
        </p:nvPicPr>
        <p:blipFill>
          <a:blip r:embed="rId3"/>
          <a:srcRect l="6" r="6"/>
          <a:stretch/>
        </p:blipFill>
        <p:spPr>
          <a:xfrm>
            <a:off x="9785023" y="6138142"/>
            <a:ext cx="1911677" cy="556016"/>
          </a:xfrm>
          <a:prstGeom prst="rect">
            <a:avLst/>
          </a:prstGeom>
        </p:spPr>
      </p:pic>
      <p:grpSp>
        <p:nvGrpSpPr>
          <p:cNvPr id="3" name="Group 2">
            <a:extLst>
              <a:ext uri="{FF2B5EF4-FFF2-40B4-BE49-F238E27FC236}">
                <a16:creationId xmlns:a16="http://schemas.microsoft.com/office/drawing/2014/main" id="{1EFCF9B9-B7B2-B8EB-6027-F1B07CF57EB7}"/>
              </a:ext>
            </a:extLst>
          </p:cNvPr>
          <p:cNvGrpSpPr/>
          <p:nvPr userDrawn="1"/>
        </p:nvGrpSpPr>
        <p:grpSpPr>
          <a:xfrm>
            <a:off x="12093433" y="-8879"/>
            <a:ext cx="107445" cy="6880196"/>
            <a:chOff x="9042207" y="-13238"/>
            <a:chExt cx="107305" cy="6871238"/>
          </a:xfrm>
        </p:grpSpPr>
        <p:sp>
          <p:nvSpPr>
            <p:cNvPr id="8" name="Rectangle 7">
              <a:extLst>
                <a:ext uri="{FF2B5EF4-FFF2-40B4-BE49-F238E27FC236}">
                  <a16:creationId xmlns:a16="http://schemas.microsoft.com/office/drawing/2014/main" id="{92B73559-ADCE-AB4E-27A6-FDD4E163DB2A}"/>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3F16FAF1-2832-350A-456B-CEFE8FF83E77}"/>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7B2132F-7624-B1F7-20B4-3F7850F818B6}"/>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7BB08C9-800B-BCAD-598E-63B173498420}"/>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406CF900-EFE5-4FBC-A692-6E0760E4EC61}"/>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F9994A1B-1A49-E5C1-DCED-53FC480DA474}"/>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89633CD4-E367-8B3E-C703-C3791CE00646}"/>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5C876836-379A-6204-F90E-19B27EA8D41A}"/>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319E2DF4-DB01-8197-A2AA-58848A71EC6A}"/>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A40E2F68-5506-0181-0126-B8A94F3813B9}"/>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3529BA63-4104-D8DC-4067-081305DF52DF}"/>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92A79AA5-4782-EDE7-65E9-76B843C49A4B}"/>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AD68BA2F-D0F3-48AD-8FE3-6B7C4DC08429}"/>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834912B8-D504-DEA2-7DA4-6AD8D66F2E8D}"/>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CA390C60-73B7-9056-0D8A-7B3DDA9A6C7C}"/>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65C5EFF7-D943-3603-B4EF-14117A0445D6}"/>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BBA8749B-8A57-AD66-8CD5-4E66FAD78F8B}"/>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176E4172-A285-5C0E-3320-31396B13FF42}"/>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10083831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Divider editable image-white">
    <p:bg>
      <p:bgPr>
        <a:solidFill>
          <a:schemeClr val="bg2"/>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700A960-637F-CF97-F447-D0E1DDF4952C}"/>
              </a:ext>
            </a:extLst>
          </p:cNvPr>
          <p:cNvSpPr>
            <a:spLocks noGrp="1"/>
          </p:cNvSpPr>
          <p:nvPr>
            <p:ph type="pic" sz="quarter" idx="11" hasCustomPrompt="1"/>
          </p:nvPr>
        </p:nvSpPr>
        <p:spPr>
          <a:xfrm>
            <a:off x="0" y="0"/>
            <a:ext cx="12192000" cy="6858000"/>
          </a:xfrm>
        </p:spPr>
        <p:txBody>
          <a:bodyPr/>
          <a:lstStyle>
            <a:lvl1pPr marL="0" indent="0" algn="ctr">
              <a:buNone/>
              <a:defRPr/>
            </a:lvl1pPr>
          </a:lstStyle>
          <a:p>
            <a:r>
              <a:rPr lang="en-US"/>
              <a:t>Add picture &gt; send to back</a:t>
            </a:r>
            <a:endParaRPr lang="en-GB"/>
          </a:p>
        </p:txBody>
      </p:sp>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371475" y="3086549"/>
            <a:ext cx="5552892" cy="875071"/>
          </a:xfrm>
          <a:prstGeom prst="rect">
            <a:avLst/>
          </a:prstGeom>
        </p:spPr>
        <p:txBody>
          <a:bodyPr lIns="0" tIns="0" rIns="0" bIns="0" anchor="b">
            <a:noAutofit/>
          </a:bodyPr>
          <a:lstStyle>
            <a:lvl1pPr algn="l">
              <a:defRPr sz="4300" b="1">
                <a:solidFill>
                  <a:schemeClr val="tx1"/>
                </a:solidFill>
                <a:latin typeface="Arial" panose="020B0604020202020204" pitchFamily="34" charset="0"/>
                <a:cs typeface="Arial" panose="020B0604020202020204" pitchFamily="34" charset="0"/>
              </a:defRPr>
            </a:lvl1pPr>
          </a:lstStyle>
          <a:p>
            <a:r>
              <a:rPr lang="en-US"/>
              <a:t>Add divider title</a:t>
            </a:r>
            <a:endParaRPr lang="en-GB"/>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381307" y="4097219"/>
            <a:ext cx="5552892" cy="732413"/>
          </a:xfrm>
          <a:prstGeom prst="rect">
            <a:avLst/>
          </a:prstGeom>
        </p:spPr>
        <p:txBody>
          <a:bodyPr lIns="0" tIns="0" rIns="0" bIns="0">
            <a:noAutofit/>
          </a:bodyPr>
          <a:lstStyle>
            <a:lvl1pPr marL="0" indent="0" algn="l">
              <a:lnSpc>
                <a:spcPct val="90000"/>
              </a:lnSpc>
              <a:buNone/>
              <a:defRPr sz="23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sp>
        <p:nvSpPr>
          <p:cNvPr id="6" name="Text Placeholder 5">
            <a:extLst>
              <a:ext uri="{FF2B5EF4-FFF2-40B4-BE49-F238E27FC236}">
                <a16:creationId xmlns:a16="http://schemas.microsoft.com/office/drawing/2014/main" id="{2974B4A1-D8CC-67C2-A733-ED2806457360}"/>
              </a:ext>
            </a:extLst>
          </p:cNvPr>
          <p:cNvSpPr txBox="1">
            <a:spLocks/>
          </p:cNvSpPr>
          <p:nvPr userDrawn="1"/>
        </p:nvSpPr>
        <p:spPr>
          <a:xfrm>
            <a:off x="371475" y="6503658"/>
            <a:ext cx="7166539" cy="381001"/>
          </a:xfrm>
          <a:prstGeom prst="rect">
            <a:avLst/>
          </a:prstGeom>
          <a:noFill/>
        </p:spPr>
        <p:txBody>
          <a:bodyPr wrap="square"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lang="en-US" sz="850" b="0"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GB">
                <a:solidFill>
                  <a:schemeClr val="tx1"/>
                </a:solidFill>
              </a:rPr>
              <a:t>[Add company classification and regulatory details] </a:t>
            </a:r>
          </a:p>
        </p:txBody>
      </p:sp>
      <p:pic>
        <p:nvPicPr>
          <p:cNvPr id="8" name="Picture 7">
            <a:extLst>
              <a:ext uri="{FF2B5EF4-FFF2-40B4-BE49-F238E27FC236}">
                <a16:creationId xmlns:a16="http://schemas.microsoft.com/office/drawing/2014/main" id="{05C53E4E-A9C6-2EDA-F517-5875320CC920}"/>
              </a:ext>
            </a:extLst>
          </p:cNvPr>
          <p:cNvPicPr>
            <a:picLocks noChangeAspect="1"/>
          </p:cNvPicPr>
          <p:nvPr userDrawn="1"/>
        </p:nvPicPr>
        <p:blipFill>
          <a:blip r:embed="rId2"/>
          <a:srcRect l="6" r="6"/>
          <a:stretch/>
        </p:blipFill>
        <p:spPr>
          <a:xfrm>
            <a:off x="9785023" y="6138142"/>
            <a:ext cx="1911677" cy="556016"/>
          </a:xfrm>
          <a:prstGeom prst="rect">
            <a:avLst/>
          </a:prstGeom>
        </p:spPr>
      </p:pic>
      <p:grpSp>
        <p:nvGrpSpPr>
          <p:cNvPr id="4" name="Group 3">
            <a:extLst>
              <a:ext uri="{FF2B5EF4-FFF2-40B4-BE49-F238E27FC236}">
                <a16:creationId xmlns:a16="http://schemas.microsoft.com/office/drawing/2014/main" id="{B9E903DE-6672-9EE5-AEE6-735508D81261}"/>
              </a:ext>
            </a:extLst>
          </p:cNvPr>
          <p:cNvGrpSpPr/>
          <p:nvPr userDrawn="1"/>
        </p:nvGrpSpPr>
        <p:grpSpPr>
          <a:xfrm>
            <a:off x="12093433" y="-8879"/>
            <a:ext cx="107445" cy="6880196"/>
            <a:chOff x="9042207" y="-13238"/>
            <a:chExt cx="107305" cy="6871238"/>
          </a:xfrm>
        </p:grpSpPr>
        <p:sp>
          <p:nvSpPr>
            <p:cNvPr id="5" name="Rectangle 4">
              <a:extLst>
                <a:ext uri="{FF2B5EF4-FFF2-40B4-BE49-F238E27FC236}">
                  <a16:creationId xmlns:a16="http://schemas.microsoft.com/office/drawing/2014/main" id="{6CC543DD-3BC0-B36B-2C52-D5CBFD2FB09F}"/>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12740314-0693-99EE-D3E1-999EE23F6B54}"/>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1A5DBDC-5D06-7480-DF19-26E19947F4C4}"/>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15BECAE9-8A0E-084A-2C62-5E607DE539A1}"/>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6C934F9A-31F5-D38E-00A2-776F170EDE19}"/>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5E62CBCF-D77F-35D7-032C-CF1F54D4974D}"/>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4E9422C9-3091-66CA-3DB3-323FC0BA26B8}"/>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ACA8B136-E1B4-3F11-BC55-5ED430ACE9D8}"/>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2D06EEF1-60B8-DD6E-B5C2-77D4F4FF8035}"/>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12D97A57-002B-DC98-6BA9-F92E5F52888F}"/>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CF21E31C-CFCA-EDAF-7892-570B3B00FB4F}"/>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CD908270-7DB7-F3F9-D3A5-F4C479F935CF}"/>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068E378B-74A5-CE60-F58A-9CC6DF443E8E}"/>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0C53697D-9E2B-3CD2-76FC-546BE7543814}"/>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D3DFB925-46EF-1C14-3EC9-6272DFE6442A}"/>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6811F5D8-A748-BB2F-4E7A-8CCF51B0277E}"/>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31758C1C-F0C2-7C96-7F4B-D0B72EA171E9}"/>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AD989A09-B813-2F8D-A6FE-D064E72FFD00}"/>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40093336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Divider editable image_passion">
    <p:bg>
      <p:bgPr>
        <a:solidFill>
          <a:schemeClr val="bg2"/>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700A960-637F-CF97-F447-D0E1DDF4952C}"/>
              </a:ext>
            </a:extLst>
          </p:cNvPr>
          <p:cNvSpPr>
            <a:spLocks noGrp="1"/>
          </p:cNvSpPr>
          <p:nvPr>
            <p:ph type="pic" sz="quarter" idx="11" hasCustomPrompt="1"/>
          </p:nvPr>
        </p:nvSpPr>
        <p:spPr>
          <a:xfrm>
            <a:off x="0" y="0"/>
            <a:ext cx="12192000" cy="6858000"/>
          </a:xfrm>
        </p:spPr>
        <p:txBody>
          <a:bodyPr/>
          <a:lstStyle>
            <a:lvl1pPr marL="0" indent="0" algn="ctr">
              <a:buNone/>
              <a:defRPr/>
            </a:lvl1pPr>
          </a:lstStyle>
          <a:p>
            <a:r>
              <a:rPr lang="en-US"/>
              <a:t>Add picture &gt; send to back</a:t>
            </a:r>
            <a:endParaRPr lang="en-GB"/>
          </a:p>
        </p:txBody>
      </p:sp>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371475" y="3086549"/>
            <a:ext cx="5552892" cy="875071"/>
          </a:xfrm>
          <a:prstGeom prst="rect">
            <a:avLst/>
          </a:prstGeom>
        </p:spPr>
        <p:txBody>
          <a:bodyPr lIns="0" tIns="0" rIns="0" bIns="0" anchor="b">
            <a:noAutofit/>
          </a:bodyPr>
          <a:lstStyle>
            <a:lvl1pPr algn="l">
              <a:defRPr sz="4300" b="1">
                <a:solidFill>
                  <a:schemeClr val="accent1"/>
                </a:solidFill>
                <a:latin typeface="Arial" panose="020B0604020202020204" pitchFamily="34" charset="0"/>
                <a:cs typeface="Arial" panose="020B0604020202020204" pitchFamily="34" charset="0"/>
              </a:defRPr>
            </a:lvl1pPr>
          </a:lstStyle>
          <a:p>
            <a:r>
              <a:rPr lang="en-US"/>
              <a:t>Add divider title</a:t>
            </a:r>
            <a:endParaRPr lang="en-GB"/>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381307" y="4097219"/>
            <a:ext cx="5552892" cy="732413"/>
          </a:xfrm>
          <a:prstGeom prst="rect">
            <a:avLst/>
          </a:prstGeom>
        </p:spPr>
        <p:txBody>
          <a:bodyPr lIns="0" tIns="0" rIns="0" bIns="0">
            <a:noAutofit/>
          </a:bodyPr>
          <a:lstStyle>
            <a:lvl1pPr marL="0" indent="0" algn="l">
              <a:lnSpc>
                <a:spcPct val="90000"/>
              </a:lnSpc>
              <a:buNone/>
              <a:defRPr sz="2300">
                <a:solidFill>
                  <a:schemeClr val="accent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pic>
        <p:nvPicPr>
          <p:cNvPr id="5" name="Picture 4" descr="A black background with red text&#10;&#10;Description automatically generated">
            <a:extLst>
              <a:ext uri="{FF2B5EF4-FFF2-40B4-BE49-F238E27FC236}">
                <a16:creationId xmlns:a16="http://schemas.microsoft.com/office/drawing/2014/main" id="{2FAC1972-AAD4-F3A5-2553-4922038D840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67456" y="6133097"/>
            <a:ext cx="1929244" cy="561061"/>
          </a:xfrm>
          <a:prstGeom prst="rect">
            <a:avLst/>
          </a:prstGeom>
        </p:spPr>
      </p:pic>
      <p:sp>
        <p:nvSpPr>
          <p:cNvPr id="6" name="Text Placeholder 5">
            <a:extLst>
              <a:ext uri="{FF2B5EF4-FFF2-40B4-BE49-F238E27FC236}">
                <a16:creationId xmlns:a16="http://schemas.microsoft.com/office/drawing/2014/main" id="{DE8042BE-32A7-AAD6-4D59-B78EAAFB2CCF}"/>
              </a:ext>
            </a:extLst>
          </p:cNvPr>
          <p:cNvSpPr txBox="1">
            <a:spLocks/>
          </p:cNvSpPr>
          <p:nvPr userDrawn="1"/>
        </p:nvSpPr>
        <p:spPr>
          <a:xfrm>
            <a:off x="371475" y="6503658"/>
            <a:ext cx="7166539" cy="381001"/>
          </a:xfrm>
          <a:prstGeom prst="rect">
            <a:avLst/>
          </a:prstGeom>
          <a:noFill/>
        </p:spPr>
        <p:txBody>
          <a:bodyPr wrap="square"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lang="en-US" sz="850" b="0"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GB">
                <a:solidFill>
                  <a:schemeClr val="tx1">
                    <a:lumMod val="65000"/>
                  </a:schemeClr>
                </a:solidFill>
              </a:rPr>
              <a:t>[Add company classification and regulatory details] </a:t>
            </a:r>
          </a:p>
        </p:txBody>
      </p:sp>
      <p:grpSp>
        <p:nvGrpSpPr>
          <p:cNvPr id="4" name="Group 3">
            <a:extLst>
              <a:ext uri="{FF2B5EF4-FFF2-40B4-BE49-F238E27FC236}">
                <a16:creationId xmlns:a16="http://schemas.microsoft.com/office/drawing/2014/main" id="{180025C7-456C-7D72-9DCB-39FE23A7CE8B}"/>
              </a:ext>
            </a:extLst>
          </p:cNvPr>
          <p:cNvGrpSpPr/>
          <p:nvPr userDrawn="1"/>
        </p:nvGrpSpPr>
        <p:grpSpPr>
          <a:xfrm>
            <a:off x="12093433" y="-8879"/>
            <a:ext cx="107445" cy="6880196"/>
            <a:chOff x="9042207" y="-13238"/>
            <a:chExt cx="107305" cy="6871238"/>
          </a:xfrm>
        </p:grpSpPr>
        <p:sp>
          <p:nvSpPr>
            <p:cNvPr id="8" name="Rectangle 7">
              <a:extLst>
                <a:ext uri="{FF2B5EF4-FFF2-40B4-BE49-F238E27FC236}">
                  <a16:creationId xmlns:a16="http://schemas.microsoft.com/office/drawing/2014/main" id="{EF56A7FB-EB8A-B15B-0EDB-2F9DD9D6A199}"/>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7E01A29B-311F-5242-7665-FD34A1AC9929}"/>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3009806A-FD1A-1BC8-ABAF-51D5FA73F0C0}"/>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1AC2B5FD-2BAD-6FDC-4869-35C1D164D01B}"/>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B516E3FE-EDA6-4093-8AAB-75D3EF5B44A8}"/>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011F746A-0F71-5733-FFE2-502901309EDD}"/>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10E64837-77DB-FE9D-4126-2097AC74B86E}"/>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FA4DF3AA-1C61-C02C-54C0-79D56DDD0C5E}"/>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5818DDA4-CBBD-34DB-ECEC-2CCC98572AA8}"/>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CD4CC856-FC73-59DC-766B-4A45C1472048}"/>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BCBDC981-C8C1-D803-A6D9-68389EF929A1}"/>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F79626D9-4709-9720-C06E-CD7CCCFA5404}"/>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A2431ABA-6430-334F-4813-6B804B32EC77}"/>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AACDE07E-D7F2-3577-FD75-13C936C5BE09}"/>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A9558EB0-FF92-F382-2BF9-38A0A3145326}"/>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9F883D12-ED82-3228-0747-D25F4C94A4A6}"/>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29266342-F413-2292-27B1-1279A8680D61}"/>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921CD516-E13D-E9A1-4BD1-DC82ADECF66E}"/>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9944460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ubtitle, content &amp; grey text 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358774" y="445811"/>
            <a:ext cx="6416599" cy="710639"/>
          </a:xfrm>
        </p:spPr>
        <p:txBody>
          <a:bodyPr anchor="b"/>
          <a:lstStyle>
            <a:lvl1pPr>
              <a:defRPr/>
            </a:lvl1pPr>
          </a:lstStyle>
          <a:p>
            <a:r>
              <a:rPr lang="en-US"/>
              <a:t>Add title</a:t>
            </a:r>
            <a:endParaRPr lang="en-GB"/>
          </a:p>
        </p:txBody>
      </p:sp>
      <p:sp>
        <p:nvSpPr>
          <p:cNvPr id="4" name="Text Placeholder 3">
            <a:extLst>
              <a:ext uri="{FF2B5EF4-FFF2-40B4-BE49-F238E27FC236}">
                <a16:creationId xmlns:a16="http://schemas.microsoft.com/office/drawing/2014/main" id="{815D3A4F-C11A-480D-B249-1B3A0A517FC3}"/>
              </a:ext>
            </a:extLst>
          </p:cNvPr>
          <p:cNvSpPr>
            <a:spLocks noGrp="1"/>
          </p:cNvSpPr>
          <p:nvPr>
            <p:ph type="body" sz="quarter" idx="10" hasCustomPrompt="1"/>
          </p:nvPr>
        </p:nvSpPr>
        <p:spPr>
          <a:xfrm>
            <a:off x="358774" y="1213249"/>
            <a:ext cx="6416598" cy="343161"/>
          </a:xfrm>
        </p:spPr>
        <p:txBody>
          <a:bodyPr vert="horz" lIns="0" tIns="0" rIns="0" bIns="0" rtlCol="0">
            <a:noAutofit/>
          </a:bodyPr>
          <a:lstStyle>
            <a:lvl1pPr>
              <a:defRPr lang="en-GB" sz="2000" dirty="0">
                <a:latin typeface="Arial" panose="020B0604020202020204" pitchFamily="34" charset="0"/>
                <a:cs typeface="Arial" panose="020B0604020202020204" pitchFamily="34" charset="0"/>
              </a:defRPr>
            </a:lvl1pPr>
          </a:lstStyle>
          <a:p>
            <a:pPr marL="0" lvl="0" indent="0">
              <a:lnSpc>
                <a:spcPct val="100000"/>
              </a:lnSpc>
              <a:spcAft>
                <a:spcPts val="0"/>
              </a:spcAft>
              <a:buNone/>
            </a:pPr>
            <a:r>
              <a:rPr lang="en-US"/>
              <a:t>Add subtitle</a:t>
            </a:r>
            <a:endParaRPr lang="en-GB"/>
          </a:p>
        </p:txBody>
      </p:sp>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358776" y="1628775"/>
            <a:ext cx="6416596" cy="4281832"/>
          </a:xfrm>
        </p:spPr>
        <p:txBody>
          <a:bodyPr vert="horz" lIns="0" tIns="0" rIns="0" bIns="0" rtlCol="0">
            <a:noAutofit/>
          </a:bodyPr>
          <a:lstStyle>
            <a:lvl1pPr>
              <a:defRPr lang="en-US" sz="1800" dirty="0"/>
            </a:lvl1pPr>
            <a:lvl2pPr>
              <a:defRPr lang="en-US" sz="1800" dirty="0"/>
            </a:lvl2pPr>
            <a:lvl3pPr>
              <a:defRPr lang="en-US" sz="1800" dirty="0"/>
            </a:lvl3pPr>
            <a:lvl4pPr>
              <a:defRPr lang="en-US" sz="1800" dirty="0"/>
            </a:lvl4pPr>
            <a:lvl5pPr>
              <a:defRPr lang="en-GB" sz="1800" dirty="0"/>
            </a:lvl5pPr>
          </a:lstStyle>
          <a:p>
            <a:pPr lvl="0">
              <a:lnSpc>
                <a:spcPct val="120000"/>
              </a:lnSpc>
              <a:spcAft>
                <a:spcPts val="600"/>
              </a:spcAft>
            </a:pPr>
            <a:r>
              <a:rPr lang="en-US"/>
              <a:t>Add first level body copy</a:t>
            </a:r>
          </a:p>
          <a:p>
            <a:pPr lvl="1">
              <a:lnSpc>
                <a:spcPct val="120000"/>
              </a:lnSpc>
              <a:spcAft>
                <a:spcPts val="600"/>
              </a:spcAft>
            </a:pPr>
            <a:r>
              <a:rPr lang="en-US"/>
              <a:t>Second level</a:t>
            </a:r>
          </a:p>
          <a:p>
            <a:pPr lvl="2">
              <a:lnSpc>
                <a:spcPct val="120000"/>
              </a:lnSpc>
              <a:spcAft>
                <a:spcPts val="600"/>
              </a:spcAft>
            </a:pPr>
            <a:r>
              <a:rPr lang="en-US"/>
              <a:t>Third level</a:t>
            </a:r>
          </a:p>
          <a:p>
            <a:pPr lvl="3">
              <a:lnSpc>
                <a:spcPct val="120000"/>
              </a:lnSpc>
              <a:spcAft>
                <a:spcPts val="600"/>
              </a:spcAft>
            </a:pPr>
            <a:r>
              <a:rPr lang="en-US"/>
              <a:t>Fourth level</a:t>
            </a:r>
          </a:p>
          <a:p>
            <a:pPr lvl="4">
              <a:lnSpc>
                <a:spcPct val="120000"/>
              </a:lnSpc>
              <a:spcAft>
                <a:spcPts val="600"/>
              </a:spcAft>
            </a:pPr>
            <a:r>
              <a:rPr lang="en-US"/>
              <a:t>Fifth level</a:t>
            </a:r>
            <a:endParaRPr lang="en-GB"/>
          </a:p>
        </p:txBody>
      </p:sp>
      <p:sp>
        <p:nvSpPr>
          <p:cNvPr id="6" name="Text Placeholder 3">
            <a:extLst>
              <a:ext uri="{FF2B5EF4-FFF2-40B4-BE49-F238E27FC236}">
                <a16:creationId xmlns:a16="http://schemas.microsoft.com/office/drawing/2014/main" id="{1E461228-2A69-42BE-A4E4-3FAE975C4EB7}"/>
              </a:ext>
            </a:extLst>
          </p:cNvPr>
          <p:cNvSpPr>
            <a:spLocks noGrp="1"/>
          </p:cNvSpPr>
          <p:nvPr>
            <p:ph type="body" sz="quarter" idx="14" hasCustomPrompt="1"/>
          </p:nvPr>
        </p:nvSpPr>
        <p:spPr>
          <a:xfrm>
            <a:off x="7227066" y="445811"/>
            <a:ext cx="4468550" cy="5464795"/>
          </a:xfrm>
          <a:noFill/>
          <a:ln w="19050">
            <a:solidFill>
              <a:schemeClr val="tx2"/>
            </a:solidFill>
          </a:ln>
        </p:spPr>
        <p:txBody>
          <a:bodyPr vert="horz" lIns="180000" tIns="180000" rIns="180000" bIns="180000" rtlCol="0">
            <a:noAutofit/>
          </a:bodyPr>
          <a:lstStyle>
            <a:lvl1pPr marL="0" indent="0">
              <a:buNone/>
              <a:defRPr lang="en-GB" sz="1800" dirty="0">
                <a:solidFill>
                  <a:schemeClr val="tx2"/>
                </a:solidFill>
                <a:latin typeface="Arial" panose="020B0604020202020204" pitchFamily="34" charset="0"/>
              </a:defRPr>
            </a:lvl1pPr>
          </a:lstStyle>
          <a:p>
            <a:pPr marL="228600" lvl="0" indent="-228600">
              <a:lnSpc>
                <a:spcPct val="120000"/>
              </a:lnSpc>
              <a:spcAft>
                <a:spcPts val="600"/>
              </a:spcAft>
            </a:pPr>
            <a:r>
              <a:rPr lang="en-US"/>
              <a:t>Add body copy</a:t>
            </a:r>
            <a:endParaRPr lang="en-GB"/>
          </a:p>
        </p:txBody>
      </p:sp>
      <p:sp>
        <p:nvSpPr>
          <p:cNvPr id="3" name="TextBox 2">
            <a:extLst>
              <a:ext uri="{FF2B5EF4-FFF2-40B4-BE49-F238E27FC236}">
                <a16:creationId xmlns:a16="http://schemas.microsoft.com/office/drawing/2014/main" id="{33138EC8-5781-3012-BD6E-25E929B0F5A9}"/>
              </a:ext>
            </a:extLst>
          </p:cNvPr>
          <p:cNvSpPr txBox="1"/>
          <p:nvPr userDrawn="1"/>
        </p:nvSpPr>
        <p:spPr>
          <a:xfrm>
            <a:off x="358775" y="6348669"/>
            <a:ext cx="227151" cy="283906"/>
          </a:xfrm>
          <a:prstGeom prst="rect">
            <a:avLst/>
          </a:prstGeom>
          <a:noFill/>
        </p:spPr>
        <p:txBody>
          <a:bodyPr wrap="square" lIns="0" tIns="0" rIns="0" bIns="144000" rtlCol="0">
            <a:spAutoFit/>
          </a:bodyPr>
          <a:lstStyle/>
          <a:p>
            <a:fld id="{1B89E529-AE4E-4371-8EFE-1FBBC6F604E7}" type="slidenum">
              <a:rPr lang="en-US" sz="900" smtClean="0">
                <a:solidFill>
                  <a:schemeClr val="tx2"/>
                </a:solidFill>
              </a:rPr>
              <a:t>‹#›</a:t>
            </a:fld>
            <a:endParaRPr lang="en-GB" sz="900">
              <a:solidFill>
                <a:schemeClr val="tx2"/>
              </a:solidFill>
            </a:endParaRPr>
          </a:p>
        </p:txBody>
      </p:sp>
    </p:spTree>
    <p:extLst>
      <p:ext uri="{BB962C8B-B14F-4D97-AF65-F5344CB8AC3E}">
        <p14:creationId xmlns:p14="http://schemas.microsoft.com/office/powerpoint/2010/main" val="162634209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Divider African heartbeat patter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DC5AC50-8F4D-2BB7-0CC0-5F625E1AD35E}"/>
              </a:ext>
            </a:extLst>
          </p:cNvPr>
          <p:cNvSpPr>
            <a:spLocks noGrp="1"/>
          </p:cNvSpPr>
          <p:nvPr>
            <p:ph type="ctrTitle" hasCustomPrompt="1"/>
          </p:nvPr>
        </p:nvSpPr>
        <p:spPr>
          <a:xfrm>
            <a:off x="371475" y="3086549"/>
            <a:ext cx="5552892" cy="875071"/>
          </a:xfrm>
          <a:prstGeom prst="rect">
            <a:avLst/>
          </a:prstGeom>
        </p:spPr>
        <p:txBody>
          <a:bodyPr lIns="0" tIns="0" rIns="0" bIns="0" anchor="b">
            <a:noAutofit/>
          </a:bodyPr>
          <a:lstStyle>
            <a:lvl1pPr algn="l">
              <a:defRPr sz="4300" b="1">
                <a:solidFill>
                  <a:schemeClr val="tx1"/>
                </a:solidFill>
                <a:latin typeface="Arial" panose="020B0604020202020204" pitchFamily="34" charset="0"/>
                <a:cs typeface="Arial" panose="020B0604020202020204" pitchFamily="34" charset="0"/>
              </a:defRPr>
            </a:lvl1pPr>
          </a:lstStyle>
          <a:p>
            <a:r>
              <a:rPr lang="en-US"/>
              <a:t>Add divider title</a:t>
            </a:r>
            <a:endParaRPr lang="en-GB"/>
          </a:p>
        </p:txBody>
      </p:sp>
      <p:sp>
        <p:nvSpPr>
          <p:cNvPr id="6" name="Subtitle 2">
            <a:extLst>
              <a:ext uri="{FF2B5EF4-FFF2-40B4-BE49-F238E27FC236}">
                <a16:creationId xmlns:a16="http://schemas.microsoft.com/office/drawing/2014/main" id="{EEAEE328-C386-F506-52D4-9D0371373ADF}"/>
              </a:ext>
            </a:extLst>
          </p:cNvPr>
          <p:cNvSpPr>
            <a:spLocks noGrp="1"/>
          </p:cNvSpPr>
          <p:nvPr>
            <p:ph type="subTitle" idx="1" hasCustomPrompt="1"/>
          </p:nvPr>
        </p:nvSpPr>
        <p:spPr>
          <a:xfrm>
            <a:off x="381307" y="4097219"/>
            <a:ext cx="5552892" cy="732413"/>
          </a:xfrm>
          <a:prstGeom prst="rect">
            <a:avLst/>
          </a:prstGeom>
        </p:spPr>
        <p:txBody>
          <a:bodyPr lIns="0" tIns="0" rIns="0" bIns="0">
            <a:noAutofit/>
          </a:bodyPr>
          <a:lstStyle>
            <a:lvl1pPr marL="0" indent="0" algn="l">
              <a:lnSpc>
                <a:spcPct val="90000"/>
              </a:lnSpc>
              <a:buNone/>
              <a:defRPr sz="23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pic>
        <p:nvPicPr>
          <p:cNvPr id="5" name="Picture 4">
            <a:extLst>
              <a:ext uri="{FF2B5EF4-FFF2-40B4-BE49-F238E27FC236}">
                <a16:creationId xmlns:a16="http://schemas.microsoft.com/office/drawing/2014/main" id="{4D7DFA48-F194-4BD2-818E-D749C5160462}"/>
              </a:ext>
            </a:extLst>
          </p:cNvPr>
          <p:cNvPicPr>
            <a:picLocks noChangeAspect="1"/>
          </p:cNvPicPr>
          <p:nvPr userDrawn="1"/>
        </p:nvPicPr>
        <p:blipFill>
          <a:blip r:embed="rId3"/>
          <a:srcRect l="6" r="6"/>
          <a:stretch/>
        </p:blipFill>
        <p:spPr>
          <a:xfrm>
            <a:off x="9767456" y="6133097"/>
            <a:ext cx="1929024" cy="561061"/>
          </a:xfrm>
          <a:prstGeom prst="rect">
            <a:avLst/>
          </a:prstGeom>
        </p:spPr>
      </p:pic>
      <p:sp>
        <p:nvSpPr>
          <p:cNvPr id="3" name="Text Placeholder 5">
            <a:extLst>
              <a:ext uri="{FF2B5EF4-FFF2-40B4-BE49-F238E27FC236}">
                <a16:creationId xmlns:a16="http://schemas.microsoft.com/office/drawing/2014/main" id="{5B2EA866-5F7A-B127-1FD2-505C63CE66D8}"/>
              </a:ext>
            </a:extLst>
          </p:cNvPr>
          <p:cNvSpPr txBox="1">
            <a:spLocks/>
          </p:cNvSpPr>
          <p:nvPr userDrawn="1"/>
        </p:nvSpPr>
        <p:spPr>
          <a:xfrm>
            <a:off x="371475" y="6503658"/>
            <a:ext cx="7166539" cy="381001"/>
          </a:xfrm>
          <a:prstGeom prst="rect">
            <a:avLst/>
          </a:prstGeom>
          <a:noFill/>
        </p:spPr>
        <p:txBody>
          <a:bodyPr wrap="square"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lang="en-US" sz="850" b="0"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GB">
                <a:solidFill>
                  <a:schemeClr val="tx1"/>
                </a:solidFill>
              </a:rPr>
              <a:t>[Add company classification and regulatory details] </a:t>
            </a:r>
          </a:p>
        </p:txBody>
      </p:sp>
      <p:grpSp>
        <p:nvGrpSpPr>
          <p:cNvPr id="2" name="Group 1">
            <a:extLst>
              <a:ext uri="{FF2B5EF4-FFF2-40B4-BE49-F238E27FC236}">
                <a16:creationId xmlns:a16="http://schemas.microsoft.com/office/drawing/2014/main" id="{A8AEF5C6-9BA4-1749-1B7D-2E10ED852858}"/>
              </a:ext>
            </a:extLst>
          </p:cNvPr>
          <p:cNvGrpSpPr/>
          <p:nvPr userDrawn="1"/>
        </p:nvGrpSpPr>
        <p:grpSpPr>
          <a:xfrm>
            <a:off x="12093433" y="-8879"/>
            <a:ext cx="107445" cy="6880196"/>
            <a:chOff x="9042207" y="-13238"/>
            <a:chExt cx="107305" cy="6871238"/>
          </a:xfrm>
        </p:grpSpPr>
        <p:sp>
          <p:nvSpPr>
            <p:cNvPr id="7" name="Rectangle 6">
              <a:extLst>
                <a:ext uri="{FF2B5EF4-FFF2-40B4-BE49-F238E27FC236}">
                  <a16:creationId xmlns:a16="http://schemas.microsoft.com/office/drawing/2014/main" id="{99D15033-EA53-A78F-A7F1-47904C775F09}"/>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EBDEED46-561F-EA64-A0B6-2EE534E40913}"/>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55A25079-D083-D99C-3A87-0422C520AF25}"/>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0F552B29-A102-8C99-3257-AD1F2DD606B7}"/>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A32ED410-145B-C2C8-5914-934D8D3BF462}"/>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335AE054-FB29-D38D-796A-C001C085B819}"/>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A8D25673-EC68-9B42-668B-63FC4EB00A01}"/>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829FA3D2-1816-1CB5-9C5A-D6CD93BD07ED}"/>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4C4F9794-B6DC-81AB-BBD0-53CFFE9EB6C9}"/>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014DC601-30FB-A902-DA0C-CDE5208C5A42}"/>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D73044EA-260D-F9D6-D97B-01EE64C1C5D9}"/>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E5CE2D1F-5685-F4C1-3CEE-BA25CB1E1336}"/>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6FDD4DE0-BC51-4258-4026-1F826E69CAEF}"/>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7869FFD0-3A30-BCDA-2E85-2C4DBA162141}"/>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A58391F7-927A-C1DE-5D78-291D868FFCD2}"/>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919CE405-4A3C-6429-3B55-047A0FF57257}"/>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39406740-D896-9EA3-4F0F-BF74A2EEDA0E}"/>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2345B4F4-97DC-7315-1DEE-54AE1F8D8900}"/>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03892874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Divider Hope with illustration">
    <p:bg>
      <p:bgPr>
        <a:solidFill>
          <a:schemeClr val="accent2"/>
        </a:solidFill>
        <a:effectLst/>
      </p:bgPr>
    </p:bg>
    <p:spTree>
      <p:nvGrpSpPr>
        <p:cNvPr id="1" name=""/>
        <p:cNvGrpSpPr/>
        <p:nvPr/>
      </p:nvGrpSpPr>
      <p:grpSpPr>
        <a:xfrm>
          <a:off x="0" y="0"/>
          <a:ext cx="0" cy="0"/>
          <a:chOff x="0" y="0"/>
          <a:chExt cx="0" cy="0"/>
        </a:xfrm>
      </p:grpSpPr>
      <p:pic>
        <p:nvPicPr>
          <p:cNvPr id="3" name="Picture 2" descr="A cartoon of a person wearing glasses and a hat&#10;&#10;Description automatically generated">
            <a:extLst>
              <a:ext uri="{FF2B5EF4-FFF2-40B4-BE49-F238E27FC236}">
                <a16:creationId xmlns:a16="http://schemas.microsoft.com/office/drawing/2014/main" id="{49C86367-9527-CC4A-BC42-C32A520C7BED}"/>
              </a:ext>
            </a:extLst>
          </p:cNvPr>
          <p:cNvPicPr>
            <a:picLocks noChangeAspect="1"/>
          </p:cNvPicPr>
          <p:nvPr userDrawn="1"/>
        </p:nvPicPr>
        <p:blipFill>
          <a:blip r:embed="rId2"/>
          <a:stretch>
            <a:fillRect/>
          </a:stretch>
        </p:blipFill>
        <p:spPr>
          <a:xfrm>
            <a:off x="0" y="6684"/>
            <a:ext cx="12192000" cy="6844632"/>
          </a:xfrm>
          <a:prstGeom prst="rect">
            <a:avLst/>
          </a:prstGeom>
        </p:spPr>
      </p:pic>
      <p:sp>
        <p:nvSpPr>
          <p:cNvPr id="4" name="Title 1">
            <a:extLst>
              <a:ext uri="{FF2B5EF4-FFF2-40B4-BE49-F238E27FC236}">
                <a16:creationId xmlns:a16="http://schemas.microsoft.com/office/drawing/2014/main" id="{0DC5AC50-8F4D-2BB7-0CC0-5F625E1AD35E}"/>
              </a:ext>
            </a:extLst>
          </p:cNvPr>
          <p:cNvSpPr>
            <a:spLocks noGrp="1"/>
          </p:cNvSpPr>
          <p:nvPr>
            <p:ph type="ctrTitle" hasCustomPrompt="1"/>
          </p:nvPr>
        </p:nvSpPr>
        <p:spPr>
          <a:xfrm>
            <a:off x="371475" y="3086549"/>
            <a:ext cx="5552892" cy="875071"/>
          </a:xfrm>
          <a:prstGeom prst="rect">
            <a:avLst/>
          </a:prstGeom>
        </p:spPr>
        <p:txBody>
          <a:bodyPr lIns="0" tIns="0" rIns="0" bIns="0" anchor="b">
            <a:noAutofit/>
          </a:bodyPr>
          <a:lstStyle>
            <a:lvl1pPr algn="l">
              <a:defRPr sz="4300" b="1">
                <a:solidFill>
                  <a:schemeClr val="tx1"/>
                </a:solidFill>
                <a:latin typeface="Arial" panose="020B0604020202020204" pitchFamily="34" charset="0"/>
                <a:cs typeface="Arial" panose="020B0604020202020204" pitchFamily="34" charset="0"/>
              </a:defRPr>
            </a:lvl1pPr>
          </a:lstStyle>
          <a:p>
            <a:r>
              <a:rPr lang="en-US"/>
              <a:t>Add divider title</a:t>
            </a:r>
            <a:endParaRPr lang="en-GB"/>
          </a:p>
        </p:txBody>
      </p:sp>
      <p:sp>
        <p:nvSpPr>
          <p:cNvPr id="6" name="Subtitle 2">
            <a:extLst>
              <a:ext uri="{FF2B5EF4-FFF2-40B4-BE49-F238E27FC236}">
                <a16:creationId xmlns:a16="http://schemas.microsoft.com/office/drawing/2014/main" id="{EEAEE328-C386-F506-52D4-9D0371373ADF}"/>
              </a:ext>
            </a:extLst>
          </p:cNvPr>
          <p:cNvSpPr>
            <a:spLocks noGrp="1"/>
          </p:cNvSpPr>
          <p:nvPr>
            <p:ph type="subTitle" idx="1" hasCustomPrompt="1"/>
          </p:nvPr>
        </p:nvSpPr>
        <p:spPr>
          <a:xfrm>
            <a:off x="381307" y="4097219"/>
            <a:ext cx="5552892" cy="732413"/>
          </a:xfrm>
          <a:prstGeom prst="rect">
            <a:avLst/>
          </a:prstGeom>
        </p:spPr>
        <p:txBody>
          <a:bodyPr lIns="0" tIns="0" rIns="0" bIns="0">
            <a:noAutofit/>
          </a:bodyPr>
          <a:lstStyle>
            <a:lvl1pPr marL="0" indent="0" algn="l">
              <a:lnSpc>
                <a:spcPct val="90000"/>
              </a:lnSpc>
              <a:buNone/>
              <a:defRPr sz="23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pic>
        <p:nvPicPr>
          <p:cNvPr id="7" name="Picture 6">
            <a:extLst>
              <a:ext uri="{FF2B5EF4-FFF2-40B4-BE49-F238E27FC236}">
                <a16:creationId xmlns:a16="http://schemas.microsoft.com/office/drawing/2014/main" id="{02C0DF82-0CE2-E26A-E936-96670BB42369}"/>
              </a:ext>
            </a:extLst>
          </p:cNvPr>
          <p:cNvPicPr>
            <a:picLocks noChangeAspect="1"/>
          </p:cNvPicPr>
          <p:nvPr userDrawn="1"/>
        </p:nvPicPr>
        <p:blipFill>
          <a:blip r:embed="rId3"/>
          <a:srcRect l="6" r="6"/>
          <a:stretch/>
        </p:blipFill>
        <p:spPr>
          <a:xfrm>
            <a:off x="9767456" y="6133097"/>
            <a:ext cx="1929024" cy="561061"/>
          </a:xfrm>
          <a:prstGeom prst="rect">
            <a:avLst/>
          </a:prstGeom>
        </p:spPr>
      </p:pic>
      <p:sp>
        <p:nvSpPr>
          <p:cNvPr id="2" name="Text Placeholder 5">
            <a:extLst>
              <a:ext uri="{FF2B5EF4-FFF2-40B4-BE49-F238E27FC236}">
                <a16:creationId xmlns:a16="http://schemas.microsoft.com/office/drawing/2014/main" id="{0AE1B41F-7F8C-4886-691D-C62FEBDF5655}"/>
              </a:ext>
            </a:extLst>
          </p:cNvPr>
          <p:cNvSpPr txBox="1">
            <a:spLocks/>
          </p:cNvSpPr>
          <p:nvPr userDrawn="1"/>
        </p:nvSpPr>
        <p:spPr>
          <a:xfrm>
            <a:off x="371475" y="6503658"/>
            <a:ext cx="7166539" cy="381001"/>
          </a:xfrm>
          <a:prstGeom prst="rect">
            <a:avLst/>
          </a:prstGeom>
          <a:noFill/>
        </p:spPr>
        <p:txBody>
          <a:bodyPr wrap="square"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lang="en-US" sz="850" b="0"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GB">
                <a:solidFill>
                  <a:schemeClr val="tx1"/>
                </a:solidFill>
              </a:rPr>
              <a:t>[Add company classification and regulatory details] </a:t>
            </a:r>
          </a:p>
        </p:txBody>
      </p:sp>
      <p:grpSp>
        <p:nvGrpSpPr>
          <p:cNvPr id="5" name="Group 4">
            <a:extLst>
              <a:ext uri="{FF2B5EF4-FFF2-40B4-BE49-F238E27FC236}">
                <a16:creationId xmlns:a16="http://schemas.microsoft.com/office/drawing/2014/main" id="{840C92BB-028F-34B6-C2FB-9EB1B8CB018D}"/>
              </a:ext>
            </a:extLst>
          </p:cNvPr>
          <p:cNvGrpSpPr/>
          <p:nvPr userDrawn="1"/>
        </p:nvGrpSpPr>
        <p:grpSpPr>
          <a:xfrm>
            <a:off x="12093433" y="-8879"/>
            <a:ext cx="107445" cy="6880196"/>
            <a:chOff x="9042207" y="-13238"/>
            <a:chExt cx="107305" cy="6871238"/>
          </a:xfrm>
        </p:grpSpPr>
        <p:sp>
          <p:nvSpPr>
            <p:cNvPr id="8" name="Rectangle 7">
              <a:extLst>
                <a:ext uri="{FF2B5EF4-FFF2-40B4-BE49-F238E27FC236}">
                  <a16:creationId xmlns:a16="http://schemas.microsoft.com/office/drawing/2014/main" id="{C7067972-DA76-1BAC-A001-15016190C0F2}"/>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56083BD7-C6A6-5F88-21E5-7DE2ED55BDFB}"/>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CE8A9B9-5A7B-3AE0-B225-79B0583B24D4}"/>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B8004DD-DCAD-2556-F226-10561C4C2EFF}"/>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EA7A07F-79FE-0307-FAFD-2B6095E8535F}"/>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D4CCFF25-5DCC-2761-7AE1-1366680F059F}"/>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D6887705-ADC5-97CA-F919-A462B39D5746}"/>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43FA271C-B395-3564-70E2-AE996BFDD920}"/>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42B30615-0CC1-7AF3-C27D-43BFC8412493}"/>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6A27E615-070A-8EA3-7E0B-69F387ABA6C3}"/>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FC128B6A-8225-8243-6DA2-8D021AE11BB9}"/>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2642A84A-DB29-4E39-DBFA-E5587CEB842D}"/>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E5B94766-8A56-2C61-2A9A-97899ACEA5A2}"/>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036AD4D3-8BC4-118F-5102-C5030517DDBA}"/>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2399CCFE-1EE0-748A-7ECA-E0D3526C424E}"/>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21205469-93AF-62F7-84B1-68AE8CFDA82A}"/>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FBDABD0F-760B-850F-6ECD-F309322ACFB2}"/>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5AEF86DF-1D5B-C7AE-8B57-C3A8A8B60A89}"/>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26140696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Divider Passion red">
    <p:bg>
      <p:bgPr>
        <a:solidFill>
          <a:schemeClr val="accent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DC5AC50-8F4D-2BB7-0CC0-5F625E1AD35E}"/>
              </a:ext>
            </a:extLst>
          </p:cNvPr>
          <p:cNvSpPr>
            <a:spLocks noGrp="1"/>
          </p:cNvSpPr>
          <p:nvPr>
            <p:ph type="ctrTitle" hasCustomPrompt="1"/>
          </p:nvPr>
        </p:nvSpPr>
        <p:spPr>
          <a:xfrm>
            <a:off x="371475" y="3086549"/>
            <a:ext cx="5552892" cy="875071"/>
          </a:xfrm>
          <a:prstGeom prst="rect">
            <a:avLst/>
          </a:prstGeom>
        </p:spPr>
        <p:txBody>
          <a:bodyPr lIns="0" tIns="0" rIns="0" bIns="0" anchor="b">
            <a:noAutofit/>
          </a:bodyPr>
          <a:lstStyle>
            <a:lvl1pPr algn="l">
              <a:defRPr sz="4300" b="1">
                <a:solidFill>
                  <a:schemeClr val="tx1"/>
                </a:solidFill>
                <a:latin typeface="Arial" panose="020B0604020202020204" pitchFamily="34" charset="0"/>
                <a:cs typeface="Arial" panose="020B0604020202020204" pitchFamily="34" charset="0"/>
              </a:defRPr>
            </a:lvl1pPr>
          </a:lstStyle>
          <a:p>
            <a:r>
              <a:rPr lang="en-US"/>
              <a:t>Add divider title</a:t>
            </a:r>
            <a:endParaRPr lang="en-GB"/>
          </a:p>
        </p:txBody>
      </p:sp>
      <p:sp>
        <p:nvSpPr>
          <p:cNvPr id="6" name="Subtitle 2">
            <a:extLst>
              <a:ext uri="{FF2B5EF4-FFF2-40B4-BE49-F238E27FC236}">
                <a16:creationId xmlns:a16="http://schemas.microsoft.com/office/drawing/2014/main" id="{EEAEE328-C386-F506-52D4-9D0371373ADF}"/>
              </a:ext>
            </a:extLst>
          </p:cNvPr>
          <p:cNvSpPr>
            <a:spLocks noGrp="1"/>
          </p:cNvSpPr>
          <p:nvPr>
            <p:ph type="subTitle" idx="1" hasCustomPrompt="1"/>
          </p:nvPr>
        </p:nvSpPr>
        <p:spPr>
          <a:xfrm>
            <a:off x="381307" y="4097219"/>
            <a:ext cx="5552892" cy="732413"/>
          </a:xfrm>
          <a:prstGeom prst="rect">
            <a:avLst/>
          </a:prstGeom>
        </p:spPr>
        <p:txBody>
          <a:bodyPr lIns="0" tIns="0" rIns="0" bIns="0">
            <a:noAutofit/>
          </a:bodyPr>
          <a:lstStyle>
            <a:lvl1pPr marL="0" indent="0" algn="l">
              <a:lnSpc>
                <a:spcPct val="90000"/>
              </a:lnSpc>
              <a:buNone/>
              <a:defRPr sz="23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pic>
        <p:nvPicPr>
          <p:cNvPr id="5" name="Picture 4">
            <a:extLst>
              <a:ext uri="{FF2B5EF4-FFF2-40B4-BE49-F238E27FC236}">
                <a16:creationId xmlns:a16="http://schemas.microsoft.com/office/drawing/2014/main" id="{9D678C0D-2CC9-6611-9433-3980788AF0B0}"/>
              </a:ext>
            </a:extLst>
          </p:cNvPr>
          <p:cNvPicPr>
            <a:picLocks noChangeAspect="1"/>
          </p:cNvPicPr>
          <p:nvPr userDrawn="1"/>
        </p:nvPicPr>
        <p:blipFill>
          <a:blip r:embed="rId2"/>
          <a:srcRect l="6" r="6"/>
          <a:stretch/>
        </p:blipFill>
        <p:spPr>
          <a:xfrm>
            <a:off x="9767456" y="6133097"/>
            <a:ext cx="1929024" cy="561061"/>
          </a:xfrm>
          <a:prstGeom prst="rect">
            <a:avLst/>
          </a:prstGeom>
        </p:spPr>
      </p:pic>
      <p:grpSp>
        <p:nvGrpSpPr>
          <p:cNvPr id="3" name="Group 2">
            <a:extLst>
              <a:ext uri="{FF2B5EF4-FFF2-40B4-BE49-F238E27FC236}">
                <a16:creationId xmlns:a16="http://schemas.microsoft.com/office/drawing/2014/main" id="{696F79CF-3CA1-04CD-BA4F-09A6312BDDFB}"/>
              </a:ext>
            </a:extLst>
          </p:cNvPr>
          <p:cNvGrpSpPr/>
          <p:nvPr userDrawn="1"/>
        </p:nvGrpSpPr>
        <p:grpSpPr>
          <a:xfrm>
            <a:off x="12093433" y="-8879"/>
            <a:ext cx="107445" cy="6880196"/>
            <a:chOff x="9042207" y="-13238"/>
            <a:chExt cx="107305" cy="6871238"/>
          </a:xfrm>
        </p:grpSpPr>
        <p:sp>
          <p:nvSpPr>
            <p:cNvPr id="7" name="Rectangle 6">
              <a:extLst>
                <a:ext uri="{FF2B5EF4-FFF2-40B4-BE49-F238E27FC236}">
                  <a16:creationId xmlns:a16="http://schemas.microsoft.com/office/drawing/2014/main" id="{A09CFAA0-306F-2EE9-37FA-E58C2C134071}"/>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7179DD3-15F0-30FF-A18F-15D94BDC9438}"/>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6939079-F14A-1832-D6BE-3E69DE6E5897}"/>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ECC2D2E1-956E-791E-703B-9D2936CC67EC}"/>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FF1A996-31F5-0F4C-BA83-74904E4E3119}"/>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E598BF31-6926-8637-AF5B-0EFC9CC99624}"/>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FB99E03A-D189-2723-615D-1E0B25EDA422}"/>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18C09489-56AC-B50C-31D0-BED423285692}"/>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28E2A82-5A4B-35EF-95AA-9A55C994AF01}"/>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7BDE3143-1690-DF1F-D61B-B89CF23C9E01}"/>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BADA0D86-126F-0F83-6470-BC171E4A5995}"/>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05E5D3B2-9868-C949-E0F2-14B2BF106573}"/>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BEB5C1E7-6618-ABA9-7B17-30D6222C315D}"/>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B2ECE26-3346-34C8-D238-7658FBEFF605}"/>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5F3C2780-4E92-D4CA-2540-827C3EC1AC89}"/>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23961349-C4E9-354B-8EEE-BFF3EE825E49}"/>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0FED8D4F-EAB7-5352-2662-A14D7B7500CE}"/>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29DEF43E-ED58-B585-BAB7-56291D429E24}"/>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36853449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Divider Hope with pattern 5">
    <p:bg>
      <p:bgPr>
        <a:solidFill>
          <a:schemeClr val="accent2"/>
        </a:solidFill>
        <a:effectLst/>
      </p:bgPr>
    </p:bg>
    <p:spTree>
      <p:nvGrpSpPr>
        <p:cNvPr id="1" name=""/>
        <p:cNvGrpSpPr/>
        <p:nvPr/>
      </p:nvGrpSpPr>
      <p:grpSpPr>
        <a:xfrm>
          <a:off x="0" y="0"/>
          <a:ext cx="0" cy="0"/>
          <a:chOff x="0" y="0"/>
          <a:chExt cx="0" cy="0"/>
        </a:xfrm>
      </p:grpSpPr>
      <p:pic>
        <p:nvPicPr>
          <p:cNvPr id="2" name="Picture 1" descr="A red and black pattern&#10;&#10;Description automatically generated">
            <a:extLst>
              <a:ext uri="{FF2B5EF4-FFF2-40B4-BE49-F238E27FC236}">
                <a16:creationId xmlns:a16="http://schemas.microsoft.com/office/drawing/2014/main" id="{8F4038BD-C7D4-84DA-45E9-F72F38B07B1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0DC5AC50-8F4D-2BB7-0CC0-5F625E1AD35E}"/>
              </a:ext>
            </a:extLst>
          </p:cNvPr>
          <p:cNvSpPr>
            <a:spLocks noGrp="1"/>
          </p:cNvSpPr>
          <p:nvPr>
            <p:ph type="ctrTitle" hasCustomPrompt="1"/>
          </p:nvPr>
        </p:nvSpPr>
        <p:spPr>
          <a:xfrm>
            <a:off x="371475" y="3086549"/>
            <a:ext cx="5552892" cy="875071"/>
          </a:xfrm>
          <a:prstGeom prst="rect">
            <a:avLst/>
          </a:prstGeom>
        </p:spPr>
        <p:txBody>
          <a:bodyPr lIns="0" tIns="0" rIns="0" bIns="0" anchor="b">
            <a:noAutofit/>
          </a:bodyPr>
          <a:lstStyle>
            <a:lvl1pPr algn="l">
              <a:defRPr sz="4300" b="1">
                <a:solidFill>
                  <a:schemeClr val="tx1"/>
                </a:solidFill>
                <a:latin typeface="Arial" panose="020B0604020202020204" pitchFamily="34" charset="0"/>
                <a:cs typeface="Arial" panose="020B0604020202020204" pitchFamily="34" charset="0"/>
              </a:defRPr>
            </a:lvl1pPr>
          </a:lstStyle>
          <a:p>
            <a:r>
              <a:rPr lang="en-US"/>
              <a:t>Add divider title</a:t>
            </a:r>
            <a:endParaRPr lang="en-GB"/>
          </a:p>
        </p:txBody>
      </p:sp>
      <p:sp>
        <p:nvSpPr>
          <p:cNvPr id="6" name="Subtitle 2">
            <a:extLst>
              <a:ext uri="{FF2B5EF4-FFF2-40B4-BE49-F238E27FC236}">
                <a16:creationId xmlns:a16="http://schemas.microsoft.com/office/drawing/2014/main" id="{EEAEE328-C386-F506-52D4-9D0371373ADF}"/>
              </a:ext>
            </a:extLst>
          </p:cNvPr>
          <p:cNvSpPr>
            <a:spLocks noGrp="1"/>
          </p:cNvSpPr>
          <p:nvPr>
            <p:ph type="subTitle" idx="1" hasCustomPrompt="1"/>
          </p:nvPr>
        </p:nvSpPr>
        <p:spPr>
          <a:xfrm>
            <a:off x="381307" y="4097219"/>
            <a:ext cx="5552892" cy="732413"/>
          </a:xfrm>
          <a:prstGeom prst="rect">
            <a:avLst/>
          </a:prstGeom>
        </p:spPr>
        <p:txBody>
          <a:bodyPr lIns="0" tIns="0" rIns="0" bIns="0">
            <a:noAutofit/>
          </a:bodyPr>
          <a:lstStyle>
            <a:lvl1pPr marL="0" indent="0" algn="l">
              <a:lnSpc>
                <a:spcPct val="90000"/>
              </a:lnSpc>
              <a:buNone/>
              <a:defRPr sz="23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pic>
        <p:nvPicPr>
          <p:cNvPr id="5" name="Picture 4">
            <a:extLst>
              <a:ext uri="{FF2B5EF4-FFF2-40B4-BE49-F238E27FC236}">
                <a16:creationId xmlns:a16="http://schemas.microsoft.com/office/drawing/2014/main" id="{009C35DC-5268-B51F-E3E6-2B1BD6F03429}"/>
              </a:ext>
            </a:extLst>
          </p:cNvPr>
          <p:cNvPicPr>
            <a:picLocks noChangeAspect="1"/>
          </p:cNvPicPr>
          <p:nvPr userDrawn="1"/>
        </p:nvPicPr>
        <p:blipFill>
          <a:blip r:embed="rId3"/>
          <a:srcRect l="6" r="6"/>
          <a:stretch/>
        </p:blipFill>
        <p:spPr>
          <a:xfrm>
            <a:off x="9767456" y="6133097"/>
            <a:ext cx="1929024" cy="561061"/>
          </a:xfrm>
          <a:prstGeom prst="rect">
            <a:avLst/>
          </a:prstGeom>
        </p:spPr>
      </p:pic>
      <p:sp>
        <p:nvSpPr>
          <p:cNvPr id="3" name="Text Placeholder 5">
            <a:extLst>
              <a:ext uri="{FF2B5EF4-FFF2-40B4-BE49-F238E27FC236}">
                <a16:creationId xmlns:a16="http://schemas.microsoft.com/office/drawing/2014/main" id="{068CE14F-7427-14F4-D9FF-24650C8929A3}"/>
              </a:ext>
            </a:extLst>
          </p:cNvPr>
          <p:cNvSpPr txBox="1">
            <a:spLocks/>
          </p:cNvSpPr>
          <p:nvPr userDrawn="1"/>
        </p:nvSpPr>
        <p:spPr>
          <a:xfrm>
            <a:off x="371475" y="6503658"/>
            <a:ext cx="7166539" cy="381001"/>
          </a:xfrm>
          <a:prstGeom prst="rect">
            <a:avLst/>
          </a:prstGeom>
          <a:noFill/>
        </p:spPr>
        <p:txBody>
          <a:bodyPr wrap="square"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lang="en-US" sz="850" b="0"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GB">
                <a:solidFill>
                  <a:schemeClr val="tx1"/>
                </a:solidFill>
              </a:rPr>
              <a:t>[Add company classification and regulatory details] </a:t>
            </a:r>
          </a:p>
        </p:txBody>
      </p:sp>
      <p:grpSp>
        <p:nvGrpSpPr>
          <p:cNvPr id="7" name="Group 6">
            <a:extLst>
              <a:ext uri="{FF2B5EF4-FFF2-40B4-BE49-F238E27FC236}">
                <a16:creationId xmlns:a16="http://schemas.microsoft.com/office/drawing/2014/main" id="{D7C2B6AF-EBF3-C940-5758-05229A7E079F}"/>
              </a:ext>
            </a:extLst>
          </p:cNvPr>
          <p:cNvGrpSpPr/>
          <p:nvPr userDrawn="1"/>
        </p:nvGrpSpPr>
        <p:grpSpPr>
          <a:xfrm>
            <a:off x="12093433" y="-8879"/>
            <a:ext cx="107445" cy="6880196"/>
            <a:chOff x="9042207" y="-13238"/>
            <a:chExt cx="107305" cy="6871238"/>
          </a:xfrm>
        </p:grpSpPr>
        <p:sp>
          <p:nvSpPr>
            <p:cNvPr id="8" name="Rectangle 7">
              <a:extLst>
                <a:ext uri="{FF2B5EF4-FFF2-40B4-BE49-F238E27FC236}">
                  <a16:creationId xmlns:a16="http://schemas.microsoft.com/office/drawing/2014/main" id="{909F52FC-723D-FDC4-E92A-B38C0FE3F7B9}"/>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6B2A718-B748-8948-4255-F0A09EFA5E45}"/>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2F3B610-2271-A816-ADF5-8F889918BD9A}"/>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A680D55-B294-34EE-79DC-E076CBDCE367}"/>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24722CA3-02A7-428E-07AC-B35D5BA46591}"/>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2B168AEA-AB6E-401C-2A28-1A34F865FF8F}"/>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7BEAC247-1D02-80FA-4B52-16DA0DA7917F}"/>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2661F7E0-06F4-922F-F0B0-680E8863B83B}"/>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2C6D8DB4-CCC0-BEEF-745B-2DF9997028CB}"/>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5CA331A6-17EC-F2FC-09ED-435F52961F2B}"/>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7ECE97B1-AF72-09AF-6F00-50A2CCFBCDEA}"/>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5B651D40-A37B-D760-9E2E-04982B0C2C12}"/>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A5AD1006-B558-6EB6-F7DB-335FE77BF208}"/>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D3DED845-EE46-2F13-CB6E-E29E6530AD54}"/>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4DF5FE91-16A5-C81D-EB1B-C3843CC09698}"/>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6055D61-9AA7-7EE5-5154-83FD0DD1C498}"/>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C7EBE5DB-D6EC-EAA3-B41F-EC13212367A1}"/>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BC3B1409-A088-96E3-1801-7B9733C12D47}"/>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28736357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Thank you Passion red">
    <p:bg>
      <p:bgPr>
        <a:solidFill>
          <a:schemeClr val="accent1"/>
        </a:solidFill>
        <a:effectLst/>
      </p:bgPr>
    </p:bg>
    <p:spTree>
      <p:nvGrpSpPr>
        <p:cNvPr id="1" name=""/>
        <p:cNvGrpSpPr/>
        <p:nvPr/>
      </p:nvGrpSpPr>
      <p:grpSpPr>
        <a:xfrm>
          <a:off x="0" y="0"/>
          <a:ext cx="0" cy="0"/>
          <a:chOff x="0" y="0"/>
          <a:chExt cx="0" cy="0"/>
        </a:xfrm>
      </p:grpSpPr>
      <p:pic>
        <p:nvPicPr>
          <p:cNvPr id="2" name="Picture 1" descr="A black background with white text&#10;&#10;Description automatically generated">
            <a:extLst>
              <a:ext uri="{FF2B5EF4-FFF2-40B4-BE49-F238E27FC236}">
                <a16:creationId xmlns:a16="http://schemas.microsoft.com/office/drawing/2014/main" id="{E71F9244-52E9-4CEC-68D0-02DB8CE9F9BB}"/>
              </a:ext>
            </a:extLst>
          </p:cNvPr>
          <p:cNvPicPr>
            <a:picLocks noChangeAspect="1"/>
          </p:cNvPicPr>
          <p:nvPr userDrawn="1"/>
        </p:nvPicPr>
        <p:blipFill>
          <a:blip r:embed="rId2"/>
          <a:stretch>
            <a:fillRect/>
          </a:stretch>
        </p:blipFill>
        <p:spPr>
          <a:xfrm>
            <a:off x="2230241" y="1904861"/>
            <a:ext cx="7857655" cy="3070262"/>
          </a:xfrm>
          <a:prstGeom prst="rect">
            <a:avLst/>
          </a:prstGeom>
        </p:spPr>
      </p:pic>
      <p:pic>
        <p:nvPicPr>
          <p:cNvPr id="6" name="Picture 5">
            <a:extLst>
              <a:ext uri="{FF2B5EF4-FFF2-40B4-BE49-F238E27FC236}">
                <a16:creationId xmlns:a16="http://schemas.microsoft.com/office/drawing/2014/main" id="{C83B5296-5E3F-9B58-26DC-E903448B8C00}"/>
              </a:ext>
            </a:extLst>
          </p:cNvPr>
          <p:cNvPicPr>
            <a:picLocks noChangeAspect="1"/>
          </p:cNvPicPr>
          <p:nvPr userDrawn="1"/>
        </p:nvPicPr>
        <p:blipFill>
          <a:blip r:embed="rId3"/>
          <a:srcRect l="6" r="6"/>
          <a:stretch/>
        </p:blipFill>
        <p:spPr>
          <a:xfrm>
            <a:off x="9767456" y="6133097"/>
            <a:ext cx="1929024" cy="561061"/>
          </a:xfrm>
          <a:prstGeom prst="rect">
            <a:avLst/>
          </a:prstGeom>
        </p:spPr>
      </p:pic>
      <p:grpSp>
        <p:nvGrpSpPr>
          <p:cNvPr id="3" name="Group 2">
            <a:extLst>
              <a:ext uri="{FF2B5EF4-FFF2-40B4-BE49-F238E27FC236}">
                <a16:creationId xmlns:a16="http://schemas.microsoft.com/office/drawing/2014/main" id="{2101250F-4395-9B3B-BFFB-2D17D47A6659}"/>
              </a:ext>
            </a:extLst>
          </p:cNvPr>
          <p:cNvGrpSpPr/>
          <p:nvPr userDrawn="1"/>
        </p:nvGrpSpPr>
        <p:grpSpPr>
          <a:xfrm>
            <a:off x="12093433" y="-8879"/>
            <a:ext cx="107445" cy="6880196"/>
            <a:chOff x="9042207" y="-13238"/>
            <a:chExt cx="107305" cy="6871238"/>
          </a:xfrm>
        </p:grpSpPr>
        <p:sp>
          <p:nvSpPr>
            <p:cNvPr id="4" name="Rectangle 3">
              <a:extLst>
                <a:ext uri="{FF2B5EF4-FFF2-40B4-BE49-F238E27FC236}">
                  <a16:creationId xmlns:a16="http://schemas.microsoft.com/office/drawing/2014/main" id="{5FC4E4CD-EFBC-8039-D623-D7D0FB5F5D12}"/>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2DF8F2E6-0820-FD87-E545-D512A2C66BE6}"/>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3DE83FBC-29CD-64E7-3B17-7AA6B3568795}"/>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3C1B752A-55B7-0477-AB57-4DB869DA1E34}"/>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259B3A1-49DD-623E-E45C-E388F8275A51}"/>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660B5055-CF8D-2823-0147-A5D6E1ED152A}"/>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98AE5AA-0151-B2AA-FCB8-8A183EE638C2}"/>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73000980-433F-BF11-1D34-B24CFDF41BB5}"/>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DD2897E7-1274-40A1-D998-41B016EDD76F}"/>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FF795659-63EC-1AB2-6C40-CBBC7413E825}"/>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15258CCD-10F7-855B-3278-04111DA0EC17}"/>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A33C1146-26D3-7561-F842-898C0F3E14EE}"/>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4A1EE976-DB9A-6D85-7D9A-5C5597E7EB4E}"/>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4E0DA266-E512-7178-BFAB-B9DC8CB66FFC}"/>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29FF6BD9-C0E1-E502-94AF-263A10163369}"/>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57BB0A75-1D7D-1C46-6BC3-783FBE503F98}"/>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5471E6EA-D62D-6398-415C-CDFC7F2B49A5}"/>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240C6F65-A013-09BF-CB3F-A55F3776674F}"/>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83566075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Thank you 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15E780-A6F6-DD77-BB3F-9C1684DCEBD8}"/>
              </a:ext>
            </a:extLst>
          </p:cNvPr>
          <p:cNvPicPr>
            <a:picLocks noChangeAspect="1"/>
          </p:cNvPicPr>
          <p:nvPr userDrawn="1"/>
        </p:nvPicPr>
        <p:blipFill>
          <a:blip r:embed="rId3"/>
          <a:srcRect l="6" r="6"/>
          <a:stretch/>
        </p:blipFill>
        <p:spPr>
          <a:xfrm>
            <a:off x="9767456" y="6133097"/>
            <a:ext cx="1929024" cy="561061"/>
          </a:xfrm>
          <a:prstGeom prst="rect">
            <a:avLst/>
          </a:prstGeom>
        </p:spPr>
      </p:pic>
      <p:pic>
        <p:nvPicPr>
          <p:cNvPr id="2" name="Picture 1" descr="A black background with white text&#10;&#10;Description automatically generated">
            <a:extLst>
              <a:ext uri="{FF2B5EF4-FFF2-40B4-BE49-F238E27FC236}">
                <a16:creationId xmlns:a16="http://schemas.microsoft.com/office/drawing/2014/main" id="{3E7EEEE8-F7C6-ED26-784B-59E1124E681B}"/>
              </a:ext>
            </a:extLst>
          </p:cNvPr>
          <p:cNvPicPr>
            <a:picLocks noChangeAspect="1"/>
          </p:cNvPicPr>
          <p:nvPr userDrawn="1"/>
        </p:nvPicPr>
        <p:blipFill>
          <a:blip r:embed="rId4"/>
          <a:stretch>
            <a:fillRect/>
          </a:stretch>
        </p:blipFill>
        <p:spPr>
          <a:xfrm>
            <a:off x="2230241" y="1904861"/>
            <a:ext cx="7857655" cy="3070262"/>
          </a:xfrm>
          <a:prstGeom prst="rect">
            <a:avLst/>
          </a:prstGeom>
        </p:spPr>
      </p:pic>
      <p:grpSp>
        <p:nvGrpSpPr>
          <p:cNvPr id="3" name="Group 2">
            <a:extLst>
              <a:ext uri="{FF2B5EF4-FFF2-40B4-BE49-F238E27FC236}">
                <a16:creationId xmlns:a16="http://schemas.microsoft.com/office/drawing/2014/main" id="{92C43049-096E-1AB8-AD20-B5012E4A4CA1}"/>
              </a:ext>
            </a:extLst>
          </p:cNvPr>
          <p:cNvGrpSpPr/>
          <p:nvPr userDrawn="1"/>
        </p:nvGrpSpPr>
        <p:grpSpPr>
          <a:xfrm>
            <a:off x="12093433" y="-8879"/>
            <a:ext cx="107445" cy="6880196"/>
            <a:chOff x="9042207" y="-13238"/>
            <a:chExt cx="107305" cy="6871238"/>
          </a:xfrm>
        </p:grpSpPr>
        <p:sp>
          <p:nvSpPr>
            <p:cNvPr id="4" name="Rectangle 3">
              <a:extLst>
                <a:ext uri="{FF2B5EF4-FFF2-40B4-BE49-F238E27FC236}">
                  <a16:creationId xmlns:a16="http://schemas.microsoft.com/office/drawing/2014/main" id="{CFA2EE2F-53FC-7B8C-2A80-5A7334FEF7CC}"/>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80ABA7F-8724-6A2F-67AD-EE5B3BB4102E}"/>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B3A0B35-A324-E388-7148-71033CFECACF}"/>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7CCA9EF-5B88-CB12-BB40-23DC5EFAB879}"/>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1DB6DE87-3E36-F718-7DB8-FA3E4A2E5F6D}"/>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2F997C5-6EB2-6180-8AA9-36CD8DAD5A86}"/>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41028A0-E8E5-D92B-E505-AB9625D3EC46}"/>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81741CB1-CF21-A30B-4C34-EAE316719E4F}"/>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F4F095B7-3AA6-C880-581C-063A63D7A503}"/>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20D000FB-6EA6-96AF-8E11-CF912D267B5C}"/>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3003A545-2E09-DD3D-AEC9-EF81B76DC413}"/>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9F78A04E-9901-363B-2465-6602F612FF8B}"/>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B429A118-8666-C48B-4845-AA73FCE81461}"/>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A671A3E5-3589-B40C-6E35-E47F6BCC9079}"/>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B93085E2-678E-20D4-9614-0738C0EE1A25}"/>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2902E35-454E-CA87-881F-2EDA237318BB}"/>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9BB96A95-13FA-F76C-D4A7-FD5E92F18FDA}"/>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D706D543-AB7A-DDB6-E29C-1B8DE08DD8F1}"/>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35203381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Thank you African heartbeat patter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black background with white text&#10;&#10;Description automatically generated">
            <a:extLst>
              <a:ext uri="{FF2B5EF4-FFF2-40B4-BE49-F238E27FC236}">
                <a16:creationId xmlns:a16="http://schemas.microsoft.com/office/drawing/2014/main" id="{E71F9244-52E9-4CEC-68D0-02DB8CE9F9BB}"/>
              </a:ext>
            </a:extLst>
          </p:cNvPr>
          <p:cNvPicPr>
            <a:picLocks noChangeAspect="1"/>
          </p:cNvPicPr>
          <p:nvPr userDrawn="1"/>
        </p:nvPicPr>
        <p:blipFill>
          <a:blip r:embed="rId3"/>
          <a:stretch>
            <a:fillRect/>
          </a:stretch>
        </p:blipFill>
        <p:spPr>
          <a:xfrm>
            <a:off x="2230241" y="1904861"/>
            <a:ext cx="7857655" cy="3070262"/>
          </a:xfrm>
          <a:prstGeom prst="rect">
            <a:avLst/>
          </a:prstGeom>
        </p:spPr>
      </p:pic>
      <p:pic>
        <p:nvPicPr>
          <p:cNvPr id="5" name="Picture 4">
            <a:extLst>
              <a:ext uri="{FF2B5EF4-FFF2-40B4-BE49-F238E27FC236}">
                <a16:creationId xmlns:a16="http://schemas.microsoft.com/office/drawing/2014/main" id="{4B82AEE4-4F33-0982-4F28-E4D7EDA9FD15}"/>
              </a:ext>
            </a:extLst>
          </p:cNvPr>
          <p:cNvPicPr>
            <a:picLocks noChangeAspect="1"/>
          </p:cNvPicPr>
          <p:nvPr userDrawn="1"/>
        </p:nvPicPr>
        <p:blipFill>
          <a:blip r:embed="rId4"/>
          <a:srcRect l="6" r="6"/>
          <a:stretch/>
        </p:blipFill>
        <p:spPr>
          <a:xfrm>
            <a:off x="9767456" y="6133097"/>
            <a:ext cx="1929024" cy="561061"/>
          </a:xfrm>
          <a:prstGeom prst="rect">
            <a:avLst/>
          </a:prstGeom>
        </p:spPr>
      </p:pic>
      <p:grpSp>
        <p:nvGrpSpPr>
          <p:cNvPr id="3" name="Group 2">
            <a:extLst>
              <a:ext uri="{FF2B5EF4-FFF2-40B4-BE49-F238E27FC236}">
                <a16:creationId xmlns:a16="http://schemas.microsoft.com/office/drawing/2014/main" id="{B7EE738B-E0EF-4022-EBC7-BFE519248978}"/>
              </a:ext>
            </a:extLst>
          </p:cNvPr>
          <p:cNvGrpSpPr/>
          <p:nvPr userDrawn="1"/>
        </p:nvGrpSpPr>
        <p:grpSpPr>
          <a:xfrm>
            <a:off x="12093433" y="-8879"/>
            <a:ext cx="107445" cy="6880196"/>
            <a:chOff x="9042207" y="-13238"/>
            <a:chExt cx="107305" cy="6871238"/>
          </a:xfrm>
        </p:grpSpPr>
        <p:sp>
          <p:nvSpPr>
            <p:cNvPr id="4" name="Rectangle 3">
              <a:extLst>
                <a:ext uri="{FF2B5EF4-FFF2-40B4-BE49-F238E27FC236}">
                  <a16:creationId xmlns:a16="http://schemas.microsoft.com/office/drawing/2014/main" id="{B48947D6-2E76-D69F-1E2E-2DFD734BADEF}"/>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43401263-A0BF-BEB1-D7DD-B36751F2E463}"/>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1502DF8C-D8E0-2F9A-E48E-C0B296C3E878}"/>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6690F903-B0A5-0E25-1D91-7B511A8B1A3A}"/>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64C9F65-2ACF-A2EA-1F57-42CA3E3E51D5}"/>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761F9C0B-403E-4CE2-6D6D-02EF88BDF26F}"/>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3FF74647-C303-F127-8EC4-0B31D2744F6C}"/>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DB5E37F9-5A9B-2182-B38B-20C56C0B01E0}"/>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6AC80C08-491C-484C-3CCF-C558EE725585}"/>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A2264FF8-22AB-C694-15A0-B3DA0C9F83C7}"/>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11F44FE6-64CC-2F9C-4303-195FFB072777}"/>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E4C90DBC-108F-2C11-0E92-F1B1E3251CCD}"/>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BB9E3D5B-F1B4-845D-FA5C-FF6B291AEF9D}"/>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FECCEF40-447C-5A3D-99DB-D39D93751A0B}"/>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9CC13774-1998-D2A7-A197-883C1C32054F}"/>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1CD6756A-8302-2479-6D1B-3F196ACAEF7C}"/>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5880112E-2780-433C-A993-F054F2C4F7DC}"/>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B8E17CCF-5E26-FFB4-715C-39FA5462B67E}"/>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4685128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Thank you Inspire pattern">
    <p:bg>
      <p:bgPr>
        <a:solidFill>
          <a:schemeClr val="accent4"/>
        </a:solidFill>
        <a:effectLst/>
      </p:bgPr>
    </p:bg>
    <p:spTree>
      <p:nvGrpSpPr>
        <p:cNvPr id="1" name=""/>
        <p:cNvGrpSpPr/>
        <p:nvPr/>
      </p:nvGrpSpPr>
      <p:grpSpPr>
        <a:xfrm>
          <a:off x="0" y="0"/>
          <a:ext cx="0" cy="0"/>
          <a:chOff x="0" y="0"/>
          <a:chExt cx="0" cy="0"/>
        </a:xfrm>
      </p:grpSpPr>
      <p:pic>
        <p:nvPicPr>
          <p:cNvPr id="7" name="Picture 6" descr="A black background with red text&#10;&#10;Description automatically generated">
            <a:extLst>
              <a:ext uri="{FF2B5EF4-FFF2-40B4-BE49-F238E27FC236}">
                <a16:creationId xmlns:a16="http://schemas.microsoft.com/office/drawing/2014/main" id="{AEBE35F8-5B53-985B-854B-45D5ED054A2A}"/>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E714F399-2744-FC49-B15B-A015F098BBF6}"/>
              </a:ext>
            </a:extLst>
          </p:cNvPr>
          <p:cNvPicPr>
            <a:picLocks noChangeAspect="1"/>
          </p:cNvPicPr>
          <p:nvPr userDrawn="1"/>
        </p:nvPicPr>
        <p:blipFill>
          <a:blip r:embed="rId3"/>
          <a:srcRect l="6" r="6"/>
          <a:stretch/>
        </p:blipFill>
        <p:spPr>
          <a:xfrm>
            <a:off x="9767456" y="6133097"/>
            <a:ext cx="1929024" cy="561061"/>
          </a:xfrm>
          <a:prstGeom prst="rect">
            <a:avLst/>
          </a:prstGeom>
        </p:spPr>
      </p:pic>
      <p:grpSp>
        <p:nvGrpSpPr>
          <p:cNvPr id="2" name="Group 1">
            <a:extLst>
              <a:ext uri="{FF2B5EF4-FFF2-40B4-BE49-F238E27FC236}">
                <a16:creationId xmlns:a16="http://schemas.microsoft.com/office/drawing/2014/main" id="{73D369CF-49CF-FEC8-52E2-4794D852C6CF}"/>
              </a:ext>
            </a:extLst>
          </p:cNvPr>
          <p:cNvGrpSpPr/>
          <p:nvPr userDrawn="1"/>
        </p:nvGrpSpPr>
        <p:grpSpPr>
          <a:xfrm>
            <a:off x="12093433" y="-8879"/>
            <a:ext cx="107445" cy="6880196"/>
            <a:chOff x="9042207" y="-13238"/>
            <a:chExt cx="107305" cy="6871238"/>
          </a:xfrm>
        </p:grpSpPr>
        <p:sp>
          <p:nvSpPr>
            <p:cNvPr id="4" name="Rectangle 3">
              <a:extLst>
                <a:ext uri="{FF2B5EF4-FFF2-40B4-BE49-F238E27FC236}">
                  <a16:creationId xmlns:a16="http://schemas.microsoft.com/office/drawing/2014/main" id="{3826BBAC-0723-8B5B-CFFA-3B3DF0E7803B}"/>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3316689-856E-4042-88CB-0818AE3827E8}"/>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FD40A0E-A105-DF5B-8AEB-BF79C52D4531}"/>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9D6B2BDF-7B40-C385-ABA5-D024EA01E246}"/>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FC605FD-9407-3609-7035-9E386CF521D4}"/>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349A61B-3207-92AA-F71D-6715F8945318}"/>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6E859089-9D0D-42A9-20DA-FACCF7BD706A}"/>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ACC74D33-3CB5-D66E-269B-F3C71B1A43FB}"/>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FCB5884A-76F9-9E4A-F21D-571E2D93D7E2}"/>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3DAB4FB7-97F6-3662-3E1F-5BBE7DCB9B49}"/>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5B07B453-E9AE-CAF4-9C46-31562660CA0C}"/>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6B2146DD-81C6-6C2B-8183-C5BD233B2889}"/>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D05858F1-0D37-068A-5D9F-DD35DB3B7891}"/>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F7274870-A1EB-FC48-E9A4-5E07BEA1B4AD}"/>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BEE990F1-0530-6B04-AC98-EC4D5F4D4AFA}"/>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5DB335DB-7301-D14B-20D6-B186EF7A5AD4}"/>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88D91F2D-D0A3-8F22-67FE-B54329DE3A31}"/>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35A7B204-3291-479B-F17E-64CF982344D5}"/>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18207425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Thank you image - white">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EDD7EAA-5250-61BD-0FD3-B55F26306C9D}"/>
              </a:ext>
            </a:extLst>
          </p:cNvPr>
          <p:cNvSpPr>
            <a:spLocks noGrp="1"/>
          </p:cNvSpPr>
          <p:nvPr>
            <p:ph type="pic" sz="quarter" idx="10" hasCustomPrompt="1"/>
          </p:nvPr>
        </p:nvSpPr>
        <p:spPr>
          <a:xfrm>
            <a:off x="0" y="0"/>
            <a:ext cx="12192000" cy="6858000"/>
          </a:xfrm>
        </p:spPr>
        <p:txBody>
          <a:bodyPr/>
          <a:lstStyle>
            <a:lvl1pPr marL="0" indent="0" algn="ctr">
              <a:buNone/>
              <a:defRPr/>
            </a:lvl1pPr>
          </a:lstStyle>
          <a:p>
            <a:r>
              <a:rPr lang="en-US"/>
              <a:t>Add picture</a:t>
            </a:r>
            <a:endParaRPr lang="en-GB"/>
          </a:p>
        </p:txBody>
      </p:sp>
      <p:pic>
        <p:nvPicPr>
          <p:cNvPr id="2" name="Picture 1" descr="A black background with white text&#10;&#10;Description automatically generated">
            <a:extLst>
              <a:ext uri="{FF2B5EF4-FFF2-40B4-BE49-F238E27FC236}">
                <a16:creationId xmlns:a16="http://schemas.microsoft.com/office/drawing/2014/main" id="{11F7CBDA-2C5A-F11C-9FDD-C063363BD563}"/>
              </a:ext>
            </a:extLst>
          </p:cNvPr>
          <p:cNvPicPr>
            <a:picLocks noChangeAspect="1"/>
          </p:cNvPicPr>
          <p:nvPr userDrawn="1"/>
        </p:nvPicPr>
        <p:blipFill>
          <a:blip r:embed="rId2"/>
          <a:stretch>
            <a:fillRect/>
          </a:stretch>
        </p:blipFill>
        <p:spPr>
          <a:xfrm>
            <a:off x="2230241" y="1904861"/>
            <a:ext cx="7857655" cy="3070262"/>
          </a:xfrm>
          <a:prstGeom prst="rect">
            <a:avLst/>
          </a:prstGeom>
        </p:spPr>
      </p:pic>
      <p:pic>
        <p:nvPicPr>
          <p:cNvPr id="3" name="Picture 2">
            <a:extLst>
              <a:ext uri="{FF2B5EF4-FFF2-40B4-BE49-F238E27FC236}">
                <a16:creationId xmlns:a16="http://schemas.microsoft.com/office/drawing/2014/main" id="{FB0F8B5C-F4DB-E7DB-01E7-9540F10D5D42}"/>
              </a:ext>
            </a:extLst>
          </p:cNvPr>
          <p:cNvPicPr>
            <a:picLocks noChangeAspect="1"/>
          </p:cNvPicPr>
          <p:nvPr userDrawn="1"/>
        </p:nvPicPr>
        <p:blipFill>
          <a:blip r:embed="rId3"/>
          <a:srcRect l="6" r="6"/>
          <a:stretch/>
        </p:blipFill>
        <p:spPr>
          <a:xfrm>
            <a:off x="9767456" y="6133097"/>
            <a:ext cx="1929024" cy="561061"/>
          </a:xfrm>
          <a:prstGeom prst="rect">
            <a:avLst/>
          </a:prstGeom>
        </p:spPr>
      </p:pic>
      <p:grpSp>
        <p:nvGrpSpPr>
          <p:cNvPr id="5" name="Group 4">
            <a:extLst>
              <a:ext uri="{FF2B5EF4-FFF2-40B4-BE49-F238E27FC236}">
                <a16:creationId xmlns:a16="http://schemas.microsoft.com/office/drawing/2014/main" id="{48DBAA41-B347-0C0B-CC44-9AD22FA61ACF}"/>
              </a:ext>
            </a:extLst>
          </p:cNvPr>
          <p:cNvGrpSpPr/>
          <p:nvPr userDrawn="1"/>
        </p:nvGrpSpPr>
        <p:grpSpPr>
          <a:xfrm>
            <a:off x="12093433" y="-8879"/>
            <a:ext cx="107445" cy="6880196"/>
            <a:chOff x="9042207" y="-13238"/>
            <a:chExt cx="107305" cy="6871238"/>
          </a:xfrm>
        </p:grpSpPr>
        <p:sp>
          <p:nvSpPr>
            <p:cNvPr id="6" name="Rectangle 5">
              <a:extLst>
                <a:ext uri="{FF2B5EF4-FFF2-40B4-BE49-F238E27FC236}">
                  <a16:creationId xmlns:a16="http://schemas.microsoft.com/office/drawing/2014/main" id="{3A120D81-384A-5730-3EA7-57A6DB9355B3}"/>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17EB7A39-D0AC-1BED-352C-5A8204C92D1B}"/>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E1E067E6-5924-274A-0287-59EAB200350E}"/>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ADD43888-478E-EDBD-DC0B-7D9AB4522387}"/>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FE34454-6F0F-769E-6B44-843EE8B037F1}"/>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59E04E6-4816-B64F-3740-A7CAA2A96B85}"/>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06EE9F93-19E5-9DBA-2947-C8841EAFAC6C}"/>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8C3A4848-0D42-5429-0929-B744C56788B8}"/>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859A209E-CDE4-572C-0CBC-395F4DCD8DCC}"/>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7134BDC7-9C48-471D-0285-08ACBFE34BFE}"/>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EBBE2DC0-4F4D-0254-3C02-8E47E44B6E8A}"/>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2A2EA10C-5179-00EE-02E6-632752FC9644}"/>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52E4A8E4-733F-965E-2EA1-4876494FDB16}"/>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6F395567-17E0-FF2C-9662-A036C69ED985}"/>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0F57D594-B45C-4B7C-03A1-93B64ACC4B38}"/>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4AD5301D-ED93-F05D-D2CE-48F445AAA9FE}"/>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902D836E-5647-548D-6CA8-A04726A1730E}"/>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41C21B0A-94C4-CC72-8B81-0F83E30B1FF4}"/>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00321716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Thank you image - red">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EDD7EAA-5250-61BD-0FD3-B55F26306C9D}"/>
              </a:ext>
            </a:extLst>
          </p:cNvPr>
          <p:cNvSpPr>
            <a:spLocks noGrp="1"/>
          </p:cNvSpPr>
          <p:nvPr>
            <p:ph type="pic" sz="quarter" idx="10" hasCustomPrompt="1"/>
          </p:nvPr>
        </p:nvSpPr>
        <p:spPr>
          <a:xfrm>
            <a:off x="0" y="0"/>
            <a:ext cx="12192000" cy="6858000"/>
          </a:xfrm>
        </p:spPr>
        <p:txBody>
          <a:bodyPr/>
          <a:lstStyle>
            <a:lvl1pPr marL="0" indent="0" algn="ctr">
              <a:buNone/>
              <a:defRPr/>
            </a:lvl1pPr>
          </a:lstStyle>
          <a:p>
            <a:r>
              <a:rPr lang="en-US"/>
              <a:t>Add picture</a:t>
            </a:r>
            <a:endParaRPr lang="en-GB"/>
          </a:p>
        </p:txBody>
      </p:sp>
      <p:pic>
        <p:nvPicPr>
          <p:cNvPr id="6" name="Picture 5" descr="A close up of a black background&#10;&#10;Description automatically generated">
            <a:extLst>
              <a:ext uri="{FF2B5EF4-FFF2-40B4-BE49-F238E27FC236}">
                <a16:creationId xmlns:a16="http://schemas.microsoft.com/office/drawing/2014/main" id="{05599CF9-A555-DEBF-B0B1-1427E7B23E4C}"/>
              </a:ext>
            </a:extLst>
          </p:cNvPr>
          <p:cNvPicPr>
            <a:picLocks noChangeAspect="1"/>
          </p:cNvPicPr>
          <p:nvPr userDrawn="1"/>
        </p:nvPicPr>
        <p:blipFill>
          <a:blip r:embed="rId2"/>
          <a:stretch>
            <a:fillRect/>
          </a:stretch>
        </p:blipFill>
        <p:spPr>
          <a:xfrm>
            <a:off x="2230241" y="1904861"/>
            <a:ext cx="7857654" cy="3070262"/>
          </a:xfrm>
          <a:prstGeom prst="rect">
            <a:avLst/>
          </a:prstGeom>
        </p:spPr>
      </p:pic>
      <p:pic>
        <p:nvPicPr>
          <p:cNvPr id="2" name="Picture 1" descr="A black background with red text&#10;&#10;Description automatically generated">
            <a:extLst>
              <a:ext uri="{FF2B5EF4-FFF2-40B4-BE49-F238E27FC236}">
                <a16:creationId xmlns:a16="http://schemas.microsoft.com/office/drawing/2014/main" id="{A0101971-247B-C71C-97B6-FAADF9D9442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67456" y="6133097"/>
            <a:ext cx="1929244" cy="561061"/>
          </a:xfrm>
          <a:prstGeom prst="rect">
            <a:avLst/>
          </a:prstGeom>
        </p:spPr>
      </p:pic>
      <p:grpSp>
        <p:nvGrpSpPr>
          <p:cNvPr id="3" name="Group 2">
            <a:extLst>
              <a:ext uri="{FF2B5EF4-FFF2-40B4-BE49-F238E27FC236}">
                <a16:creationId xmlns:a16="http://schemas.microsoft.com/office/drawing/2014/main" id="{71544C36-2468-C1DA-C407-A5BF9A3E0052}"/>
              </a:ext>
            </a:extLst>
          </p:cNvPr>
          <p:cNvGrpSpPr/>
          <p:nvPr userDrawn="1"/>
        </p:nvGrpSpPr>
        <p:grpSpPr>
          <a:xfrm>
            <a:off x="12093433" y="-8879"/>
            <a:ext cx="107445" cy="6880196"/>
            <a:chOff x="9042207" y="-13238"/>
            <a:chExt cx="107305" cy="6871238"/>
          </a:xfrm>
        </p:grpSpPr>
        <p:sp>
          <p:nvSpPr>
            <p:cNvPr id="5" name="Rectangle 4">
              <a:extLst>
                <a:ext uri="{FF2B5EF4-FFF2-40B4-BE49-F238E27FC236}">
                  <a16:creationId xmlns:a16="http://schemas.microsoft.com/office/drawing/2014/main" id="{64EBB49F-F4ED-1406-6670-EABEEF65E5DA}"/>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ECBC7E14-AD7A-CB65-CD20-6580A0717F83}"/>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1CA3B91B-B76E-3EE4-7309-6AC4C99DA4B6}"/>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54E585B-BE09-5444-1F18-593296035B70}"/>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6D4F41E-223E-0E43-DA8C-0B942747AF50}"/>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A4C4FF87-AB47-466E-2C43-87E9141E2946}"/>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667F351C-F82F-1311-78BE-AD28826BA79F}"/>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71F9ADED-8AB0-B0D9-6440-45681C71F07E}"/>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5EA93459-CBAB-4BEC-4A98-A078933FD59C}"/>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87FAACEC-B470-14E5-23C4-469D343519FB}"/>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12A9D3F6-F07B-4525-2BCE-BBBAB7906977}"/>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7E4F054A-DB00-82C7-4FA5-1B86B58AA37E}"/>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93B89BE5-549E-2E7E-ACCD-435FD822B4F6}"/>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1AB73575-9337-144F-659B-6BDEAEDD44AA}"/>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F5DE900F-EADE-9C27-E1DA-78D35B2C1060}"/>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8A019A2-AF46-D2D9-FEF2-22D15632FF89}"/>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BCD58235-3FD1-97F7-580F-9A6B5496B2CC}"/>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DE254636-C35D-178C-D27E-C349DB175304}"/>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3963285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ubtitle, content, text box &amp;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358774" y="445811"/>
            <a:ext cx="6416599" cy="710639"/>
          </a:xfrm>
        </p:spPr>
        <p:txBody>
          <a:bodyPr anchor="b"/>
          <a:lstStyle>
            <a:lvl1pPr>
              <a:defRPr/>
            </a:lvl1pPr>
          </a:lstStyle>
          <a:p>
            <a:r>
              <a:rPr lang="en-US"/>
              <a:t>Add title</a:t>
            </a:r>
            <a:endParaRPr lang="en-GB"/>
          </a:p>
        </p:txBody>
      </p:sp>
      <p:sp>
        <p:nvSpPr>
          <p:cNvPr id="4" name="Text Placeholder 3">
            <a:extLst>
              <a:ext uri="{FF2B5EF4-FFF2-40B4-BE49-F238E27FC236}">
                <a16:creationId xmlns:a16="http://schemas.microsoft.com/office/drawing/2014/main" id="{815D3A4F-C11A-480D-B249-1B3A0A517FC3}"/>
              </a:ext>
            </a:extLst>
          </p:cNvPr>
          <p:cNvSpPr>
            <a:spLocks noGrp="1"/>
          </p:cNvSpPr>
          <p:nvPr>
            <p:ph type="body" sz="quarter" idx="10" hasCustomPrompt="1"/>
          </p:nvPr>
        </p:nvSpPr>
        <p:spPr>
          <a:xfrm>
            <a:off x="358774" y="1213249"/>
            <a:ext cx="6416598" cy="343161"/>
          </a:xfrm>
        </p:spPr>
        <p:txBody>
          <a:bodyPr vert="horz" lIns="0" tIns="0" rIns="0" bIns="0" rtlCol="0">
            <a:noAutofit/>
          </a:bodyPr>
          <a:lstStyle>
            <a:lvl1pPr marL="0" indent="0">
              <a:buNone/>
              <a:defRPr lang="en-GB" sz="2000"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358776" y="1628775"/>
            <a:ext cx="6416596" cy="4256088"/>
          </a:xfrm>
        </p:spPr>
        <p:txBody>
          <a:bodyPr vert="horz" lIns="0" tIns="0" rIns="0" bIns="0" rtlCol="0">
            <a:noAutofit/>
          </a:bodyPr>
          <a:lstStyle>
            <a:lvl1pPr>
              <a:defRPr lang="en-US" sz="1800" dirty="0"/>
            </a:lvl1pPr>
            <a:lvl2pPr>
              <a:defRPr lang="en-US" sz="1800" dirty="0"/>
            </a:lvl2pPr>
            <a:lvl3pPr>
              <a:defRPr lang="en-US" sz="1800" dirty="0"/>
            </a:lvl3pPr>
            <a:lvl4pPr>
              <a:defRPr lang="en-US" sz="1800" dirty="0"/>
            </a:lvl4pPr>
            <a:lvl5pPr>
              <a:defRPr lang="en-GB" sz="1800" dirty="0"/>
            </a:lvl5pPr>
          </a:lstStyle>
          <a:p>
            <a:pPr lvl="0">
              <a:lnSpc>
                <a:spcPct val="120000"/>
              </a:lnSpc>
              <a:spcAft>
                <a:spcPts val="600"/>
              </a:spcAft>
            </a:pPr>
            <a:r>
              <a:rPr lang="en-US"/>
              <a:t>Add first level body copy</a:t>
            </a:r>
          </a:p>
          <a:p>
            <a:pPr lvl="1">
              <a:lnSpc>
                <a:spcPct val="120000"/>
              </a:lnSpc>
              <a:spcAft>
                <a:spcPts val="600"/>
              </a:spcAft>
            </a:pPr>
            <a:r>
              <a:rPr lang="en-US"/>
              <a:t>Second level</a:t>
            </a:r>
          </a:p>
          <a:p>
            <a:pPr lvl="2">
              <a:lnSpc>
                <a:spcPct val="120000"/>
              </a:lnSpc>
              <a:spcAft>
                <a:spcPts val="600"/>
              </a:spcAft>
            </a:pPr>
            <a:r>
              <a:rPr lang="en-US"/>
              <a:t>Third level</a:t>
            </a:r>
          </a:p>
          <a:p>
            <a:pPr lvl="3">
              <a:lnSpc>
                <a:spcPct val="120000"/>
              </a:lnSpc>
              <a:spcAft>
                <a:spcPts val="600"/>
              </a:spcAft>
            </a:pPr>
            <a:r>
              <a:rPr lang="en-US"/>
              <a:t>Fourth level</a:t>
            </a:r>
          </a:p>
          <a:p>
            <a:pPr lvl="4">
              <a:lnSpc>
                <a:spcPct val="120000"/>
              </a:lnSpc>
              <a:spcAft>
                <a:spcPts val="600"/>
              </a:spcAft>
            </a:pPr>
            <a:r>
              <a:rPr lang="en-US"/>
              <a:t>Fifth level</a:t>
            </a:r>
            <a:endParaRPr lang="en-GB"/>
          </a:p>
        </p:txBody>
      </p:sp>
      <p:sp>
        <p:nvSpPr>
          <p:cNvPr id="6" name="Text Placeholder 3">
            <a:extLst>
              <a:ext uri="{FF2B5EF4-FFF2-40B4-BE49-F238E27FC236}">
                <a16:creationId xmlns:a16="http://schemas.microsoft.com/office/drawing/2014/main" id="{1E461228-2A69-42BE-A4E4-3FAE975C4EB7}"/>
              </a:ext>
            </a:extLst>
          </p:cNvPr>
          <p:cNvSpPr>
            <a:spLocks noGrp="1"/>
          </p:cNvSpPr>
          <p:nvPr>
            <p:ph type="body" sz="quarter" idx="14" hasCustomPrompt="1"/>
          </p:nvPr>
        </p:nvSpPr>
        <p:spPr>
          <a:xfrm>
            <a:off x="7227066" y="445812"/>
            <a:ext cx="4468550" cy="2693996"/>
          </a:xfrm>
          <a:noFill/>
          <a:ln w="19050">
            <a:solidFill>
              <a:schemeClr val="accent1"/>
            </a:solidFill>
          </a:ln>
        </p:spPr>
        <p:txBody>
          <a:bodyPr vert="horz" lIns="180000" tIns="180000" rIns="180000" bIns="180000" rtlCol="0">
            <a:noAutofit/>
          </a:bodyPr>
          <a:lstStyle>
            <a:lvl1pPr marL="0" indent="0">
              <a:buNone/>
              <a:defRPr lang="en-GB" dirty="0">
                <a:solidFill>
                  <a:schemeClr val="accent1"/>
                </a:solidFill>
                <a:latin typeface="Arial" panose="020B0604020202020204" pitchFamily="34" charset="0"/>
              </a:defRPr>
            </a:lvl1pPr>
          </a:lstStyle>
          <a:p>
            <a:pPr marL="228600" lvl="0" indent="-228600">
              <a:lnSpc>
                <a:spcPct val="120000"/>
              </a:lnSpc>
              <a:spcAft>
                <a:spcPts val="600"/>
              </a:spcAft>
            </a:pPr>
            <a:r>
              <a:rPr lang="en-US"/>
              <a:t>Add body copy</a:t>
            </a:r>
            <a:endParaRPr lang="en-GB"/>
          </a:p>
        </p:txBody>
      </p:sp>
      <p:sp>
        <p:nvSpPr>
          <p:cNvPr id="7" name="Picture Placeholder 7">
            <a:extLst>
              <a:ext uri="{FF2B5EF4-FFF2-40B4-BE49-F238E27FC236}">
                <a16:creationId xmlns:a16="http://schemas.microsoft.com/office/drawing/2014/main" id="{35BB7F6E-5153-4780-80FD-C3880708F546}"/>
              </a:ext>
            </a:extLst>
          </p:cNvPr>
          <p:cNvSpPr>
            <a:spLocks noGrp="1"/>
          </p:cNvSpPr>
          <p:nvPr>
            <p:ph type="pic" sz="quarter" idx="20" hasCustomPrompt="1"/>
          </p:nvPr>
        </p:nvSpPr>
        <p:spPr>
          <a:xfrm>
            <a:off x="7227066" y="3429000"/>
            <a:ext cx="4471859" cy="1995191"/>
          </a:xfrm>
          <a:solidFill>
            <a:schemeClr val="bg2">
              <a:lumMod val="95000"/>
            </a:schemeClr>
          </a:solidFill>
        </p:spPr>
        <p:txBody>
          <a:bodyPr/>
          <a:lstStyle>
            <a:lvl1pPr marL="0" indent="0">
              <a:buFont typeface="Arial" panose="020B0604020202020204" pitchFamily="34" charset="0"/>
              <a:buNone/>
              <a:defRPr sz="1600"/>
            </a:lvl1pPr>
          </a:lstStyle>
          <a:p>
            <a:r>
              <a:rPr lang="en-GB"/>
              <a:t>Add picture</a:t>
            </a:r>
          </a:p>
        </p:txBody>
      </p:sp>
      <p:sp>
        <p:nvSpPr>
          <p:cNvPr id="9" name="Text Placeholder 9">
            <a:extLst>
              <a:ext uri="{FF2B5EF4-FFF2-40B4-BE49-F238E27FC236}">
                <a16:creationId xmlns:a16="http://schemas.microsoft.com/office/drawing/2014/main" id="{9F34B7CA-F8C7-4C5F-BB60-E4395928D429}"/>
              </a:ext>
            </a:extLst>
          </p:cNvPr>
          <p:cNvSpPr>
            <a:spLocks noGrp="1"/>
          </p:cNvSpPr>
          <p:nvPr>
            <p:ph type="body" sz="quarter" idx="21" hasCustomPrompt="1"/>
          </p:nvPr>
        </p:nvSpPr>
        <p:spPr>
          <a:xfrm>
            <a:off x="7227066" y="5424192"/>
            <a:ext cx="4471859" cy="488951"/>
          </a:xfrm>
          <a:solidFill>
            <a:srgbClr val="4D4D4D"/>
          </a:solidFill>
        </p:spPr>
        <p:txBody>
          <a:bodyPr lIns="108000" tIns="108000" rIns="108000" bIns="108000"/>
          <a:lstStyle>
            <a:lvl1pPr marL="0" indent="0">
              <a:buFont typeface="Arial" panose="020B0604020202020204" pitchFamily="34" charset="0"/>
              <a:buNone/>
              <a:defRPr sz="1000" i="0">
                <a:solidFill>
                  <a:schemeClr val="tx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3" name="TextBox 2">
            <a:extLst>
              <a:ext uri="{FF2B5EF4-FFF2-40B4-BE49-F238E27FC236}">
                <a16:creationId xmlns:a16="http://schemas.microsoft.com/office/drawing/2014/main" id="{FF950E36-D4A1-FDF7-B790-0E57A17E700B}"/>
              </a:ext>
            </a:extLst>
          </p:cNvPr>
          <p:cNvSpPr txBox="1"/>
          <p:nvPr userDrawn="1"/>
        </p:nvSpPr>
        <p:spPr>
          <a:xfrm>
            <a:off x="358775" y="6348669"/>
            <a:ext cx="227151" cy="283906"/>
          </a:xfrm>
          <a:prstGeom prst="rect">
            <a:avLst/>
          </a:prstGeom>
          <a:noFill/>
        </p:spPr>
        <p:txBody>
          <a:bodyPr wrap="square" lIns="0" tIns="0" rIns="0" bIns="144000" rtlCol="0">
            <a:spAutoFit/>
          </a:bodyPr>
          <a:lstStyle/>
          <a:p>
            <a:fld id="{1B89E529-AE4E-4371-8EFE-1FBBC6F604E7}" type="slidenum">
              <a:rPr lang="en-US" sz="900" smtClean="0">
                <a:solidFill>
                  <a:schemeClr val="tx2"/>
                </a:solidFill>
              </a:rPr>
              <a:t>‹#›</a:t>
            </a:fld>
            <a:endParaRPr lang="en-GB" sz="900">
              <a:solidFill>
                <a:schemeClr val="tx2"/>
              </a:solidFill>
            </a:endParaRPr>
          </a:p>
        </p:txBody>
      </p:sp>
    </p:spTree>
    <p:extLst>
      <p:ext uri="{BB962C8B-B14F-4D97-AF65-F5344CB8AC3E}">
        <p14:creationId xmlns:p14="http://schemas.microsoft.com/office/powerpoint/2010/main" val="350982138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p:txBody>
          <a:bodyPr anchor="b"/>
          <a:lstStyle>
            <a:lvl1pPr>
              <a:defRPr/>
            </a:lvl1pPr>
          </a:lstStyle>
          <a:p>
            <a:r>
              <a:rPr lang="en-US"/>
              <a:t>Add title</a:t>
            </a:r>
            <a:endParaRPr lang="en-GB"/>
          </a:p>
        </p:txBody>
      </p:sp>
      <p:sp>
        <p:nvSpPr>
          <p:cNvPr id="3" name="TextBox 2">
            <a:extLst>
              <a:ext uri="{FF2B5EF4-FFF2-40B4-BE49-F238E27FC236}">
                <a16:creationId xmlns:a16="http://schemas.microsoft.com/office/drawing/2014/main" id="{0EBD38C1-C813-FA08-A9E5-F98AF7DAE270}"/>
              </a:ext>
            </a:extLst>
          </p:cNvPr>
          <p:cNvSpPr txBox="1"/>
          <p:nvPr userDrawn="1"/>
        </p:nvSpPr>
        <p:spPr>
          <a:xfrm>
            <a:off x="358775" y="6348669"/>
            <a:ext cx="227151" cy="283906"/>
          </a:xfrm>
          <a:prstGeom prst="rect">
            <a:avLst/>
          </a:prstGeom>
          <a:noFill/>
        </p:spPr>
        <p:txBody>
          <a:bodyPr wrap="square" lIns="0" tIns="0" rIns="0" bIns="144000" rtlCol="0">
            <a:spAutoFit/>
          </a:bodyPr>
          <a:lstStyle/>
          <a:p>
            <a:fld id="{1B89E529-AE4E-4371-8EFE-1FBBC6F604E7}" type="slidenum">
              <a:rPr lang="en-US" sz="900" smtClean="0">
                <a:solidFill>
                  <a:schemeClr val="tx2"/>
                </a:solidFill>
              </a:rPr>
              <a:t>‹#›</a:t>
            </a:fld>
            <a:endParaRPr lang="en-GB" sz="900">
              <a:solidFill>
                <a:schemeClr val="tx2"/>
              </a:solidFill>
            </a:endParaRPr>
          </a:p>
        </p:txBody>
      </p:sp>
    </p:spTree>
    <p:extLst>
      <p:ext uri="{BB962C8B-B14F-4D97-AF65-F5344CB8AC3E}">
        <p14:creationId xmlns:p14="http://schemas.microsoft.com/office/powerpoint/2010/main" val="664885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o conten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31DB6A-6F82-9519-328E-96BCF54E57AD}"/>
              </a:ext>
            </a:extLst>
          </p:cNvPr>
          <p:cNvSpPr txBox="1"/>
          <p:nvPr userDrawn="1"/>
        </p:nvSpPr>
        <p:spPr>
          <a:xfrm>
            <a:off x="358775" y="6348669"/>
            <a:ext cx="227151" cy="283906"/>
          </a:xfrm>
          <a:prstGeom prst="rect">
            <a:avLst/>
          </a:prstGeom>
          <a:noFill/>
        </p:spPr>
        <p:txBody>
          <a:bodyPr wrap="square" lIns="0" tIns="0" rIns="0" bIns="144000" rtlCol="0">
            <a:spAutoFit/>
          </a:bodyPr>
          <a:lstStyle/>
          <a:p>
            <a:fld id="{1B89E529-AE4E-4371-8EFE-1FBBC6F604E7}" type="slidenum">
              <a:rPr lang="en-US" sz="900" smtClean="0">
                <a:solidFill>
                  <a:schemeClr val="tx2"/>
                </a:solidFill>
              </a:rPr>
              <a:t>‹#›</a:t>
            </a:fld>
            <a:endParaRPr lang="en-GB" sz="900">
              <a:solidFill>
                <a:schemeClr val="tx2"/>
              </a:solidFill>
            </a:endParaRPr>
          </a:p>
        </p:txBody>
      </p:sp>
    </p:spTree>
    <p:extLst>
      <p:ext uri="{BB962C8B-B14F-4D97-AF65-F5344CB8AC3E}">
        <p14:creationId xmlns:p14="http://schemas.microsoft.com/office/powerpoint/2010/main" val="24537828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ubtitle, content, solid red text box &amp;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358774" y="445811"/>
            <a:ext cx="6416599" cy="710639"/>
          </a:xfrm>
        </p:spPr>
        <p:txBody>
          <a:bodyPr anchor="b"/>
          <a:lstStyle>
            <a:lvl1pPr>
              <a:defRPr/>
            </a:lvl1pPr>
          </a:lstStyle>
          <a:p>
            <a:r>
              <a:rPr lang="en-US"/>
              <a:t>Add title</a:t>
            </a:r>
            <a:endParaRPr lang="en-GB"/>
          </a:p>
        </p:txBody>
      </p:sp>
      <p:sp>
        <p:nvSpPr>
          <p:cNvPr id="4" name="Text Placeholder 3">
            <a:extLst>
              <a:ext uri="{FF2B5EF4-FFF2-40B4-BE49-F238E27FC236}">
                <a16:creationId xmlns:a16="http://schemas.microsoft.com/office/drawing/2014/main" id="{815D3A4F-C11A-480D-B249-1B3A0A517FC3}"/>
              </a:ext>
            </a:extLst>
          </p:cNvPr>
          <p:cNvSpPr>
            <a:spLocks noGrp="1"/>
          </p:cNvSpPr>
          <p:nvPr>
            <p:ph type="body" sz="quarter" idx="10" hasCustomPrompt="1"/>
          </p:nvPr>
        </p:nvSpPr>
        <p:spPr>
          <a:xfrm>
            <a:off x="358774" y="1213249"/>
            <a:ext cx="6416598" cy="343161"/>
          </a:xfrm>
        </p:spPr>
        <p:txBody>
          <a:bodyPr vert="horz" lIns="0" tIns="0" rIns="0" bIns="0" rtlCol="0">
            <a:noAutofit/>
          </a:bodyPr>
          <a:lstStyle>
            <a:lvl1pPr marL="0" indent="0">
              <a:buNone/>
              <a:defRPr lang="en-GB" sz="2000"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358776" y="1628775"/>
            <a:ext cx="6416596" cy="4300806"/>
          </a:xfrm>
        </p:spPr>
        <p:txBody>
          <a:bodyPr vert="horz" lIns="0" tIns="0" rIns="0" bIns="0" rtlCol="0">
            <a:noAutofit/>
          </a:bodyPr>
          <a:lstStyle>
            <a:lvl1pPr>
              <a:defRPr lang="en-US" sz="1800" dirty="0"/>
            </a:lvl1pPr>
            <a:lvl2pPr>
              <a:defRPr lang="en-US" sz="1800" dirty="0"/>
            </a:lvl2pPr>
            <a:lvl3pPr>
              <a:defRPr lang="en-US" sz="1800" dirty="0"/>
            </a:lvl3pPr>
            <a:lvl4pPr>
              <a:defRPr lang="en-US" sz="1800" dirty="0"/>
            </a:lvl4pPr>
            <a:lvl5pPr>
              <a:defRPr lang="en-GB" sz="1800" dirty="0"/>
            </a:lvl5pPr>
          </a:lstStyle>
          <a:p>
            <a:pPr lvl="0">
              <a:lnSpc>
                <a:spcPct val="120000"/>
              </a:lnSpc>
              <a:spcAft>
                <a:spcPts val="600"/>
              </a:spcAft>
            </a:pPr>
            <a:r>
              <a:rPr lang="en-US"/>
              <a:t>Add first level body copy</a:t>
            </a:r>
          </a:p>
          <a:p>
            <a:pPr lvl="1">
              <a:lnSpc>
                <a:spcPct val="120000"/>
              </a:lnSpc>
              <a:spcAft>
                <a:spcPts val="600"/>
              </a:spcAft>
            </a:pPr>
            <a:r>
              <a:rPr lang="en-US"/>
              <a:t>Second level</a:t>
            </a:r>
          </a:p>
          <a:p>
            <a:pPr lvl="2">
              <a:lnSpc>
                <a:spcPct val="120000"/>
              </a:lnSpc>
              <a:spcAft>
                <a:spcPts val="600"/>
              </a:spcAft>
            </a:pPr>
            <a:r>
              <a:rPr lang="en-US"/>
              <a:t>Third level</a:t>
            </a:r>
          </a:p>
          <a:p>
            <a:pPr lvl="3">
              <a:lnSpc>
                <a:spcPct val="120000"/>
              </a:lnSpc>
              <a:spcAft>
                <a:spcPts val="600"/>
              </a:spcAft>
            </a:pPr>
            <a:r>
              <a:rPr lang="en-US"/>
              <a:t>Fourth level</a:t>
            </a:r>
          </a:p>
          <a:p>
            <a:pPr lvl="4">
              <a:lnSpc>
                <a:spcPct val="120000"/>
              </a:lnSpc>
              <a:spcAft>
                <a:spcPts val="600"/>
              </a:spcAft>
            </a:pPr>
            <a:r>
              <a:rPr lang="en-US"/>
              <a:t>Fifth level</a:t>
            </a:r>
            <a:endParaRPr lang="en-GB"/>
          </a:p>
        </p:txBody>
      </p:sp>
      <p:sp>
        <p:nvSpPr>
          <p:cNvPr id="6" name="Text Placeholder 3">
            <a:extLst>
              <a:ext uri="{FF2B5EF4-FFF2-40B4-BE49-F238E27FC236}">
                <a16:creationId xmlns:a16="http://schemas.microsoft.com/office/drawing/2014/main" id="{1E461228-2A69-42BE-A4E4-3FAE975C4EB7}"/>
              </a:ext>
            </a:extLst>
          </p:cNvPr>
          <p:cNvSpPr>
            <a:spLocks noGrp="1"/>
          </p:cNvSpPr>
          <p:nvPr>
            <p:ph type="body" sz="quarter" idx="14" hasCustomPrompt="1"/>
          </p:nvPr>
        </p:nvSpPr>
        <p:spPr>
          <a:xfrm>
            <a:off x="7227066" y="445812"/>
            <a:ext cx="4468550" cy="2693996"/>
          </a:xfrm>
          <a:solidFill>
            <a:schemeClr val="accent1"/>
          </a:solidFill>
          <a:ln w="19050">
            <a:solidFill>
              <a:schemeClr val="accent1"/>
            </a:solidFill>
          </a:ln>
        </p:spPr>
        <p:txBody>
          <a:bodyPr vert="horz" lIns="180000" tIns="180000" rIns="180000" bIns="180000" rtlCol="0">
            <a:noAutofit/>
          </a:bodyPr>
          <a:lstStyle>
            <a:lvl1pPr marL="0" indent="0">
              <a:buNone/>
              <a:defRPr lang="en-GB" dirty="0">
                <a:solidFill>
                  <a:schemeClr val="tx1"/>
                </a:solidFill>
                <a:latin typeface="Arial" panose="020B0604020202020204" pitchFamily="34" charset="0"/>
              </a:defRPr>
            </a:lvl1pPr>
          </a:lstStyle>
          <a:p>
            <a:pPr marL="228600" lvl="0" indent="-228600">
              <a:lnSpc>
                <a:spcPct val="120000"/>
              </a:lnSpc>
              <a:spcAft>
                <a:spcPts val="600"/>
              </a:spcAft>
            </a:pPr>
            <a:r>
              <a:rPr lang="en-US"/>
              <a:t>Add body copy</a:t>
            </a:r>
            <a:endParaRPr lang="en-GB"/>
          </a:p>
        </p:txBody>
      </p:sp>
      <p:sp>
        <p:nvSpPr>
          <p:cNvPr id="7" name="Picture Placeholder 7">
            <a:extLst>
              <a:ext uri="{FF2B5EF4-FFF2-40B4-BE49-F238E27FC236}">
                <a16:creationId xmlns:a16="http://schemas.microsoft.com/office/drawing/2014/main" id="{35BB7F6E-5153-4780-80FD-C3880708F546}"/>
              </a:ext>
            </a:extLst>
          </p:cNvPr>
          <p:cNvSpPr>
            <a:spLocks noGrp="1"/>
          </p:cNvSpPr>
          <p:nvPr>
            <p:ph type="pic" sz="quarter" idx="20" hasCustomPrompt="1"/>
          </p:nvPr>
        </p:nvSpPr>
        <p:spPr>
          <a:xfrm>
            <a:off x="7227066" y="3429001"/>
            <a:ext cx="4471859" cy="2011628"/>
          </a:xfrm>
          <a:solidFill>
            <a:schemeClr val="bg2">
              <a:lumMod val="95000"/>
            </a:schemeClr>
          </a:solidFill>
        </p:spPr>
        <p:txBody>
          <a:bodyPr/>
          <a:lstStyle>
            <a:lvl1pPr marL="0" indent="0">
              <a:buFont typeface="Arial" panose="020B0604020202020204" pitchFamily="34" charset="0"/>
              <a:buNone/>
              <a:defRPr sz="1600"/>
            </a:lvl1pPr>
          </a:lstStyle>
          <a:p>
            <a:r>
              <a:rPr lang="en-GB"/>
              <a:t>Add picture</a:t>
            </a:r>
          </a:p>
        </p:txBody>
      </p:sp>
      <p:sp>
        <p:nvSpPr>
          <p:cNvPr id="9" name="Text Placeholder 9">
            <a:extLst>
              <a:ext uri="{FF2B5EF4-FFF2-40B4-BE49-F238E27FC236}">
                <a16:creationId xmlns:a16="http://schemas.microsoft.com/office/drawing/2014/main" id="{9F34B7CA-F8C7-4C5F-BB60-E4395928D429}"/>
              </a:ext>
            </a:extLst>
          </p:cNvPr>
          <p:cNvSpPr>
            <a:spLocks noGrp="1"/>
          </p:cNvSpPr>
          <p:nvPr>
            <p:ph type="body" sz="quarter" idx="21" hasCustomPrompt="1"/>
          </p:nvPr>
        </p:nvSpPr>
        <p:spPr>
          <a:xfrm>
            <a:off x="7227066" y="5440629"/>
            <a:ext cx="4471859" cy="488951"/>
          </a:xfrm>
          <a:solidFill>
            <a:srgbClr val="4D4D4D"/>
          </a:solidFill>
        </p:spPr>
        <p:txBody>
          <a:bodyPr lIns="108000" tIns="108000" rIns="108000" bIns="108000"/>
          <a:lstStyle>
            <a:lvl1pPr marL="0" indent="0">
              <a:buFont typeface="Arial" panose="020B0604020202020204" pitchFamily="34" charset="0"/>
              <a:buNone/>
              <a:defRPr sz="1000" i="0">
                <a:solidFill>
                  <a:schemeClr val="tx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3" name="TextBox 2">
            <a:extLst>
              <a:ext uri="{FF2B5EF4-FFF2-40B4-BE49-F238E27FC236}">
                <a16:creationId xmlns:a16="http://schemas.microsoft.com/office/drawing/2014/main" id="{80C26577-C24B-E182-4C12-8C647DABE842}"/>
              </a:ext>
            </a:extLst>
          </p:cNvPr>
          <p:cNvSpPr txBox="1"/>
          <p:nvPr userDrawn="1"/>
        </p:nvSpPr>
        <p:spPr>
          <a:xfrm>
            <a:off x="358775" y="6348669"/>
            <a:ext cx="227151" cy="283906"/>
          </a:xfrm>
          <a:prstGeom prst="rect">
            <a:avLst/>
          </a:prstGeom>
          <a:noFill/>
        </p:spPr>
        <p:txBody>
          <a:bodyPr wrap="square" lIns="0" tIns="0" rIns="0" bIns="144000" rtlCol="0">
            <a:spAutoFit/>
          </a:bodyPr>
          <a:lstStyle/>
          <a:p>
            <a:fld id="{1B89E529-AE4E-4371-8EFE-1FBBC6F604E7}" type="slidenum">
              <a:rPr lang="en-US" sz="900" smtClean="0">
                <a:solidFill>
                  <a:schemeClr val="tx2"/>
                </a:solidFill>
              </a:rPr>
              <a:t>‹#›</a:t>
            </a:fld>
            <a:endParaRPr lang="en-GB" sz="900">
              <a:solidFill>
                <a:schemeClr val="tx2"/>
              </a:solidFill>
            </a:endParaRPr>
          </a:p>
        </p:txBody>
      </p:sp>
    </p:spTree>
    <p:extLst>
      <p:ext uri="{BB962C8B-B14F-4D97-AF65-F5344CB8AC3E}">
        <p14:creationId xmlns:p14="http://schemas.microsoft.com/office/powerpoint/2010/main" val="26604598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ubtitle, content &amp; large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358774" y="445811"/>
            <a:ext cx="6416599" cy="710639"/>
          </a:xfrm>
        </p:spPr>
        <p:txBody>
          <a:bodyPr anchor="b"/>
          <a:lstStyle>
            <a:lvl1pPr>
              <a:defRPr/>
            </a:lvl1pPr>
          </a:lstStyle>
          <a:p>
            <a:r>
              <a:rPr lang="en-US"/>
              <a:t>Add title</a:t>
            </a:r>
            <a:endParaRPr lang="en-GB"/>
          </a:p>
        </p:txBody>
      </p:sp>
      <p:sp>
        <p:nvSpPr>
          <p:cNvPr id="4" name="Text Placeholder 3">
            <a:extLst>
              <a:ext uri="{FF2B5EF4-FFF2-40B4-BE49-F238E27FC236}">
                <a16:creationId xmlns:a16="http://schemas.microsoft.com/office/drawing/2014/main" id="{815D3A4F-C11A-480D-B249-1B3A0A517FC3}"/>
              </a:ext>
            </a:extLst>
          </p:cNvPr>
          <p:cNvSpPr>
            <a:spLocks noGrp="1"/>
          </p:cNvSpPr>
          <p:nvPr>
            <p:ph type="body" sz="quarter" idx="10" hasCustomPrompt="1"/>
          </p:nvPr>
        </p:nvSpPr>
        <p:spPr>
          <a:xfrm>
            <a:off x="358774" y="1213249"/>
            <a:ext cx="6416598" cy="343161"/>
          </a:xfrm>
        </p:spPr>
        <p:txBody>
          <a:bodyPr vert="horz" lIns="0" tIns="0" rIns="0" bIns="0" rtlCol="0">
            <a:noAutofit/>
          </a:bodyPr>
          <a:lstStyle>
            <a:lvl1pPr marL="0" indent="0">
              <a:buFont typeface="Arial" panose="020B0604020202020204" pitchFamily="34" charset="0"/>
              <a:buNone/>
              <a:defRPr lang="en-GB" sz="2000"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358776" y="1628775"/>
            <a:ext cx="6416596" cy="4256088"/>
          </a:xfrm>
        </p:spPr>
        <p:txBody>
          <a:bodyPr vert="horz" lIns="0" tIns="0" rIns="0" bIns="0" rtlCol="0">
            <a:noAutofit/>
          </a:bodyPr>
          <a:lstStyle>
            <a:lvl1pPr>
              <a:defRPr lang="en-US" sz="1800" dirty="0"/>
            </a:lvl1pPr>
            <a:lvl2pPr>
              <a:defRPr lang="en-US" sz="1800" dirty="0"/>
            </a:lvl2pPr>
            <a:lvl3pPr>
              <a:defRPr lang="en-US" sz="1800" dirty="0"/>
            </a:lvl3pPr>
            <a:lvl4pPr>
              <a:defRPr lang="en-US" sz="1800" dirty="0"/>
            </a:lvl4pPr>
            <a:lvl5pPr>
              <a:defRPr lang="en-GB" sz="1800" dirty="0"/>
            </a:lvl5pPr>
          </a:lstStyle>
          <a:p>
            <a:pPr lvl="0">
              <a:lnSpc>
                <a:spcPct val="120000"/>
              </a:lnSpc>
              <a:spcAft>
                <a:spcPts val="600"/>
              </a:spcAft>
            </a:pPr>
            <a:r>
              <a:rPr lang="en-US"/>
              <a:t>Add first level body copy</a:t>
            </a:r>
          </a:p>
          <a:p>
            <a:pPr lvl="1">
              <a:lnSpc>
                <a:spcPct val="120000"/>
              </a:lnSpc>
              <a:spcAft>
                <a:spcPts val="600"/>
              </a:spcAft>
            </a:pPr>
            <a:r>
              <a:rPr lang="en-US"/>
              <a:t>Second level</a:t>
            </a:r>
          </a:p>
          <a:p>
            <a:pPr lvl="2">
              <a:lnSpc>
                <a:spcPct val="120000"/>
              </a:lnSpc>
              <a:spcAft>
                <a:spcPts val="600"/>
              </a:spcAft>
            </a:pPr>
            <a:r>
              <a:rPr lang="en-US"/>
              <a:t>Third level</a:t>
            </a:r>
          </a:p>
          <a:p>
            <a:pPr lvl="3">
              <a:lnSpc>
                <a:spcPct val="120000"/>
              </a:lnSpc>
              <a:spcAft>
                <a:spcPts val="600"/>
              </a:spcAft>
            </a:pPr>
            <a:r>
              <a:rPr lang="en-US"/>
              <a:t>Fourth level</a:t>
            </a:r>
          </a:p>
          <a:p>
            <a:pPr lvl="4">
              <a:lnSpc>
                <a:spcPct val="120000"/>
              </a:lnSpc>
              <a:spcAft>
                <a:spcPts val="600"/>
              </a:spcAft>
            </a:pPr>
            <a:r>
              <a:rPr lang="en-US"/>
              <a:t>Fifth level</a:t>
            </a:r>
            <a:endParaRPr lang="en-GB"/>
          </a:p>
        </p:txBody>
      </p:sp>
      <p:sp>
        <p:nvSpPr>
          <p:cNvPr id="7" name="Picture Placeholder 7">
            <a:extLst>
              <a:ext uri="{FF2B5EF4-FFF2-40B4-BE49-F238E27FC236}">
                <a16:creationId xmlns:a16="http://schemas.microsoft.com/office/drawing/2014/main" id="{35BB7F6E-5153-4780-80FD-C3880708F546}"/>
              </a:ext>
            </a:extLst>
          </p:cNvPr>
          <p:cNvSpPr>
            <a:spLocks noGrp="1"/>
          </p:cNvSpPr>
          <p:nvPr>
            <p:ph type="pic" sz="quarter" idx="20" hasCustomPrompt="1"/>
          </p:nvPr>
        </p:nvSpPr>
        <p:spPr>
          <a:xfrm>
            <a:off x="7227066" y="441324"/>
            <a:ext cx="4471859" cy="4982867"/>
          </a:xfrm>
          <a:solidFill>
            <a:schemeClr val="bg2">
              <a:lumMod val="95000"/>
            </a:schemeClr>
          </a:solidFill>
        </p:spPr>
        <p:txBody>
          <a:bodyPr/>
          <a:lstStyle>
            <a:lvl1pPr marL="0" indent="0">
              <a:buFont typeface="Arial" panose="020B0604020202020204" pitchFamily="34" charset="0"/>
              <a:buNone/>
              <a:defRPr sz="1600"/>
            </a:lvl1pPr>
          </a:lstStyle>
          <a:p>
            <a:r>
              <a:rPr lang="en-GB"/>
              <a:t>Add picture</a:t>
            </a:r>
          </a:p>
        </p:txBody>
      </p:sp>
      <p:sp>
        <p:nvSpPr>
          <p:cNvPr id="9" name="Text Placeholder 9">
            <a:extLst>
              <a:ext uri="{FF2B5EF4-FFF2-40B4-BE49-F238E27FC236}">
                <a16:creationId xmlns:a16="http://schemas.microsoft.com/office/drawing/2014/main" id="{9F34B7CA-F8C7-4C5F-BB60-E4395928D429}"/>
              </a:ext>
            </a:extLst>
          </p:cNvPr>
          <p:cNvSpPr>
            <a:spLocks noGrp="1"/>
          </p:cNvSpPr>
          <p:nvPr>
            <p:ph type="body" sz="quarter" idx="21" hasCustomPrompt="1"/>
          </p:nvPr>
        </p:nvSpPr>
        <p:spPr>
          <a:xfrm>
            <a:off x="7227066" y="5424192"/>
            <a:ext cx="4471859" cy="488951"/>
          </a:xfrm>
          <a:solidFill>
            <a:srgbClr val="4D4D4D"/>
          </a:solidFill>
        </p:spPr>
        <p:txBody>
          <a:bodyPr lIns="108000" tIns="108000" rIns="108000" bIns="108000"/>
          <a:lstStyle>
            <a:lvl1pPr marL="0" indent="0">
              <a:buFont typeface="Arial" panose="020B0604020202020204" pitchFamily="34" charset="0"/>
              <a:buNone/>
              <a:defRPr sz="1000" i="0">
                <a:solidFill>
                  <a:schemeClr val="tx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3" name="TextBox 2">
            <a:extLst>
              <a:ext uri="{FF2B5EF4-FFF2-40B4-BE49-F238E27FC236}">
                <a16:creationId xmlns:a16="http://schemas.microsoft.com/office/drawing/2014/main" id="{B3B73F50-F4C6-2478-837C-9AE188F6A938}"/>
              </a:ext>
            </a:extLst>
          </p:cNvPr>
          <p:cNvSpPr txBox="1"/>
          <p:nvPr userDrawn="1"/>
        </p:nvSpPr>
        <p:spPr>
          <a:xfrm>
            <a:off x="358775" y="6348669"/>
            <a:ext cx="227151" cy="283906"/>
          </a:xfrm>
          <a:prstGeom prst="rect">
            <a:avLst/>
          </a:prstGeom>
          <a:noFill/>
        </p:spPr>
        <p:txBody>
          <a:bodyPr wrap="square" lIns="0" tIns="0" rIns="0" bIns="144000" rtlCol="0">
            <a:spAutoFit/>
          </a:bodyPr>
          <a:lstStyle/>
          <a:p>
            <a:fld id="{1B89E529-AE4E-4371-8EFE-1FBBC6F604E7}" type="slidenum">
              <a:rPr lang="en-US" sz="900" smtClean="0">
                <a:solidFill>
                  <a:schemeClr val="tx2"/>
                </a:solidFill>
              </a:rPr>
              <a:t>‹#›</a:t>
            </a:fld>
            <a:endParaRPr lang="en-GB" sz="900">
              <a:solidFill>
                <a:schemeClr val="tx2"/>
              </a:solidFill>
            </a:endParaRPr>
          </a:p>
        </p:txBody>
      </p:sp>
    </p:spTree>
    <p:extLst>
      <p:ext uri="{BB962C8B-B14F-4D97-AF65-F5344CB8AC3E}">
        <p14:creationId xmlns:p14="http://schemas.microsoft.com/office/powerpoint/2010/main" val="17971112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ubtitle &amp; 2 content with dividing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358774" y="445811"/>
            <a:ext cx="11337925" cy="710639"/>
          </a:xfrm>
        </p:spPr>
        <p:txBody>
          <a:bodyPr anchor="b"/>
          <a:lstStyle>
            <a:lvl1pPr>
              <a:defRPr/>
            </a:lvl1pPr>
          </a:lstStyle>
          <a:p>
            <a:r>
              <a:rPr lang="en-US"/>
              <a:t>Add title</a:t>
            </a:r>
            <a:endParaRPr lang="en-GB"/>
          </a:p>
        </p:txBody>
      </p:sp>
      <p:sp>
        <p:nvSpPr>
          <p:cNvPr id="4" name="Text Placeholder 3">
            <a:extLst>
              <a:ext uri="{FF2B5EF4-FFF2-40B4-BE49-F238E27FC236}">
                <a16:creationId xmlns:a16="http://schemas.microsoft.com/office/drawing/2014/main" id="{815D3A4F-C11A-480D-B249-1B3A0A517FC3}"/>
              </a:ext>
            </a:extLst>
          </p:cNvPr>
          <p:cNvSpPr>
            <a:spLocks noGrp="1"/>
          </p:cNvSpPr>
          <p:nvPr>
            <p:ph type="body" sz="quarter" idx="10" hasCustomPrompt="1"/>
          </p:nvPr>
        </p:nvSpPr>
        <p:spPr>
          <a:xfrm>
            <a:off x="358774" y="1213249"/>
            <a:ext cx="11337924" cy="343161"/>
          </a:xfrm>
        </p:spPr>
        <p:txBody>
          <a:bodyPr vert="horz" lIns="0" tIns="0" rIns="0" bIns="0" rtlCol="0">
            <a:noAutofit/>
          </a:bodyPr>
          <a:lstStyle>
            <a:lvl1pPr>
              <a:defRPr lang="en-GB" sz="2000" dirty="0">
                <a:latin typeface="Arial" panose="020B0604020202020204" pitchFamily="34" charset="0"/>
                <a:cs typeface="Arial" panose="020B0604020202020204" pitchFamily="34" charset="0"/>
              </a:defRPr>
            </a:lvl1pPr>
          </a:lstStyle>
          <a:p>
            <a:pPr marL="0" lvl="0" indent="0">
              <a:lnSpc>
                <a:spcPct val="100000"/>
              </a:lnSpc>
              <a:spcAft>
                <a:spcPts val="0"/>
              </a:spcAft>
              <a:buNone/>
            </a:pPr>
            <a:r>
              <a:rPr lang="en-US"/>
              <a:t>Add subtitle</a:t>
            </a:r>
            <a:endParaRPr lang="en-GB"/>
          </a:p>
        </p:txBody>
      </p:sp>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358777" y="1628774"/>
            <a:ext cx="5328591" cy="4272405"/>
          </a:xfrm>
        </p:spPr>
        <p:txBody>
          <a:bodyPr vert="horz" lIns="0" tIns="0" rIns="0" bIns="0" rtlCol="0">
            <a:noAutofit/>
          </a:bodyPr>
          <a:lstStyle>
            <a:lvl1pPr>
              <a:defRPr lang="en-US" sz="1800" dirty="0"/>
            </a:lvl1pPr>
            <a:lvl2pPr>
              <a:defRPr lang="en-US" sz="1800" dirty="0"/>
            </a:lvl2pPr>
            <a:lvl3pPr>
              <a:defRPr lang="en-US" sz="1800" dirty="0"/>
            </a:lvl3pPr>
            <a:lvl4pPr>
              <a:defRPr lang="en-US" sz="1800" dirty="0"/>
            </a:lvl4pPr>
            <a:lvl5pPr>
              <a:defRPr lang="en-GB" sz="1800" dirty="0"/>
            </a:lvl5pPr>
          </a:lstStyle>
          <a:p>
            <a:pPr lvl="0">
              <a:lnSpc>
                <a:spcPct val="120000"/>
              </a:lnSpc>
              <a:spcAft>
                <a:spcPts val="600"/>
              </a:spcAft>
            </a:pPr>
            <a:r>
              <a:rPr lang="en-US"/>
              <a:t>Add first level body copy</a:t>
            </a:r>
          </a:p>
          <a:p>
            <a:pPr lvl="1">
              <a:lnSpc>
                <a:spcPct val="120000"/>
              </a:lnSpc>
              <a:spcAft>
                <a:spcPts val="600"/>
              </a:spcAft>
            </a:pPr>
            <a:r>
              <a:rPr lang="en-US"/>
              <a:t>Second level</a:t>
            </a:r>
          </a:p>
          <a:p>
            <a:pPr lvl="2">
              <a:lnSpc>
                <a:spcPct val="120000"/>
              </a:lnSpc>
              <a:spcAft>
                <a:spcPts val="600"/>
              </a:spcAft>
            </a:pPr>
            <a:r>
              <a:rPr lang="en-US"/>
              <a:t>Third level</a:t>
            </a:r>
          </a:p>
          <a:p>
            <a:pPr lvl="3">
              <a:lnSpc>
                <a:spcPct val="120000"/>
              </a:lnSpc>
              <a:spcAft>
                <a:spcPts val="600"/>
              </a:spcAft>
            </a:pPr>
            <a:r>
              <a:rPr lang="en-US"/>
              <a:t>Fourth level</a:t>
            </a:r>
          </a:p>
          <a:p>
            <a:pPr lvl="4">
              <a:lnSpc>
                <a:spcPct val="120000"/>
              </a:lnSpc>
              <a:spcAft>
                <a:spcPts val="600"/>
              </a:spcAft>
            </a:pPr>
            <a:r>
              <a:rPr lang="en-US"/>
              <a:t>Fifth level</a:t>
            </a:r>
            <a:endParaRPr lang="en-GB"/>
          </a:p>
        </p:txBody>
      </p:sp>
      <p:sp>
        <p:nvSpPr>
          <p:cNvPr id="8" name="Content Placeholder 4">
            <a:extLst>
              <a:ext uri="{FF2B5EF4-FFF2-40B4-BE49-F238E27FC236}">
                <a16:creationId xmlns:a16="http://schemas.microsoft.com/office/drawing/2014/main" id="{FB985924-B690-4F6B-A059-A56784949324}"/>
              </a:ext>
            </a:extLst>
          </p:cNvPr>
          <p:cNvSpPr>
            <a:spLocks noGrp="1"/>
          </p:cNvSpPr>
          <p:nvPr>
            <p:ph sz="quarter" idx="12" hasCustomPrompt="1"/>
          </p:nvPr>
        </p:nvSpPr>
        <p:spPr>
          <a:xfrm>
            <a:off x="6358059" y="1628774"/>
            <a:ext cx="5328591" cy="4272405"/>
          </a:xfrm>
        </p:spPr>
        <p:txBody>
          <a:bodyPr vert="horz" lIns="0" tIns="0" rIns="0" bIns="0" rtlCol="0">
            <a:noAutofit/>
          </a:bodyPr>
          <a:lstStyle>
            <a:lvl1pPr>
              <a:defRPr lang="en-US" sz="1800" dirty="0"/>
            </a:lvl1pPr>
            <a:lvl2pPr>
              <a:defRPr lang="en-US" sz="1800" dirty="0"/>
            </a:lvl2pPr>
            <a:lvl3pPr>
              <a:defRPr lang="en-US" sz="1800" dirty="0"/>
            </a:lvl3pPr>
            <a:lvl4pPr>
              <a:defRPr lang="en-US" sz="1800" dirty="0"/>
            </a:lvl4pPr>
            <a:lvl5pPr>
              <a:defRPr lang="en-GB" sz="1800" dirty="0"/>
            </a:lvl5pPr>
          </a:lstStyle>
          <a:p>
            <a:pPr lvl="0">
              <a:lnSpc>
                <a:spcPct val="120000"/>
              </a:lnSpc>
              <a:spcAft>
                <a:spcPts val="600"/>
              </a:spcAft>
            </a:pPr>
            <a:r>
              <a:rPr lang="en-US"/>
              <a:t>Add first level body copy</a:t>
            </a:r>
          </a:p>
          <a:p>
            <a:pPr lvl="1">
              <a:lnSpc>
                <a:spcPct val="120000"/>
              </a:lnSpc>
              <a:spcAft>
                <a:spcPts val="600"/>
              </a:spcAft>
            </a:pPr>
            <a:r>
              <a:rPr lang="en-US"/>
              <a:t>Second level</a:t>
            </a:r>
          </a:p>
          <a:p>
            <a:pPr lvl="2">
              <a:lnSpc>
                <a:spcPct val="120000"/>
              </a:lnSpc>
              <a:spcAft>
                <a:spcPts val="600"/>
              </a:spcAft>
            </a:pPr>
            <a:r>
              <a:rPr lang="en-US"/>
              <a:t>Third level</a:t>
            </a:r>
          </a:p>
          <a:p>
            <a:pPr lvl="3">
              <a:lnSpc>
                <a:spcPct val="120000"/>
              </a:lnSpc>
              <a:spcAft>
                <a:spcPts val="600"/>
              </a:spcAft>
            </a:pPr>
            <a:r>
              <a:rPr lang="en-US"/>
              <a:t>Fourth level</a:t>
            </a:r>
          </a:p>
          <a:p>
            <a:pPr lvl="4">
              <a:lnSpc>
                <a:spcPct val="120000"/>
              </a:lnSpc>
              <a:spcAft>
                <a:spcPts val="600"/>
              </a:spcAft>
            </a:pPr>
            <a:r>
              <a:rPr lang="en-US"/>
              <a:t>Fifth level</a:t>
            </a:r>
            <a:endParaRPr lang="en-GB"/>
          </a:p>
        </p:txBody>
      </p:sp>
      <p:cxnSp>
        <p:nvCxnSpPr>
          <p:cNvPr id="6" name="Straight Connector 5">
            <a:extLst>
              <a:ext uri="{FF2B5EF4-FFF2-40B4-BE49-F238E27FC236}">
                <a16:creationId xmlns:a16="http://schemas.microsoft.com/office/drawing/2014/main" id="{8DFD8DC6-333F-4D12-B2B1-E0CC8E63A54F}"/>
              </a:ext>
            </a:extLst>
          </p:cNvPr>
          <p:cNvCxnSpPr>
            <a:cxnSpLocks/>
          </p:cNvCxnSpPr>
          <p:nvPr userDrawn="1"/>
        </p:nvCxnSpPr>
        <p:spPr>
          <a:xfrm>
            <a:off x="6022713" y="1628775"/>
            <a:ext cx="0" cy="4284663"/>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E36128D-3020-CB5D-1710-4026D81FC8D5}"/>
              </a:ext>
            </a:extLst>
          </p:cNvPr>
          <p:cNvSpPr txBox="1"/>
          <p:nvPr userDrawn="1"/>
        </p:nvSpPr>
        <p:spPr>
          <a:xfrm>
            <a:off x="11862517" y="6574094"/>
            <a:ext cx="227151" cy="283906"/>
          </a:xfrm>
          <a:prstGeom prst="rect">
            <a:avLst/>
          </a:prstGeom>
          <a:noFill/>
        </p:spPr>
        <p:txBody>
          <a:bodyPr wrap="square" lIns="0" tIns="0" rIns="0" bIns="144000" rtlCol="0">
            <a:spAutoFit/>
          </a:bodyPr>
          <a:lstStyle/>
          <a:p>
            <a:fld id="{1B89E529-AE4E-4371-8EFE-1FBBC6F604E7}" type="slidenum">
              <a:rPr lang="en-US" sz="900" smtClean="0">
                <a:solidFill>
                  <a:schemeClr val="tx2"/>
                </a:solidFill>
              </a:rPr>
              <a:t>‹#›</a:t>
            </a:fld>
            <a:endParaRPr lang="en-GB" sz="900">
              <a:solidFill>
                <a:schemeClr val="tx2"/>
              </a:solidFill>
            </a:endParaRPr>
          </a:p>
        </p:txBody>
      </p:sp>
    </p:spTree>
    <p:extLst>
      <p:ext uri="{BB962C8B-B14F-4D97-AF65-F5344CB8AC3E}">
        <p14:creationId xmlns:p14="http://schemas.microsoft.com/office/powerpoint/2010/main" val="22826061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ubtitle &amp; 2 content with callout box red outline RHS">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45C0EDA6-30BF-40CD-8F70-325FE9113CD6}"/>
              </a:ext>
            </a:extLst>
          </p:cNvPr>
          <p:cNvSpPr>
            <a:spLocks noGrp="1"/>
          </p:cNvSpPr>
          <p:nvPr>
            <p:ph type="body" sz="quarter" idx="14" hasCustomPrompt="1"/>
          </p:nvPr>
        </p:nvSpPr>
        <p:spPr>
          <a:xfrm>
            <a:off x="9139518" y="1449387"/>
            <a:ext cx="2556097" cy="4464051"/>
          </a:xfrm>
          <a:noFill/>
          <a:ln w="19050">
            <a:solidFill>
              <a:schemeClr val="accent1"/>
            </a:solidFill>
          </a:ln>
        </p:spPr>
        <p:txBody>
          <a:bodyPr vert="horz" lIns="180000" tIns="180000" rIns="180000" bIns="180000" rtlCol="0">
            <a:noAutofit/>
          </a:bodyPr>
          <a:lstStyle>
            <a:lvl1pPr marL="0" indent="0">
              <a:buNone/>
              <a:defRPr lang="en-GB" dirty="0">
                <a:solidFill>
                  <a:schemeClr val="accent1"/>
                </a:solidFill>
                <a:latin typeface="Arial" panose="020B0604020202020204" pitchFamily="34" charset="0"/>
              </a:defRPr>
            </a:lvl1pPr>
          </a:lstStyle>
          <a:p>
            <a:pPr marL="228600" lvl="0" indent="-228600">
              <a:lnSpc>
                <a:spcPct val="120000"/>
              </a:lnSpc>
              <a:spcAft>
                <a:spcPts val="600"/>
              </a:spcAft>
            </a:pPr>
            <a:r>
              <a:rPr lang="en-US"/>
              <a:t>Add body copy</a:t>
            </a:r>
            <a:endParaRPr lang="en-GB"/>
          </a:p>
        </p:txBody>
      </p:sp>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358774" y="445811"/>
            <a:ext cx="11337925" cy="710639"/>
          </a:xfrm>
        </p:spPr>
        <p:txBody>
          <a:bodyPr anchor="b"/>
          <a:lstStyle>
            <a:lvl1pPr>
              <a:defRPr/>
            </a:lvl1pPr>
          </a:lstStyle>
          <a:p>
            <a:r>
              <a:rPr lang="en-US"/>
              <a:t>Add title</a:t>
            </a:r>
            <a:endParaRPr lang="en-GB"/>
          </a:p>
        </p:txBody>
      </p:sp>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358777" y="1449388"/>
            <a:ext cx="4007129" cy="4464053"/>
          </a:xfrm>
        </p:spPr>
        <p:txBody>
          <a:bodyPr vert="horz" lIns="0" tIns="0" rIns="0" bIns="0" rtlCol="0">
            <a:noAutofit/>
          </a:bodyPr>
          <a:lstStyle>
            <a:lvl1pPr>
              <a:defRPr lang="en-US" sz="1800" dirty="0"/>
            </a:lvl1pPr>
            <a:lvl2pPr>
              <a:defRPr lang="en-US" sz="1800" dirty="0"/>
            </a:lvl2pPr>
            <a:lvl3pPr>
              <a:defRPr lang="en-US" sz="1800" dirty="0"/>
            </a:lvl3pPr>
            <a:lvl4pPr>
              <a:defRPr lang="en-US" sz="1800" dirty="0"/>
            </a:lvl4pPr>
            <a:lvl5pPr>
              <a:defRPr lang="en-GB" sz="1800" dirty="0"/>
            </a:lvl5pPr>
          </a:lstStyle>
          <a:p>
            <a:pPr lvl="0">
              <a:lnSpc>
                <a:spcPct val="120000"/>
              </a:lnSpc>
              <a:spcAft>
                <a:spcPts val="600"/>
              </a:spcAft>
            </a:pPr>
            <a:r>
              <a:rPr lang="en-US"/>
              <a:t>Add first level body copy</a:t>
            </a:r>
          </a:p>
          <a:p>
            <a:pPr lvl="1">
              <a:lnSpc>
                <a:spcPct val="120000"/>
              </a:lnSpc>
              <a:spcAft>
                <a:spcPts val="600"/>
              </a:spcAft>
            </a:pPr>
            <a:r>
              <a:rPr lang="en-US"/>
              <a:t>Second level</a:t>
            </a:r>
          </a:p>
          <a:p>
            <a:pPr lvl="2">
              <a:lnSpc>
                <a:spcPct val="120000"/>
              </a:lnSpc>
              <a:spcAft>
                <a:spcPts val="600"/>
              </a:spcAft>
            </a:pPr>
            <a:r>
              <a:rPr lang="en-US"/>
              <a:t>Third level</a:t>
            </a:r>
          </a:p>
          <a:p>
            <a:pPr lvl="3">
              <a:lnSpc>
                <a:spcPct val="120000"/>
              </a:lnSpc>
              <a:spcAft>
                <a:spcPts val="600"/>
              </a:spcAft>
            </a:pPr>
            <a:r>
              <a:rPr lang="en-US"/>
              <a:t>Fourth level</a:t>
            </a:r>
          </a:p>
          <a:p>
            <a:pPr lvl="4">
              <a:lnSpc>
                <a:spcPct val="120000"/>
              </a:lnSpc>
              <a:spcAft>
                <a:spcPts val="600"/>
              </a:spcAft>
            </a:pPr>
            <a:r>
              <a:rPr lang="en-US"/>
              <a:t>Fifth level</a:t>
            </a:r>
            <a:endParaRPr lang="en-GB"/>
          </a:p>
        </p:txBody>
      </p:sp>
      <p:sp>
        <p:nvSpPr>
          <p:cNvPr id="7" name="Content Placeholder 4">
            <a:extLst>
              <a:ext uri="{FF2B5EF4-FFF2-40B4-BE49-F238E27FC236}">
                <a16:creationId xmlns:a16="http://schemas.microsoft.com/office/drawing/2014/main" id="{C3891F6E-543C-4D7C-BBAA-7E44B1B53ED5}"/>
              </a:ext>
            </a:extLst>
          </p:cNvPr>
          <p:cNvSpPr>
            <a:spLocks noGrp="1"/>
          </p:cNvSpPr>
          <p:nvPr>
            <p:ph sz="quarter" idx="13" hasCustomPrompt="1"/>
          </p:nvPr>
        </p:nvSpPr>
        <p:spPr>
          <a:xfrm>
            <a:off x="4876894" y="1449388"/>
            <a:ext cx="4007129" cy="4464053"/>
          </a:xfrm>
        </p:spPr>
        <p:txBody>
          <a:bodyPr vert="horz" lIns="0" tIns="0" rIns="0" bIns="0" rtlCol="0">
            <a:noAutofit/>
          </a:bodyPr>
          <a:lstStyle>
            <a:lvl1pPr>
              <a:defRPr lang="en-US" sz="1800" dirty="0"/>
            </a:lvl1pPr>
            <a:lvl2pPr>
              <a:defRPr lang="en-US" sz="1800" dirty="0"/>
            </a:lvl2pPr>
            <a:lvl3pPr>
              <a:defRPr lang="en-US" sz="1800" dirty="0"/>
            </a:lvl3pPr>
            <a:lvl4pPr>
              <a:defRPr lang="en-US" sz="1800" dirty="0"/>
            </a:lvl4pPr>
            <a:lvl5pPr>
              <a:defRPr lang="en-GB" sz="1800" dirty="0"/>
            </a:lvl5pPr>
          </a:lstStyle>
          <a:p>
            <a:pPr lvl="0">
              <a:lnSpc>
                <a:spcPct val="120000"/>
              </a:lnSpc>
              <a:spcAft>
                <a:spcPts val="600"/>
              </a:spcAft>
            </a:pPr>
            <a:r>
              <a:rPr lang="en-US"/>
              <a:t>Add first level body copy</a:t>
            </a:r>
          </a:p>
          <a:p>
            <a:pPr lvl="1">
              <a:lnSpc>
                <a:spcPct val="120000"/>
              </a:lnSpc>
              <a:spcAft>
                <a:spcPts val="600"/>
              </a:spcAft>
            </a:pPr>
            <a:r>
              <a:rPr lang="en-US"/>
              <a:t>Second level</a:t>
            </a:r>
          </a:p>
          <a:p>
            <a:pPr lvl="2">
              <a:lnSpc>
                <a:spcPct val="120000"/>
              </a:lnSpc>
              <a:spcAft>
                <a:spcPts val="600"/>
              </a:spcAft>
            </a:pPr>
            <a:r>
              <a:rPr lang="en-US"/>
              <a:t>Third level</a:t>
            </a:r>
          </a:p>
          <a:p>
            <a:pPr lvl="3">
              <a:lnSpc>
                <a:spcPct val="120000"/>
              </a:lnSpc>
              <a:spcAft>
                <a:spcPts val="600"/>
              </a:spcAft>
            </a:pPr>
            <a:r>
              <a:rPr lang="en-US"/>
              <a:t>Fourth level</a:t>
            </a:r>
          </a:p>
          <a:p>
            <a:pPr lvl="4">
              <a:lnSpc>
                <a:spcPct val="120000"/>
              </a:lnSpc>
              <a:spcAft>
                <a:spcPts val="600"/>
              </a:spcAft>
            </a:pPr>
            <a:r>
              <a:rPr lang="en-US"/>
              <a:t>Fifth level</a:t>
            </a:r>
            <a:endParaRPr lang="en-GB"/>
          </a:p>
        </p:txBody>
      </p:sp>
      <p:cxnSp>
        <p:nvCxnSpPr>
          <p:cNvPr id="9" name="Straight Connector 8">
            <a:extLst>
              <a:ext uri="{FF2B5EF4-FFF2-40B4-BE49-F238E27FC236}">
                <a16:creationId xmlns:a16="http://schemas.microsoft.com/office/drawing/2014/main" id="{6E2E842B-ECEA-499C-9002-362C557148D0}"/>
              </a:ext>
            </a:extLst>
          </p:cNvPr>
          <p:cNvCxnSpPr>
            <a:cxnSpLocks/>
          </p:cNvCxnSpPr>
          <p:nvPr userDrawn="1"/>
        </p:nvCxnSpPr>
        <p:spPr>
          <a:xfrm>
            <a:off x="4621400" y="1449388"/>
            <a:ext cx="0" cy="4464050"/>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279C422-BEE0-3A41-1395-1A28A5FC4773}"/>
              </a:ext>
            </a:extLst>
          </p:cNvPr>
          <p:cNvSpPr txBox="1"/>
          <p:nvPr userDrawn="1"/>
        </p:nvSpPr>
        <p:spPr>
          <a:xfrm>
            <a:off x="358775" y="6348669"/>
            <a:ext cx="227151" cy="283906"/>
          </a:xfrm>
          <a:prstGeom prst="rect">
            <a:avLst/>
          </a:prstGeom>
          <a:noFill/>
        </p:spPr>
        <p:txBody>
          <a:bodyPr wrap="square" lIns="0" tIns="0" rIns="0" bIns="144000" rtlCol="0">
            <a:spAutoFit/>
          </a:bodyPr>
          <a:lstStyle/>
          <a:p>
            <a:fld id="{1B89E529-AE4E-4371-8EFE-1FBBC6F604E7}" type="slidenum">
              <a:rPr lang="en-US" sz="900" smtClean="0">
                <a:solidFill>
                  <a:schemeClr val="tx2"/>
                </a:solidFill>
              </a:rPr>
              <a:t>‹#›</a:t>
            </a:fld>
            <a:endParaRPr lang="en-GB" sz="900">
              <a:solidFill>
                <a:schemeClr val="tx2"/>
              </a:solidFill>
            </a:endParaRPr>
          </a:p>
        </p:txBody>
      </p:sp>
    </p:spTree>
    <p:extLst>
      <p:ext uri="{BB962C8B-B14F-4D97-AF65-F5344CB8AC3E}">
        <p14:creationId xmlns:p14="http://schemas.microsoft.com/office/powerpoint/2010/main" val="10188273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ubtitle &amp; 2 content with callout box red solid RHS">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E920C8B-DED1-4B6E-9C0F-FB38E253CA2C}"/>
              </a:ext>
            </a:extLst>
          </p:cNvPr>
          <p:cNvSpPr>
            <a:spLocks noGrp="1"/>
          </p:cNvSpPr>
          <p:nvPr>
            <p:ph type="body" sz="quarter" idx="14" hasCustomPrompt="1"/>
          </p:nvPr>
        </p:nvSpPr>
        <p:spPr>
          <a:xfrm>
            <a:off x="9140603" y="1449389"/>
            <a:ext cx="2556097" cy="4464046"/>
          </a:xfrm>
          <a:solidFill>
            <a:schemeClr val="accent1"/>
          </a:solidFill>
          <a:ln w="19050">
            <a:solidFill>
              <a:schemeClr val="accent1"/>
            </a:solidFill>
          </a:ln>
        </p:spPr>
        <p:txBody>
          <a:bodyPr vert="horz" lIns="180000" tIns="180000" rIns="180000" bIns="180000" rtlCol="0">
            <a:noAutofit/>
          </a:bodyPr>
          <a:lstStyle>
            <a:lvl1pPr marL="0" indent="0">
              <a:lnSpc>
                <a:spcPct val="120000"/>
              </a:lnSpc>
              <a:spcAft>
                <a:spcPts val="600"/>
              </a:spcAft>
              <a:buNone/>
              <a:defRPr lang="en-US" smtClean="0">
                <a:solidFill>
                  <a:schemeClr val="bg1"/>
                </a:solidFill>
                <a:latin typeface="Arial" panose="020B0604020202020204" pitchFamily="34" charset="0"/>
              </a:defRPr>
            </a:lvl1pPr>
            <a:lvl2pPr>
              <a:defRPr lang="en-US" smtClean="0"/>
            </a:lvl2pPr>
            <a:lvl3pPr>
              <a:defRPr lang="en-US" smtClean="0"/>
            </a:lvl3pPr>
            <a:lvl4pPr>
              <a:defRPr lang="en-US" smtClean="0"/>
            </a:lvl4pPr>
            <a:lvl5pPr>
              <a:defRPr lang="en-GB"/>
            </a:lvl5pPr>
          </a:lstStyle>
          <a:p>
            <a:pPr marL="228600" lvl="0" indent="-228600"/>
            <a:r>
              <a:rPr lang="en-US"/>
              <a:t>Add body copy</a:t>
            </a:r>
            <a:endParaRPr lang="en-GB"/>
          </a:p>
        </p:txBody>
      </p:sp>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358774" y="445811"/>
            <a:ext cx="11337925" cy="710639"/>
          </a:xfrm>
        </p:spPr>
        <p:txBody>
          <a:bodyPr anchor="b"/>
          <a:lstStyle>
            <a:lvl1pPr>
              <a:defRPr/>
            </a:lvl1pPr>
          </a:lstStyle>
          <a:p>
            <a:r>
              <a:rPr lang="en-US"/>
              <a:t>Add title</a:t>
            </a:r>
            <a:endParaRPr lang="en-GB"/>
          </a:p>
        </p:txBody>
      </p:sp>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359862" y="1449390"/>
            <a:ext cx="4007129" cy="4464048"/>
          </a:xfrm>
        </p:spPr>
        <p:txBody>
          <a:bodyPr vert="horz" lIns="0" tIns="0" rIns="0" bIns="0" rtlCol="0">
            <a:noAutofit/>
          </a:bodyPr>
          <a:lstStyle>
            <a:lvl1pPr>
              <a:defRPr lang="en-US" sz="1800" dirty="0"/>
            </a:lvl1pPr>
            <a:lvl2pPr>
              <a:defRPr lang="en-US" sz="1800" dirty="0"/>
            </a:lvl2pPr>
            <a:lvl3pPr>
              <a:defRPr lang="en-US" sz="1800" dirty="0"/>
            </a:lvl3pPr>
            <a:lvl4pPr>
              <a:defRPr lang="en-US" sz="1800" dirty="0"/>
            </a:lvl4pPr>
            <a:lvl5pPr>
              <a:defRPr lang="en-GB" sz="1800" dirty="0"/>
            </a:lvl5pPr>
          </a:lstStyle>
          <a:p>
            <a:pPr lvl="0">
              <a:lnSpc>
                <a:spcPct val="120000"/>
              </a:lnSpc>
              <a:spcAft>
                <a:spcPts val="600"/>
              </a:spcAft>
            </a:pPr>
            <a:r>
              <a:rPr lang="en-US"/>
              <a:t>Add first level body copy</a:t>
            </a:r>
          </a:p>
          <a:p>
            <a:pPr lvl="1">
              <a:lnSpc>
                <a:spcPct val="120000"/>
              </a:lnSpc>
              <a:spcAft>
                <a:spcPts val="600"/>
              </a:spcAft>
            </a:pPr>
            <a:r>
              <a:rPr lang="en-US"/>
              <a:t>Second level</a:t>
            </a:r>
          </a:p>
          <a:p>
            <a:pPr lvl="2">
              <a:lnSpc>
                <a:spcPct val="120000"/>
              </a:lnSpc>
              <a:spcAft>
                <a:spcPts val="600"/>
              </a:spcAft>
            </a:pPr>
            <a:r>
              <a:rPr lang="en-US"/>
              <a:t>Third level</a:t>
            </a:r>
          </a:p>
          <a:p>
            <a:pPr lvl="3">
              <a:lnSpc>
                <a:spcPct val="120000"/>
              </a:lnSpc>
              <a:spcAft>
                <a:spcPts val="600"/>
              </a:spcAft>
            </a:pPr>
            <a:r>
              <a:rPr lang="en-US"/>
              <a:t>Fourth level</a:t>
            </a:r>
          </a:p>
          <a:p>
            <a:pPr lvl="4">
              <a:lnSpc>
                <a:spcPct val="120000"/>
              </a:lnSpc>
              <a:spcAft>
                <a:spcPts val="600"/>
              </a:spcAft>
            </a:pPr>
            <a:r>
              <a:rPr lang="en-US"/>
              <a:t>Fifth level</a:t>
            </a:r>
            <a:endParaRPr lang="en-GB"/>
          </a:p>
        </p:txBody>
      </p:sp>
      <p:sp>
        <p:nvSpPr>
          <p:cNvPr id="7" name="Content Placeholder 4">
            <a:extLst>
              <a:ext uri="{FF2B5EF4-FFF2-40B4-BE49-F238E27FC236}">
                <a16:creationId xmlns:a16="http://schemas.microsoft.com/office/drawing/2014/main" id="{C3891F6E-543C-4D7C-BBAA-7E44B1B53ED5}"/>
              </a:ext>
            </a:extLst>
          </p:cNvPr>
          <p:cNvSpPr>
            <a:spLocks noGrp="1"/>
          </p:cNvSpPr>
          <p:nvPr>
            <p:ph sz="quarter" idx="13" hasCustomPrompt="1"/>
          </p:nvPr>
        </p:nvSpPr>
        <p:spPr>
          <a:xfrm>
            <a:off x="4877979" y="1449390"/>
            <a:ext cx="4007129" cy="4464048"/>
          </a:xfrm>
        </p:spPr>
        <p:txBody>
          <a:bodyPr vert="horz" lIns="0" tIns="0" rIns="0" bIns="0" rtlCol="0">
            <a:noAutofit/>
          </a:bodyPr>
          <a:lstStyle>
            <a:lvl1pPr>
              <a:defRPr lang="en-US" sz="1800" dirty="0"/>
            </a:lvl1pPr>
            <a:lvl2pPr>
              <a:defRPr lang="en-US" sz="1800" dirty="0"/>
            </a:lvl2pPr>
            <a:lvl3pPr>
              <a:defRPr lang="en-US" sz="1800" dirty="0"/>
            </a:lvl3pPr>
            <a:lvl4pPr>
              <a:defRPr lang="en-US" sz="1800" dirty="0"/>
            </a:lvl4pPr>
            <a:lvl5pPr>
              <a:defRPr lang="en-GB" sz="1800" dirty="0"/>
            </a:lvl5pPr>
          </a:lstStyle>
          <a:p>
            <a:pPr lvl="0">
              <a:lnSpc>
                <a:spcPct val="120000"/>
              </a:lnSpc>
              <a:spcAft>
                <a:spcPts val="600"/>
              </a:spcAft>
            </a:pPr>
            <a:r>
              <a:rPr lang="en-US"/>
              <a:t>Add first level body copy</a:t>
            </a:r>
          </a:p>
          <a:p>
            <a:pPr lvl="1">
              <a:lnSpc>
                <a:spcPct val="120000"/>
              </a:lnSpc>
              <a:spcAft>
                <a:spcPts val="600"/>
              </a:spcAft>
            </a:pPr>
            <a:r>
              <a:rPr lang="en-US"/>
              <a:t>Second level</a:t>
            </a:r>
          </a:p>
          <a:p>
            <a:pPr lvl="2">
              <a:lnSpc>
                <a:spcPct val="120000"/>
              </a:lnSpc>
              <a:spcAft>
                <a:spcPts val="600"/>
              </a:spcAft>
            </a:pPr>
            <a:r>
              <a:rPr lang="en-US"/>
              <a:t>Third level</a:t>
            </a:r>
          </a:p>
          <a:p>
            <a:pPr lvl="3">
              <a:lnSpc>
                <a:spcPct val="120000"/>
              </a:lnSpc>
              <a:spcAft>
                <a:spcPts val="600"/>
              </a:spcAft>
            </a:pPr>
            <a:r>
              <a:rPr lang="en-US"/>
              <a:t>Fourth level</a:t>
            </a:r>
          </a:p>
          <a:p>
            <a:pPr lvl="4">
              <a:lnSpc>
                <a:spcPct val="120000"/>
              </a:lnSpc>
              <a:spcAft>
                <a:spcPts val="600"/>
              </a:spcAft>
            </a:pPr>
            <a:r>
              <a:rPr lang="en-US"/>
              <a:t>Fifth level</a:t>
            </a:r>
            <a:endParaRPr lang="en-GB"/>
          </a:p>
        </p:txBody>
      </p:sp>
      <p:cxnSp>
        <p:nvCxnSpPr>
          <p:cNvPr id="9" name="Straight Connector 8">
            <a:extLst>
              <a:ext uri="{FF2B5EF4-FFF2-40B4-BE49-F238E27FC236}">
                <a16:creationId xmlns:a16="http://schemas.microsoft.com/office/drawing/2014/main" id="{6E2E842B-ECEA-499C-9002-362C557148D0}"/>
              </a:ext>
            </a:extLst>
          </p:cNvPr>
          <p:cNvCxnSpPr>
            <a:cxnSpLocks/>
          </p:cNvCxnSpPr>
          <p:nvPr userDrawn="1"/>
        </p:nvCxnSpPr>
        <p:spPr>
          <a:xfrm>
            <a:off x="4621400" y="1449389"/>
            <a:ext cx="0" cy="4464049"/>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71E1CCF-AE04-3335-A9ED-A0F3CD869A38}"/>
              </a:ext>
            </a:extLst>
          </p:cNvPr>
          <p:cNvSpPr txBox="1"/>
          <p:nvPr userDrawn="1"/>
        </p:nvSpPr>
        <p:spPr>
          <a:xfrm>
            <a:off x="358775" y="6348669"/>
            <a:ext cx="227151" cy="283906"/>
          </a:xfrm>
          <a:prstGeom prst="rect">
            <a:avLst/>
          </a:prstGeom>
          <a:noFill/>
        </p:spPr>
        <p:txBody>
          <a:bodyPr wrap="square" lIns="0" tIns="0" rIns="0" bIns="144000" rtlCol="0">
            <a:spAutoFit/>
          </a:bodyPr>
          <a:lstStyle/>
          <a:p>
            <a:fld id="{1B89E529-AE4E-4371-8EFE-1FBBC6F604E7}" type="slidenum">
              <a:rPr lang="en-US" sz="900" smtClean="0">
                <a:solidFill>
                  <a:schemeClr val="tx2"/>
                </a:solidFill>
              </a:rPr>
              <a:t>‹#›</a:t>
            </a:fld>
            <a:endParaRPr lang="en-GB" sz="900">
              <a:solidFill>
                <a:schemeClr val="tx2"/>
              </a:solidFill>
            </a:endParaRPr>
          </a:p>
        </p:txBody>
      </p:sp>
    </p:spTree>
    <p:extLst>
      <p:ext uri="{BB962C8B-B14F-4D97-AF65-F5344CB8AC3E}">
        <p14:creationId xmlns:p14="http://schemas.microsoft.com/office/powerpoint/2010/main" val="17685492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ubtitle &amp; 2 content with callout box red outline LH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5456429-D2D5-4AC3-84BC-F74857CDDDA3}"/>
              </a:ext>
            </a:extLst>
          </p:cNvPr>
          <p:cNvSpPr>
            <a:spLocks noGrp="1"/>
          </p:cNvSpPr>
          <p:nvPr>
            <p:ph type="body" sz="quarter" idx="14" hasCustomPrompt="1"/>
          </p:nvPr>
        </p:nvSpPr>
        <p:spPr>
          <a:xfrm>
            <a:off x="358777" y="1449387"/>
            <a:ext cx="2556097" cy="4464051"/>
          </a:xfrm>
          <a:noFill/>
          <a:ln w="19050">
            <a:solidFill>
              <a:schemeClr val="accent1"/>
            </a:solidFill>
          </a:ln>
        </p:spPr>
        <p:txBody>
          <a:bodyPr vert="horz" lIns="180000" tIns="180000" rIns="180000" bIns="180000" rtlCol="0">
            <a:noAutofit/>
          </a:bodyPr>
          <a:lstStyle>
            <a:lvl1pPr marL="0" indent="0">
              <a:buNone/>
              <a:defRPr lang="en-GB" dirty="0">
                <a:solidFill>
                  <a:schemeClr val="accent1"/>
                </a:solidFill>
                <a:latin typeface="Arial" panose="020B0604020202020204" pitchFamily="34" charset="0"/>
              </a:defRPr>
            </a:lvl1pPr>
          </a:lstStyle>
          <a:p>
            <a:pPr marL="228600" lvl="0" indent="-228600">
              <a:lnSpc>
                <a:spcPct val="120000"/>
              </a:lnSpc>
              <a:spcAft>
                <a:spcPts val="600"/>
              </a:spcAft>
            </a:pPr>
            <a:r>
              <a:rPr lang="en-US"/>
              <a:t>Add body copy</a:t>
            </a:r>
            <a:endParaRPr lang="en-GB"/>
          </a:p>
        </p:txBody>
      </p:sp>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358774" y="445811"/>
            <a:ext cx="11337925" cy="710639"/>
          </a:xfrm>
        </p:spPr>
        <p:txBody>
          <a:bodyPr anchor="b"/>
          <a:lstStyle>
            <a:lvl1pPr>
              <a:defRPr/>
            </a:lvl1pPr>
          </a:lstStyle>
          <a:p>
            <a:r>
              <a:rPr lang="en-US"/>
              <a:t>Add title</a:t>
            </a:r>
            <a:endParaRPr lang="en-GB"/>
          </a:p>
        </p:txBody>
      </p:sp>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3170730" y="1449388"/>
            <a:ext cx="4007129" cy="4464053"/>
          </a:xfrm>
        </p:spPr>
        <p:txBody>
          <a:bodyPr vert="horz" lIns="0" tIns="0" rIns="0" bIns="0" rtlCol="0">
            <a:noAutofit/>
          </a:bodyPr>
          <a:lstStyle>
            <a:lvl1pPr>
              <a:defRPr lang="en-US" sz="1800" dirty="0"/>
            </a:lvl1pPr>
            <a:lvl2pPr>
              <a:defRPr lang="en-US" sz="1800" dirty="0"/>
            </a:lvl2pPr>
            <a:lvl3pPr>
              <a:defRPr lang="en-US" sz="1800" dirty="0"/>
            </a:lvl3pPr>
            <a:lvl4pPr>
              <a:defRPr lang="en-US" sz="1800" dirty="0"/>
            </a:lvl4pPr>
            <a:lvl5pPr>
              <a:defRPr lang="en-GB" sz="1800" dirty="0"/>
            </a:lvl5pPr>
          </a:lstStyle>
          <a:p>
            <a:pPr lvl="0">
              <a:lnSpc>
                <a:spcPct val="120000"/>
              </a:lnSpc>
              <a:spcAft>
                <a:spcPts val="600"/>
              </a:spcAft>
            </a:pPr>
            <a:r>
              <a:rPr lang="en-US"/>
              <a:t>Add first level body copy</a:t>
            </a:r>
          </a:p>
          <a:p>
            <a:pPr lvl="1">
              <a:lnSpc>
                <a:spcPct val="120000"/>
              </a:lnSpc>
              <a:spcAft>
                <a:spcPts val="600"/>
              </a:spcAft>
            </a:pPr>
            <a:r>
              <a:rPr lang="en-US"/>
              <a:t>Second level</a:t>
            </a:r>
          </a:p>
          <a:p>
            <a:pPr lvl="2">
              <a:lnSpc>
                <a:spcPct val="120000"/>
              </a:lnSpc>
              <a:spcAft>
                <a:spcPts val="600"/>
              </a:spcAft>
            </a:pPr>
            <a:r>
              <a:rPr lang="en-US"/>
              <a:t>Third level</a:t>
            </a:r>
          </a:p>
          <a:p>
            <a:pPr lvl="3">
              <a:lnSpc>
                <a:spcPct val="120000"/>
              </a:lnSpc>
              <a:spcAft>
                <a:spcPts val="600"/>
              </a:spcAft>
            </a:pPr>
            <a:r>
              <a:rPr lang="en-US"/>
              <a:t>Fourth level</a:t>
            </a:r>
          </a:p>
          <a:p>
            <a:pPr lvl="4">
              <a:lnSpc>
                <a:spcPct val="120000"/>
              </a:lnSpc>
              <a:spcAft>
                <a:spcPts val="600"/>
              </a:spcAft>
            </a:pPr>
            <a:r>
              <a:rPr lang="en-US"/>
              <a:t>Fifth level</a:t>
            </a:r>
            <a:endParaRPr lang="en-GB"/>
          </a:p>
        </p:txBody>
      </p:sp>
      <p:sp>
        <p:nvSpPr>
          <p:cNvPr id="7" name="Content Placeholder 4">
            <a:extLst>
              <a:ext uri="{FF2B5EF4-FFF2-40B4-BE49-F238E27FC236}">
                <a16:creationId xmlns:a16="http://schemas.microsoft.com/office/drawing/2014/main" id="{C3891F6E-543C-4D7C-BBAA-7E44B1B53ED5}"/>
              </a:ext>
            </a:extLst>
          </p:cNvPr>
          <p:cNvSpPr>
            <a:spLocks noGrp="1"/>
          </p:cNvSpPr>
          <p:nvPr>
            <p:ph sz="quarter" idx="13" hasCustomPrompt="1"/>
          </p:nvPr>
        </p:nvSpPr>
        <p:spPr>
          <a:xfrm>
            <a:off x="7689570" y="1449388"/>
            <a:ext cx="4007129" cy="4464053"/>
          </a:xfrm>
        </p:spPr>
        <p:txBody>
          <a:bodyPr vert="horz" lIns="0" tIns="0" rIns="0" bIns="0" rtlCol="0">
            <a:noAutofit/>
          </a:bodyPr>
          <a:lstStyle>
            <a:lvl1pPr>
              <a:defRPr lang="en-US" sz="1800" dirty="0"/>
            </a:lvl1pPr>
            <a:lvl2pPr>
              <a:defRPr lang="en-US" sz="1800" dirty="0"/>
            </a:lvl2pPr>
            <a:lvl3pPr>
              <a:defRPr lang="en-US" sz="1800" dirty="0"/>
            </a:lvl3pPr>
            <a:lvl4pPr>
              <a:defRPr lang="en-US" sz="1800" dirty="0"/>
            </a:lvl4pPr>
            <a:lvl5pPr>
              <a:defRPr lang="en-GB" sz="1800" dirty="0"/>
            </a:lvl5pPr>
          </a:lstStyle>
          <a:p>
            <a:pPr lvl="0">
              <a:lnSpc>
                <a:spcPct val="120000"/>
              </a:lnSpc>
              <a:spcAft>
                <a:spcPts val="600"/>
              </a:spcAft>
            </a:pPr>
            <a:r>
              <a:rPr lang="en-US"/>
              <a:t>Add first level body copy</a:t>
            </a:r>
          </a:p>
          <a:p>
            <a:pPr lvl="1">
              <a:lnSpc>
                <a:spcPct val="120000"/>
              </a:lnSpc>
              <a:spcAft>
                <a:spcPts val="600"/>
              </a:spcAft>
            </a:pPr>
            <a:r>
              <a:rPr lang="en-US"/>
              <a:t>Second level</a:t>
            </a:r>
          </a:p>
          <a:p>
            <a:pPr lvl="2">
              <a:lnSpc>
                <a:spcPct val="120000"/>
              </a:lnSpc>
              <a:spcAft>
                <a:spcPts val="600"/>
              </a:spcAft>
            </a:pPr>
            <a:r>
              <a:rPr lang="en-US"/>
              <a:t>Third level</a:t>
            </a:r>
          </a:p>
          <a:p>
            <a:pPr lvl="3">
              <a:lnSpc>
                <a:spcPct val="120000"/>
              </a:lnSpc>
              <a:spcAft>
                <a:spcPts val="600"/>
              </a:spcAft>
            </a:pPr>
            <a:r>
              <a:rPr lang="en-US"/>
              <a:t>Fourth level</a:t>
            </a:r>
          </a:p>
          <a:p>
            <a:pPr lvl="4">
              <a:lnSpc>
                <a:spcPct val="120000"/>
              </a:lnSpc>
              <a:spcAft>
                <a:spcPts val="600"/>
              </a:spcAft>
            </a:pPr>
            <a:r>
              <a:rPr lang="en-US"/>
              <a:t>Fifth level</a:t>
            </a:r>
            <a:endParaRPr lang="en-GB"/>
          </a:p>
        </p:txBody>
      </p:sp>
      <p:cxnSp>
        <p:nvCxnSpPr>
          <p:cNvPr id="9" name="Straight Connector 8">
            <a:extLst>
              <a:ext uri="{FF2B5EF4-FFF2-40B4-BE49-F238E27FC236}">
                <a16:creationId xmlns:a16="http://schemas.microsoft.com/office/drawing/2014/main" id="{6E2E842B-ECEA-499C-9002-362C557148D0}"/>
              </a:ext>
            </a:extLst>
          </p:cNvPr>
          <p:cNvCxnSpPr>
            <a:cxnSpLocks/>
          </p:cNvCxnSpPr>
          <p:nvPr userDrawn="1"/>
        </p:nvCxnSpPr>
        <p:spPr>
          <a:xfrm>
            <a:off x="7433714" y="1449388"/>
            <a:ext cx="0" cy="4464050"/>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FDB5176-3F23-A15F-8F3F-376F521E0625}"/>
              </a:ext>
            </a:extLst>
          </p:cNvPr>
          <p:cNvSpPr txBox="1"/>
          <p:nvPr userDrawn="1"/>
        </p:nvSpPr>
        <p:spPr>
          <a:xfrm>
            <a:off x="358775" y="6348669"/>
            <a:ext cx="227151" cy="283906"/>
          </a:xfrm>
          <a:prstGeom prst="rect">
            <a:avLst/>
          </a:prstGeom>
          <a:noFill/>
        </p:spPr>
        <p:txBody>
          <a:bodyPr wrap="square" lIns="0" tIns="0" rIns="0" bIns="144000" rtlCol="0">
            <a:spAutoFit/>
          </a:bodyPr>
          <a:lstStyle/>
          <a:p>
            <a:fld id="{1B89E529-AE4E-4371-8EFE-1FBBC6F604E7}" type="slidenum">
              <a:rPr lang="en-US" sz="900" smtClean="0">
                <a:solidFill>
                  <a:schemeClr val="tx2"/>
                </a:solidFill>
              </a:rPr>
              <a:t>‹#›</a:t>
            </a:fld>
            <a:endParaRPr lang="en-GB" sz="900">
              <a:solidFill>
                <a:schemeClr val="tx2"/>
              </a:solidFill>
            </a:endParaRPr>
          </a:p>
        </p:txBody>
      </p:sp>
    </p:spTree>
    <p:extLst>
      <p:ext uri="{BB962C8B-B14F-4D97-AF65-F5344CB8AC3E}">
        <p14:creationId xmlns:p14="http://schemas.microsoft.com/office/powerpoint/2010/main" val="37353677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ubtitle &amp; 2 content with callout box red solid LH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358774" y="445811"/>
            <a:ext cx="11337925" cy="710639"/>
          </a:xfrm>
        </p:spPr>
        <p:txBody>
          <a:bodyPr anchor="b"/>
          <a:lstStyle>
            <a:lvl1pPr>
              <a:defRPr/>
            </a:lvl1pPr>
          </a:lstStyle>
          <a:p>
            <a:r>
              <a:rPr lang="en-US"/>
              <a:t>Add title</a:t>
            </a:r>
            <a:endParaRPr lang="en-GB"/>
          </a:p>
        </p:txBody>
      </p:sp>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3170730" y="1449390"/>
            <a:ext cx="4007129" cy="4464048"/>
          </a:xfrm>
        </p:spPr>
        <p:txBody>
          <a:bodyPr vert="horz" lIns="0" tIns="0" rIns="0" bIns="0" rtlCol="0">
            <a:noAutofit/>
          </a:bodyPr>
          <a:lstStyle>
            <a:lvl1pPr>
              <a:defRPr lang="en-US" sz="1800" dirty="0"/>
            </a:lvl1pPr>
            <a:lvl2pPr>
              <a:defRPr lang="en-US" sz="1800" dirty="0"/>
            </a:lvl2pPr>
            <a:lvl3pPr>
              <a:defRPr lang="en-US" sz="1800" dirty="0"/>
            </a:lvl3pPr>
            <a:lvl4pPr>
              <a:defRPr lang="en-US" sz="1800" dirty="0"/>
            </a:lvl4pPr>
            <a:lvl5pPr>
              <a:defRPr lang="en-GB" sz="1800" dirty="0"/>
            </a:lvl5pPr>
          </a:lstStyle>
          <a:p>
            <a:pPr lvl="0">
              <a:lnSpc>
                <a:spcPct val="120000"/>
              </a:lnSpc>
              <a:spcAft>
                <a:spcPts val="600"/>
              </a:spcAft>
            </a:pPr>
            <a:r>
              <a:rPr lang="en-US"/>
              <a:t>Add first level body copy</a:t>
            </a:r>
          </a:p>
          <a:p>
            <a:pPr lvl="1">
              <a:lnSpc>
                <a:spcPct val="120000"/>
              </a:lnSpc>
              <a:spcAft>
                <a:spcPts val="600"/>
              </a:spcAft>
            </a:pPr>
            <a:r>
              <a:rPr lang="en-US"/>
              <a:t>Second level</a:t>
            </a:r>
          </a:p>
          <a:p>
            <a:pPr lvl="2">
              <a:lnSpc>
                <a:spcPct val="120000"/>
              </a:lnSpc>
              <a:spcAft>
                <a:spcPts val="600"/>
              </a:spcAft>
            </a:pPr>
            <a:r>
              <a:rPr lang="en-US"/>
              <a:t>Third level</a:t>
            </a:r>
          </a:p>
          <a:p>
            <a:pPr lvl="3">
              <a:lnSpc>
                <a:spcPct val="120000"/>
              </a:lnSpc>
              <a:spcAft>
                <a:spcPts val="600"/>
              </a:spcAft>
            </a:pPr>
            <a:r>
              <a:rPr lang="en-US"/>
              <a:t>Fourth level</a:t>
            </a:r>
          </a:p>
          <a:p>
            <a:pPr lvl="4">
              <a:lnSpc>
                <a:spcPct val="120000"/>
              </a:lnSpc>
              <a:spcAft>
                <a:spcPts val="600"/>
              </a:spcAft>
            </a:pPr>
            <a:r>
              <a:rPr lang="en-US"/>
              <a:t>Fifth level</a:t>
            </a:r>
            <a:endParaRPr lang="en-GB"/>
          </a:p>
        </p:txBody>
      </p:sp>
      <p:sp>
        <p:nvSpPr>
          <p:cNvPr id="7" name="Content Placeholder 4">
            <a:extLst>
              <a:ext uri="{FF2B5EF4-FFF2-40B4-BE49-F238E27FC236}">
                <a16:creationId xmlns:a16="http://schemas.microsoft.com/office/drawing/2014/main" id="{C3891F6E-543C-4D7C-BBAA-7E44B1B53ED5}"/>
              </a:ext>
            </a:extLst>
          </p:cNvPr>
          <p:cNvSpPr>
            <a:spLocks noGrp="1"/>
          </p:cNvSpPr>
          <p:nvPr>
            <p:ph sz="quarter" idx="13" hasCustomPrompt="1"/>
          </p:nvPr>
        </p:nvSpPr>
        <p:spPr>
          <a:xfrm>
            <a:off x="7689570" y="1449390"/>
            <a:ext cx="4007129" cy="4464048"/>
          </a:xfrm>
        </p:spPr>
        <p:txBody>
          <a:bodyPr vert="horz" lIns="0" tIns="0" rIns="0" bIns="0" rtlCol="0">
            <a:noAutofit/>
          </a:bodyPr>
          <a:lstStyle>
            <a:lvl1pPr>
              <a:defRPr lang="en-US" sz="1800" dirty="0"/>
            </a:lvl1pPr>
            <a:lvl2pPr>
              <a:defRPr lang="en-US" sz="1800" dirty="0"/>
            </a:lvl2pPr>
            <a:lvl3pPr>
              <a:defRPr lang="en-US" sz="1800" dirty="0"/>
            </a:lvl3pPr>
            <a:lvl4pPr>
              <a:defRPr lang="en-US" sz="1800" dirty="0"/>
            </a:lvl4pPr>
            <a:lvl5pPr>
              <a:defRPr lang="en-GB" sz="1800" dirty="0"/>
            </a:lvl5pPr>
          </a:lstStyle>
          <a:p>
            <a:pPr lvl="0">
              <a:lnSpc>
                <a:spcPct val="120000"/>
              </a:lnSpc>
              <a:spcAft>
                <a:spcPts val="600"/>
              </a:spcAft>
            </a:pPr>
            <a:r>
              <a:rPr lang="en-US"/>
              <a:t>Add first level body copy</a:t>
            </a:r>
          </a:p>
          <a:p>
            <a:pPr lvl="1">
              <a:lnSpc>
                <a:spcPct val="120000"/>
              </a:lnSpc>
              <a:spcAft>
                <a:spcPts val="600"/>
              </a:spcAft>
            </a:pPr>
            <a:r>
              <a:rPr lang="en-US"/>
              <a:t>Second level</a:t>
            </a:r>
          </a:p>
          <a:p>
            <a:pPr lvl="2">
              <a:lnSpc>
                <a:spcPct val="120000"/>
              </a:lnSpc>
              <a:spcAft>
                <a:spcPts val="600"/>
              </a:spcAft>
            </a:pPr>
            <a:r>
              <a:rPr lang="en-US"/>
              <a:t>Third level</a:t>
            </a:r>
          </a:p>
          <a:p>
            <a:pPr lvl="3">
              <a:lnSpc>
                <a:spcPct val="120000"/>
              </a:lnSpc>
              <a:spcAft>
                <a:spcPts val="600"/>
              </a:spcAft>
            </a:pPr>
            <a:r>
              <a:rPr lang="en-US"/>
              <a:t>Fourth level</a:t>
            </a:r>
          </a:p>
          <a:p>
            <a:pPr lvl="4">
              <a:lnSpc>
                <a:spcPct val="120000"/>
              </a:lnSpc>
              <a:spcAft>
                <a:spcPts val="600"/>
              </a:spcAft>
            </a:pPr>
            <a:r>
              <a:rPr lang="en-US"/>
              <a:t>Fifth level</a:t>
            </a:r>
            <a:endParaRPr lang="en-GB"/>
          </a:p>
        </p:txBody>
      </p:sp>
      <p:cxnSp>
        <p:nvCxnSpPr>
          <p:cNvPr id="9" name="Straight Connector 8">
            <a:extLst>
              <a:ext uri="{FF2B5EF4-FFF2-40B4-BE49-F238E27FC236}">
                <a16:creationId xmlns:a16="http://schemas.microsoft.com/office/drawing/2014/main" id="{6E2E842B-ECEA-499C-9002-362C557148D0}"/>
              </a:ext>
            </a:extLst>
          </p:cNvPr>
          <p:cNvCxnSpPr>
            <a:cxnSpLocks/>
          </p:cNvCxnSpPr>
          <p:nvPr userDrawn="1"/>
        </p:nvCxnSpPr>
        <p:spPr>
          <a:xfrm>
            <a:off x="7433714" y="1449389"/>
            <a:ext cx="0" cy="4464049"/>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9D66D40E-2B2C-466A-B2D7-1990CACF1CB5}"/>
              </a:ext>
            </a:extLst>
          </p:cNvPr>
          <p:cNvSpPr>
            <a:spLocks noGrp="1"/>
          </p:cNvSpPr>
          <p:nvPr>
            <p:ph type="body" sz="quarter" idx="14" hasCustomPrompt="1"/>
          </p:nvPr>
        </p:nvSpPr>
        <p:spPr>
          <a:xfrm>
            <a:off x="358776" y="1449389"/>
            <a:ext cx="2556097" cy="4464046"/>
          </a:xfrm>
          <a:solidFill>
            <a:schemeClr val="accent1"/>
          </a:solidFill>
          <a:ln w="19050">
            <a:solidFill>
              <a:schemeClr val="accent1"/>
            </a:solidFill>
          </a:ln>
        </p:spPr>
        <p:txBody>
          <a:bodyPr vert="horz" lIns="180000" tIns="180000" rIns="180000" bIns="180000" rtlCol="0">
            <a:noAutofit/>
          </a:bodyPr>
          <a:lstStyle>
            <a:lvl1pPr marL="0" indent="0">
              <a:buNone/>
              <a:defRPr lang="en-GB" dirty="0">
                <a:solidFill>
                  <a:schemeClr val="bg1"/>
                </a:solidFill>
                <a:latin typeface="Arial" panose="020B0604020202020204" pitchFamily="34" charset="0"/>
              </a:defRPr>
            </a:lvl1pPr>
          </a:lstStyle>
          <a:p>
            <a:pPr marL="228600" lvl="0" indent="-228600">
              <a:lnSpc>
                <a:spcPct val="120000"/>
              </a:lnSpc>
              <a:spcAft>
                <a:spcPts val="600"/>
              </a:spcAft>
            </a:pPr>
            <a:r>
              <a:rPr lang="en-US"/>
              <a:t>Add body copy</a:t>
            </a:r>
            <a:endParaRPr lang="en-GB"/>
          </a:p>
        </p:txBody>
      </p:sp>
      <p:sp>
        <p:nvSpPr>
          <p:cNvPr id="3" name="TextBox 2">
            <a:extLst>
              <a:ext uri="{FF2B5EF4-FFF2-40B4-BE49-F238E27FC236}">
                <a16:creationId xmlns:a16="http://schemas.microsoft.com/office/drawing/2014/main" id="{C79A51E6-B8F7-F44F-D69F-8CD4A96049F1}"/>
              </a:ext>
            </a:extLst>
          </p:cNvPr>
          <p:cNvSpPr txBox="1"/>
          <p:nvPr userDrawn="1"/>
        </p:nvSpPr>
        <p:spPr>
          <a:xfrm>
            <a:off x="358775" y="6348669"/>
            <a:ext cx="227151" cy="283906"/>
          </a:xfrm>
          <a:prstGeom prst="rect">
            <a:avLst/>
          </a:prstGeom>
          <a:noFill/>
        </p:spPr>
        <p:txBody>
          <a:bodyPr wrap="square" lIns="0" tIns="0" rIns="0" bIns="144000" rtlCol="0">
            <a:spAutoFit/>
          </a:bodyPr>
          <a:lstStyle/>
          <a:p>
            <a:fld id="{1B89E529-AE4E-4371-8EFE-1FBBC6F604E7}" type="slidenum">
              <a:rPr lang="en-US" sz="900" smtClean="0">
                <a:solidFill>
                  <a:schemeClr val="tx2"/>
                </a:solidFill>
              </a:rPr>
              <a:t>‹#›</a:t>
            </a:fld>
            <a:endParaRPr lang="en-GB" sz="900">
              <a:solidFill>
                <a:schemeClr val="tx2"/>
              </a:solidFill>
            </a:endParaRPr>
          </a:p>
        </p:txBody>
      </p:sp>
    </p:spTree>
    <p:extLst>
      <p:ext uri="{BB962C8B-B14F-4D97-AF65-F5344CB8AC3E}">
        <p14:creationId xmlns:p14="http://schemas.microsoft.com/office/powerpoint/2010/main" val="33441398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mp; graph with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358774" y="445811"/>
            <a:ext cx="11337925" cy="710639"/>
          </a:xfrm>
        </p:spPr>
        <p:txBody>
          <a:bodyPr anchor="b"/>
          <a:lstStyle>
            <a:lvl1pPr>
              <a:defRPr/>
            </a:lvl1pPr>
          </a:lstStyle>
          <a:p>
            <a:r>
              <a:rPr lang="en-US"/>
              <a:t>Add title</a:t>
            </a:r>
            <a:endParaRPr lang="en-GB"/>
          </a:p>
        </p:txBody>
      </p:sp>
      <p:sp>
        <p:nvSpPr>
          <p:cNvPr id="7" name="Text Placeholder 9">
            <a:extLst>
              <a:ext uri="{FF2B5EF4-FFF2-40B4-BE49-F238E27FC236}">
                <a16:creationId xmlns:a16="http://schemas.microsoft.com/office/drawing/2014/main" id="{1AE376A4-7281-4F17-A9FD-693411D93715}"/>
              </a:ext>
            </a:extLst>
          </p:cNvPr>
          <p:cNvSpPr>
            <a:spLocks noGrp="1"/>
          </p:cNvSpPr>
          <p:nvPr>
            <p:ph type="body" sz="quarter" idx="15" hasCustomPrompt="1"/>
          </p:nvPr>
        </p:nvSpPr>
        <p:spPr>
          <a:xfrm>
            <a:off x="358775" y="1457194"/>
            <a:ext cx="11337925" cy="343161"/>
          </a:xfrm>
        </p:spPr>
        <p:txBody>
          <a:bodyPr vert="horz" lIns="0" tIns="0" rIns="0" bIns="0" rtlCol="0">
            <a:noAutofit/>
          </a:bodyPr>
          <a:lstStyle>
            <a:lvl1pPr marL="0" indent="0">
              <a:buNone/>
              <a:defRPr lang="en-GB" sz="18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graph title</a:t>
            </a:r>
            <a:endParaRPr lang="en-GB"/>
          </a:p>
        </p:txBody>
      </p:sp>
      <p:sp>
        <p:nvSpPr>
          <p:cNvPr id="10" name="Chart Placeholder 9">
            <a:extLst>
              <a:ext uri="{FF2B5EF4-FFF2-40B4-BE49-F238E27FC236}">
                <a16:creationId xmlns:a16="http://schemas.microsoft.com/office/drawing/2014/main" id="{8EFF319E-6DBC-44DF-A53F-FCD666A4AD0D}"/>
              </a:ext>
            </a:extLst>
          </p:cNvPr>
          <p:cNvSpPr>
            <a:spLocks noGrp="1"/>
          </p:cNvSpPr>
          <p:nvPr>
            <p:ph type="chart" sz="quarter" idx="17" hasCustomPrompt="1"/>
          </p:nvPr>
        </p:nvSpPr>
        <p:spPr>
          <a:xfrm>
            <a:off x="359040" y="1999130"/>
            <a:ext cx="11337659" cy="3675806"/>
          </a:xfrm>
          <a:solidFill>
            <a:schemeClr val="bg2">
              <a:lumMod val="95000"/>
            </a:schemeClr>
          </a:solidFill>
        </p:spPr>
        <p:txBody>
          <a:bodyPr/>
          <a:lstStyle>
            <a:lvl1pPr marL="0" indent="0">
              <a:buNone/>
              <a:defRPr sz="1600"/>
            </a:lvl1pPr>
          </a:lstStyle>
          <a:p>
            <a:r>
              <a:rPr lang="en-GB"/>
              <a:t>Add graph</a:t>
            </a:r>
          </a:p>
        </p:txBody>
      </p:sp>
      <p:sp>
        <p:nvSpPr>
          <p:cNvPr id="13" name="Text Placeholder 9">
            <a:extLst>
              <a:ext uri="{FF2B5EF4-FFF2-40B4-BE49-F238E27FC236}">
                <a16:creationId xmlns:a16="http://schemas.microsoft.com/office/drawing/2014/main" id="{733755BA-71D4-4CBA-B704-A972C8D5EFBD}"/>
              </a:ext>
            </a:extLst>
          </p:cNvPr>
          <p:cNvSpPr>
            <a:spLocks noGrp="1"/>
          </p:cNvSpPr>
          <p:nvPr>
            <p:ph type="body" sz="quarter" idx="19" hasCustomPrompt="1"/>
          </p:nvPr>
        </p:nvSpPr>
        <p:spPr>
          <a:xfrm>
            <a:off x="358775" y="5789806"/>
            <a:ext cx="11337925" cy="262202"/>
          </a:xfrm>
        </p:spPr>
        <p:txBody>
          <a:bodyPr vert="horz" lIns="0" tIns="0" rIns="0" bIns="0" rtlCol="0">
            <a:noAutofit/>
          </a:bodyPr>
          <a:lstStyle>
            <a:lvl1pPr marL="0" indent="0">
              <a:buNone/>
              <a:defRPr lang="en-US" sz="900" i="1" smtClean="0">
                <a:solidFill>
                  <a:schemeClr val="tx2"/>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footnote/source</a:t>
            </a:r>
            <a:endParaRPr lang="en-GB"/>
          </a:p>
        </p:txBody>
      </p:sp>
      <p:sp>
        <p:nvSpPr>
          <p:cNvPr id="3" name="TextBox 2">
            <a:extLst>
              <a:ext uri="{FF2B5EF4-FFF2-40B4-BE49-F238E27FC236}">
                <a16:creationId xmlns:a16="http://schemas.microsoft.com/office/drawing/2014/main" id="{D76FC345-98B0-7CF6-3757-492DE866E391}"/>
              </a:ext>
            </a:extLst>
          </p:cNvPr>
          <p:cNvSpPr txBox="1"/>
          <p:nvPr userDrawn="1"/>
        </p:nvSpPr>
        <p:spPr>
          <a:xfrm>
            <a:off x="11779445" y="6594814"/>
            <a:ext cx="227151" cy="283906"/>
          </a:xfrm>
          <a:prstGeom prst="rect">
            <a:avLst/>
          </a:prstGeom>
          <a:noFill/>
        </p:spPr>
        <p:txBody>
          <a:bodyPr wrap="square" lIns="0" tIns="0" rIns="0" bIns="144000" rtlCol="0">
            <a:spAutoFit/>
          </a:bodyPr>
          <a:lstStyle/>
          <a:p>
            <a:fld id="{1B89E529-AE4E-4371-8EFE-1FBBC6F604E7}" type="slidenum">
              <a:rPr lang="en-US" sz="900" smtClean="0">
                <a:solidFill>
                  <a:schemeClr val="tx2"/>
                </a:solidFill>
              </a:rPr>
              <a:t>‹#›</a:t>
            </a:fld>
            <a:endParaRPr lang="en-GB" sz="900">
              <a:solidFill>
                <a:schemeClr val="tx2"/>
              </a:solidFill>
            </a:endParaRPr>
          </a:p>
        </p:txBody>
      </p:sp>
    </p:spTree>
    <p:extLst>
      <p:ext uri="{BB962C8B-B14F-4D97-AF65-F5344CB8AC3E}">
        <p14:creationId xmlns:p14="http://schemas.microsoft.com/office/powerpoint/2010/main" val="17539706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mp; 2 graphs with titles no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358774" y="445811"/>
            <a:ext cx="11337925" cy="710639"/>
          </a:xfrm>
        </p:spPr>
        <p:txBody>
          <a:bodyPr anchor="b"/>
          <a:lstStyle>
            <a:lvl1pPr>
              <a:defRPr/>
            </a:lvl1pPr>
          </a:lstStyle>
          <a:p>
            <a:r>
              <a:rPr lang="en-US"/>
              <a:t>Add title</a:t>
            </a:r>
            <a:endParaRPr lang="en-GB"/>
          </a:p>
        </p:txBody>
      </p:sp>
      <p:sp>
        <p:nvSpPr>
          <p:cNvPr id="7" name="Text Placeholder 9">
            <a:extLst>
              <a:ext uri="{FF2B5EF4-FFF2-40B4-BE49-F238E27FC236}">
                <a16:creationId xmlns:a16="http://schemas.microsoft.com/office/drawing/2014/main" id="{1AE376A4-7281-4F17-A9FD-693411D93715}"/>
              </a:ext>
            </a:extLst>
          </p:cNvPr>
          <p:cNvSpPr>
            <a:spLocks noGrp="1"/>
          </p:cNvSpPr>
          <p:nvPr>
            <p:ph type="body" sz="quarter" idx="15" hasCustomPrompt="1"/>
          </p:nvPr>
        </p:nvSpPr>
        <p:spPr>
          <a:xfrm>
            <a:off x="358776" y="1457194"/>
            <a:ext cx="5328000" cy="343161"/>
          </a:xfrm>
        </p:spPr>
        <p:txBody>
          <a:bodyPr vert="horz" lIns="0" tIns="0" rIns="0" bIns="0" rtlCol="0">
            <a:noAutofit/>
          </a:bodyPr>
          <a:lstStyle>
            <a:lvl1pPr marL="0" indent="0">
              <a:buNone/>
              <a:defRPr lang="en-GB" sz="18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graph title</a:t>
            </a:r>
            <a:endParaRPr lang="en-GB"/>
          </a:p>
        </p:txBody>
      </p:sp>
      <p:sp>
        <p:nvSpPr>
          <p:cNvPr id="9" name="Text Placeholder 9">
            <a:extLst>
              <a:ext uri="{FF2B5EF4-FFF2-40B4-BE49-F238E27FC236}">
                <a16:creationId xmlns:a16="http://schemas.microsoft.com/office/drawing/2014/main" id="{1E8DC738-4037-4237-BAB7-86B39D39E3DB}"/>
              </a:ext>
            </a:extLst>
          </p:cNvPr>
          <p:cNvSpPr>
            <a:spLocks noGrp="1"/>
          </p:cNvSpPr>
          <p:nvPr>
            <p:ph type="body" sz="quarter" idx="16" hasCustomPrompt="1"/>
          </p:nvPr>
        </p:nvSpPr>
        <p:spPr>
          <a:xfrm>
            <a:off x="6358059" y="1457194"/>
            <a:ext cx="5328000" cy="343161"/>
          </a:xfrm>
        </p:spPr>
        <p:txBody>
          <a:bodyPr vert="horz" lIns="0" tIns="0" rIns="0" bIns="0" rtlCol="0">
            <a:noAutofit/>
          </a:bodyPr>
          <a:lstStyle>
            <a:lvl1pPr marL="0" indent="0">
              <a:buNone/>
              <a:defRPr lang="en-GB" sz="18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graph title</a:t>
            </a:r>
            <a:endParaRPr lang="en-GB"/>
          </a:p>
        </p:txBody>
      </p:sp>
      <p:sp>
        <p:nvSpPr>
          <p:cNvPr id="10" name="Chart Placeholder 9">
            <a:extLst>
              <a:ext uri="{FF2B5EF4-FFF2-40B4-BE49-F238E27FC236}">
                <a16:creationId xmlns:a16="http://schemas.microsoft.com/office/drawing/2014/main" id="{8EFF319E-6DBC-44DF-A53F-FCD666A4AD0D}"/>
              </a:ext>
            </a:extLst>
          </p:cNvPr>
          <p:cNvSpPr>
            <a:spLocks noGrp="1"/>
          </p:cNvSpPr>
          <p:nvPr>
            <p:ph type="chart" sz="quarter" idx="17" hasCustomPrompt="1"/>
          </p:nvPr>
        </p:nvSpPr>
        <p:spPr>
          <a:xfrm>
            <a:off x="358775" y="1999129"/>
            <a:ext cx="5327650" cy="3666379"/>
          </a:xfrm>
          <a:solidFill>
            <a:schemeClr val="bg2">
              <a:lumMod val="95000"/>
            </a:schemeClr>
          </a:solidFill>
        </p:spPr>
        <p:txBody>
          <a:bodyPr/>
          <a:lstStyle>
            <a:lvl1pPr marL="0" indent="0">
              <a:buNone/>
              <a:defRPr sz="1600"/>
            </a:lvl1pPr>
          </a:lstStyle>
          <a:p>
            <a:r>
              <a:rPr lang="en-GB"/>
              <a:t>Add graph</a:t>
            </a:r>
          </a:p>
        </p:txBody>
      </p:sp>
      <p:sp>
        <p:nvSpPr>
          <p:cNvPr id="11" name="Chart Placeholder 9">
            <a:extLst>
              <a:ext uri="{FF2B5EF4-FFF2-40B4-BE49-F238E27FC236}">
                <a16:creationId xmlns:a16="http://schemas.microsoft.com/office/drawing/2014/main" id="{59693680-0040-4E91-884A-D427AF4875DC}"/>
              </a:ext>
            </a:extLst>
          </p:cNvPr>
          <p:cNvSpPr>
            <a:spLocks noGrp="1"/>
          </p:cNvSpPr>
          <p:nvPr>
            <p:ph type="chart" sz="quarter" idx="18" hasCustomPrompt="1"/>
          </p:nvPr>
        </p:nvSpPr>
        <p:spPr>
          <a:xfrm>
            <a:off x="6358059" y="1999129"/>
            <a:ext cx="5327650" cy="3666379"/>
          </a:xfrm>
          <a:solidFill>
            <a:schemeClr val="bg2">
              <a:lumMod val="95000"/>
            </a:schemeClr>
          </a:solidFill>
        </p:spPr>
        <p:txBody>
          <a:bodyPr/>
          <a:lstStyle>
            <a:lvl1pPr marL="0" indent="0">
              <a:buNone/>
              <a:defRPr sz="1600"/>
            </a:lvl1pPr>
          </a:lstStyle>
          <a:p>
            <a:r>
              <a:rPr lang="en-GB"/>
              <a:t>Add graph</a:t>
            </a:r>
          </a:p>
        </p:txBody>
      </p:sp>
      <p:sp>
        <p:nvSpPr>
          <p:cNvPr id="13" name="Text Placeholder 9">
            <a:extLst>
              <a:ext uri="{FF2B5EF4-FFF2-40B4-BE49-F238E27FC236}">
                <a16:creationId xmlns:a16="http://schemas.microsoft.com/office/drawing/2014/main" id="{733755BA-71D4-4CBA-B704-A972C8D5EFBD}"/>
              </a:ext>
            </a:extLst>
          </p:cNvPr>
          <p:cNvSpPr>
            <a:spLocks noGrp="1"/>
          </p:cNvSpPr>
          <p:nvPr>
            <p:ph type="body" sz="quarter" idx="19" hasCustomPrompt="1"/>
          </p:nvPr>
        </p:nvSpPr>
        <p:spPr>
          <a:xfrm>
            <a:off x="358776" y="5801252"/>
            <a:ext cx="5328000" cy="167809"/>
          </a:xfrm>
        </p:spPr>
        <p:txBody>
          <a:bodyPr vert="horz" lIns="0" tIns="0" rIns="0" bIns="0" rtlCol="0">
            <a:noAutofit/>
          </a:bodyPr>
          <a:lstStyle>
            <a:lvl1pPr marL="0" indent="0">
              <a:buNone/>
              <a:defRPr lang="en-US" sz="900" i="1" smtClean="0">
                <a:solidFill>
                  <a:schemeClr val="tx2"/>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footnote/source</a:t>
            </a:r>
            <a:endParaRPr lang="en-GB"/>
          </a:p>
        </p:txBody>
      </p:sp>
      <p:sp>
        <p:nvSpPr>
          <p:cNvPr id="14" name="Text Placeholder 9">
            <a:extLst>
              <a:ext uri="{FF2B5EF4-FFF2-40B4-BE49-F238E27FC236}">
                <a16:creationId xmlns:a16="http://schemas.microsoft.com/office/drawing/2014/main" id="{8F58ECE0-1B4F-46E5-BD09-716EBD33EB53}"/>
              </a:ext>
            </a:extLst>
          </p:cNvPr>
          <p:cNvSpPr>
            <a:spLocks noGrp="1"/>
          </p:cNvSpPr>
          <p:nvPr>
            <p:ph type="body" sz="quarter" idx="20" hasCustomPrompt="1"/>
          </p:nvPr>
        </p:nvSpPr>
        <p:spPr>
          <a:xfrm>
            <a:off x="6358059" y="5801252"/>
            <a:ext cx="5328000" cy="167809"/>
          </a:xfrm>
        </p:spPr>
        <p:txBody>
          <a:bodyPr vert="horz" lIns="0" tIns="0" rIns="0" bIns="0" rtlCol="0">
            <a:noAutofit/>
          </a:bodyPr>
          <a:lstStyle>
            <a:lvl1pPr marL="0" indent="0">
              <a:buNone/>
              <a:defRPr lang="en-US" sz="900" i="1" smtClean="0">
                <a:solidFill>
                  <a:schemeClr val="tx2"/>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footnote/source</a:t>
            </a:r>
            <a:endParaRPr lang="en-GB"/>
          </a:p>
        </p:txBody>
      </p:sp>
      <p:sp>
        <p:nvSpPr>
          <p:cNvPr id="3" name="TextBox 2">
            <a:extLst>
              <a:ext uri="{FF2B5EF4-FFF2-40B4-BE49-F238E27FC236}">
                <a16:creationId xmlns:a16="http://schemas.microsoft.com/office/drawing/2014/main" id="{833EE377-E011-9B3E-98B5-D86DAA38F8FD}"/>
              </a:ext>
            </a:extLst>
          </p:cNvPr>
          <p:cNvSpPr txBox="1"/>
          <p:nvPr userDrawn="1"/>
        </p:nvSpPr>
        <p:spPr>
          <a:xfrm>
            <a:off x="11807437" y="6507289"/>
            <a:ext cx="227151" cy="283906"/>
          </a:xfrm>
          <a:prstGeom prst="rect">
            <a:avLst/>
          </a:prstGeom>
          <a:noFill/>
        </p:spPr>
        <p:txBody>
          <a:bodyPr wrap="square" lIns="0" tIns="0" rIns="0" bIns="144000" rtlCol="0">
            <a:spAutoFit/>
          </a:bodyPr>
          <a:lstStyle/>
          <a:p>
            <a:fld id="{1B89E529-AE4E-4371-8EFE-1FBBC6F604E7}" type="slidenum">
              <a:rPr lang="en-US" sz="900" smtClean="0">
                <a:solidFill>
                  <a:schemeClr val="tx2"/>
                </a:solidFill>
              </a:rPr>
              <a:t>‹#›</a:t>
            </a:fld>
            <a:endParaRPr lang="en-GB" sz="900">
              <a:solidFill>
                <a:schemeClr val="tx2"/>
              </a:solidFill>
            </a:endParaRPr>
          </a:p>
        </p:txBody>
      </p:sp>
    </p:spTree>
    <p:extLst>
      <p:ext uri="{BB962C8B-B14F-4D97-AF65-F5344CB8AC3E}">
        <p14:creationId xmlns:p14="http://schemas.microsoft.com/office/powerpoint/2010/main" val="18111439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text box &amp; graph with 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358774" y="445811"/>
            <a:ext cx="11337925" cy="710639"/>
          </a:xfrm>
        </p:spPr>
        <p:txBody>
          <a:bodyPr anchor="b"/>
          <a:lstStyle>
            <a:lvl1pPr>
              <a:defRPr/>
            </a:lvl1pPr>
          </a:lstStyle>
          <a:p>
            <a:r>
              <a:rPr lang="en-US"/>
              <a:t>Add title</a:t>
            </a:r>
            <a:endParaRPr lang="en-GB"/>
          </a:p>
        </p:txBody>
      </p:sp>
      <p:cxnSp>
        <p:nvCxnSpPr>
          <p:cNvPr id="6" name="Straight Connector 5">
            <a:extLst>
              <a:ext uri="{FF2B5EF4-FFF2-40B4-BE49-F238E27FC236}">
                <a16:creationId xmlns:a16="http://schemas.microsoft.com/office/drawing/2014/main" id="{8DFD8DC6-333F-4D12-B2B1-E0CC8E63A54F}"/>
              </a:ext>
            </a:extLst>
          </p:cNvPr>
          <p:cNvCxnSpPr>
            <a:cxnSpLocks/>
          </p:cNvCxnSpPr>
          <p:nvPr userDrawn="1"/>
        </p:nvCxnSpPr>
        <p:spPr>
          <a:xfrm>
            <a:off x="6022713" y="1449388"/>
            <a:ext cx="0" cy="4464051"/>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7" name="Text Placeholder 9">
            <a:extLst>
              <a:ext uri="{FF2B5EF4-FFF2-40B4-BE49-F238E27FC236}">
                <a16:creationId xmlns:a16="http://schemas.microsoft.com/office/drawing/2014/main" id="{1AE376A4-7281-4F17-A9FD-693411D93715}"/>
              </a:ext>
            </a:extLst>
          </p:cNvPr>
          <p:cNvSpPr>
            <a:spLocks noGrp="1"/>
          </p:cNvSpPr>
          <p:nvPr>
            <p:ph type="body" sz="quarter" idx="15" hasCustomPrompt="1"/>
          </p:nvPr>
        </p:nvSpPr>
        <p:spPr>
          <a:xfrm>
            <a:off x="358776" y="1457194"/>
            <a:ext cx="5328000" cy="343161"/>
          </a:xfrm>
        </p:spPr>
        <p:txBody>
          <a:bodyPr vert="horz" lIns="0" tIns="0" rIns="0" bIns="0" rtlCol="0">
            <a:noAutofit/>
          </a:bodyPr>
          <a:lstStyle>
            <a:lvl1pPr marL="0" indent="0">
              <a:buNone/>
              <a:defRPr lang="en-GB" sz="18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title</a:t>
            </a:r>
            <a:endParaRPr lang="en-GB"/>
          </a:p>
        </p:txBody>
      </p:sp>
      <p:sp>
        <p:nvSpPr>
          <p:cNvPr id="9" name="Text Placeholder 9">
            <a:extLst>
              <a:ext uri="{FF2B5EF4-FFF2-40B4-BE49-F238E27FC236}">
                <a16:creationId xmlns:a16="http://schemas.microsoft.com/office/drawing/2014/main" id="{1E8DC738-4037-4237-BAB7-86B39D39E3DB}"/>
              </a:ext>
            </a:extLst>
          </p:cNvPr>
          <p:cNvSpPr>
            <a:spLocks noGrp="1"/>
          </p:cNvSpPr>
          <p:nvPr>
            <p:ph type="body" sz="quarter" idx="16" hasCustomPrompt="1"/>
          </p:nvPr>
        </p:nvSpPr>
        <p:spPr>
          <a:xfrm>
            <a:off x="6358059" y="1457194"/>
            <a:ext cx="5328000" cy="343161"/>
          </a:xfrm>
        </p:spPr>
        <p:txBody>
          <a:bodyPr vert="horz" lIns="0" tIns="0" rIns="0" bIns="0" rtlCol="0">
            <a:noAutofit/>
          </a:bodyPr>
          <a:lstStyle>
            <a:lvl1pPr marL="0" indent="0">
              <a:buNone/>
              <a:defRPr lang="en-GB" sz="18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graph title</a:t>
            </a:r>
            <a:endParaRPr lang="en-GB"/>
          </a:p>
        </p:txBody>
      </p:sp>
      <p:sp>
        <p:nvSpPr>
          <p:cNvPr id="11" name="Chart Placeholder 9">
            <a:extLst>
              <a:ext uri="{FF2B5EF4-FFF2-40B4-BE49-F238E27FC236}">
                <a16:creationId xmlns:a16="http://schemas.microsoft.com/office/drawing/2014/main" id="{59693680-0040-4E91-884A-D427AF4875DC}"/>
              </a:ext>
            </a:extLst>
          </p:cNvPr>
          <p:cNvSpPr>
            <a:spLocks noGrp="1"/>
          </p:cNvSpPr>
          <p:nvPr>
            <p:ph type="chart" sz="quarter" idx="18" hasCustomPrompt="1"/>
          </p:nvPr>
        </p:nvSpPr>
        <p:spPr>
          <a:xfrm>
            <a:off x="6358059" y="1999130"/>
            <a:ext cx="5327650" cy="3713513"/>
          </a:xfrm>
          <a:solidFill>
            <a:schemeClr val="bg2">
              <a:lumMod val="95000"/>
            </a:schemeClr>
          </a:solidFill>
        </p:spPr>
        <p:txBody>
          <a:bodyPr/>
          <a:lstStyle>
            <a:lvl1pPr marL="0" indent="0">
              <a:buNone/>
              <a:defRPr sz="1600"/>
            </a:lvl1pPr>
          </a:lstStyle>
          <a:p>
            <a:r>
              <a:rPr lang="en-GB"/>
              <a:t>Add graph</a:t>
            </a:r>
          </a:p>
        </p:txBody>
      </p:sp>
      <p:sp>
        <p:nvSpPr>
          <p:cNvPr id="14" name="Text Placeholder 9">
            <a:extLst>
              <a:ext uri="{FF2B5EF4-FFF2-40B4-BE49-F238E27FC236}">
                <a16:creationId xmlns:a16="http://schemas.microsoft.com/office/drawing/2014/main" id="{8F58ECE0-1B4F-46E5-BD09-716EBD33EB53}"/>
              </a:ext>
            </a:extLst>
          </p:cNvPr>
          <p:cNvSpPr>
            <a:spLocks noGrp="1"/>
          </p:cNvSpPr>
          <p:nvPr>
            <p:ph type="body" sz="quarter" idx="20" hasCustomPrompt="1"/>
          </p:nvPr>
        </p:nvSpPr>
        <p:spPr>
          <a:xfrm>
            <a:off x="6358059" y="5800872"/>
            <a:ext cx="5328000" cy="167809"/>
          </a:xfrm>
        </p:spPr>
        <p:txBody>
          <a:bodyPr vert="horz" lIns="0" tIns="0" rIns="0" bIns="0" rtlCol="0">
            <a:noAutofit/>
          </a:bodyPr>
          <a:lstStyle>
            <a:lvl1pPr marL="0" indent="0">
              <a:buNone/>
              <a:defRPr lang="en-US" sz="900" i="1" smtClean="0">
                <a:solidFill>
                  <a:schemeClr val="tx2"/>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footnote/source</a:t>
            </a:r>
            <a:endParaRPr lang="en-GB"/>
          </a:p>
        </p:txBody>
      </p:sp>
      <p:sp>
        <p:nvSpPr>
          <p:cNvPr id="12" name="Content Placeholder 4">
            <a:extLst>
              <a:ext uri="{FF2B5EF4-FFF2-40B4-BE49-F238E27FC236}">
                <a16:creationId xmlns:a16="http://schemas.microsoft.com/office/drawing/2014/main" id="{1A5B07B7-037F-468E-8448-5A29FA5C1783}"/>
              </a:ext>
            </a:extLst>
          </p:cNvPr>
          <p:cNvSpPr>
            <a:spLocks noGrp="1"/>
          </p:cNvSpPr>
          <p:nvPr>
            <p:ph sz="quarter" idx="11" hasCustomPrompt="1"/>
          </p:nvPr>
        </p:nvSpPr>
        <p:spPr>
          <a:xfrm>
            <a:off x="358776" y="1999131"/>
            <a:ext cx="5328591" cy="3914308"/>
          </a:xfrm>
        </p:spPr>
        <p:txBody>
          <a:bodyPr vert="horz" lIns="0" tIns="0" rIns="0" bIns="0" rtlCol="0">
            <a:noAutofit/>
          </a:bodyPr>
          <a:lstStyle>
            <a:lvl1pPr>
              <a:defRPr lang="en-US" sz="1800" dirty="0"/>
            </a:lvl1pPr>
            <a:lvl2pPr>
              <a:defRPr lang="en-US" sz="1800" dirty="0"/>
            </a:lvl2pPr>
            <a:lvl3pPr>
              <a:defRPr lang="en-US" sz="1800" dirty="0"/>
            </a:lvl3pPr>
            <a:lvl4pPr>
              <a:defRPr lang="en-US" sz="1800" dirty="0"/>
            </a:lvl4pPr>
            <a:lvl5pPr>
              <a:defRPr lang="en-GB" sz="1800" dirty="0"/>
            </a:lvl5pPr>
          </a:lstStyle>
          <a:p>
            <a:pPr lvl="0">
              <a:lnSpc>
                <a:spcPct val="120000"/>
              </a:lnSpc>
              <a:spcAft>
                <a:spcPts val="600"/>
              </a:spcAft>
            </a:pPr>
            <a:r>
              <a:rPr lang="en-US"/>
              <a:t>Add first level body copy</a:t>
            </a:r>
          </a:p>
          <a:p>
            <a:pPr lvl="1">
              <a:lnSpc>
                <a:spcPct val="120000"/>
              </a:lnSpc>
              <a:spcAft>
                <a:spcPts val="600"/>
              </a:spcAft>
            </a:pPr>
            <a:r>
              <a:rPr lang="en-US"/>
              <a:t>Second level</a:t>
            </a:r>
          </a:p>
          <a:p>
            <a:pPr lvl="2">
              <a:lnSpc>
                <a:spcPct val="120000"/>
              </a:lnSpc>
              <a:spcAft>
                <a:spcPts val="600"/>
              </a:spcAft>
            </a:pPr>
            <a:r>
              <a:rPr lang="en-US"/>
              <a:t>Third level</a:t>
            </a:r>
          </a:p>
          <a:p>
            <a:pPr lvl="3">
              <a:lnSpc>
                <a:spcPct val="120000"/>
              </a:lnSpc>
              <a:spcAft>
                <a:spcPts val="600"/>
              </a:spcAft>
            </a:pPr>
            <a:r>
              <a:rPr lang="en-US"/>
              <a:t>Fourth level</a:t>
            </a:r>
          </a:p>
          <a:p>
            <a:pPr lvl="4">
              <a:lnSpc>
                <a:spcPct val="120000"/>
              </a:lnSpc>
              <a:spcAft>
                <a:spcPts val="600"/>
              </a:spcAft>
            </a:pPr>
            <a:r>
              <a:rPr lang="en-US"/>
              <a:t>Fifth level</a:t>
            </a:r>
            <a:endParaRPr lang="en-GB"/>
          </a:p>
        </p:txBody>
      </p:sp>
      <p:sp>
        <p:nvSpPr>
          <p:cNvPr id="3" name="TextBox 2">
            <a:extLst>
              <a:ext uri="{FF2B5EF4-FFF2-40B4-BE49-F238E27FC236}">
                <a16:creationId xmlns:a16="http://schemas.microsoft.com/office/drawing/2014/main" id="{D2179122-5ACC-CC76-D8AE-33811593B3E5}"/>
              </a:ext>
            </a:extLst>
          </p:cNvPr>
          <p:cNvSpPr txBox="1"/>
          <p:nvPr userDrawn="1"/>
        </p:nvSpPr>
        <p:spPr>
          <a:xfrm>
            <a:off x="11788775" y="6338941"/>
            <a:ext cx="227151" cy="283906"/>
          </a:xfrm>
          <a:prstGeom prst="rect">
            <a:avLst/>
          </a:prstGeom>
          <a:noFill/>
        </p:spPr>
        <p:txBody>
          <a:bodyPr wrap="square" lIns="0" tIns="0" rIns="0" bIns="144000" rtlCol="0">
            <a:spAutoFit/>
          </a:bodyPr>
          <a:lstStyle/>
          <a:p>
            <a:fld id="{1B89E529-AE4E-4371-8EFE-1FBBC6F604E7}" type="slidenum">
              <a:rPr lang="en-US" sz="900" smtClean="0">
                <a:solidFill>
                  <a:schemeClr val="tx2"/>
                </a:solidFill>
              </a:rPr>
              <a:t>‹#›</a:t>
            </a:fld>
            <a:endParaRPr lang="en-GB" sz="900">
              <a:solidFill>
                <a:schemeClr val="tx2"/>
              </a:solidFill>
            </a:endParaRPr>
          </a:p>
        </p:txBody>
      </p:sp>
    </p:spTree>
    <p:extLst>
      <p:ext uri="{BB962C8B-B14F-4D97-AF65-F5344CB8AC3E}">
        <p14:creationId xmlns:p14="http://schemas.microsoft.com/office/powerpoint/2010/main" val="2275340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p:txBody>
          <a:bodyPr anchor="b"/>
          <a:lstStyle>
            <a:lvl1pPr>
              <a:defRPr/>
            </a:lvl1pPr>
          </a:lstStyle>
          <a:p>
            <a:r>
              <a:rPr lang="en-US"/>
              <a:t>Add title</a:t>
            </a:r>
            <a:endParaRPr lang="en-GB"/>
          </a:p>
        </p:txBody>
      </p:sp>
      <p:sp>
        <p:nvSpPr>
          <p:cNvPr id="3" name="TextBox 2">
            <a:extLst>
              <a:ext uri="{FF2B5EF4-FFF2-40B4-BE49-F238E27FC236}">
                <a16:creationId xmlns:a16="http://schemas.microsoft.com/office/drawing/2014/main" id="{EF1A0403-3923-A9EC-72CE-34C8B8213D6E}"/>
              </a:ext>
            </a:extLst>
          </p:cNvPr>
          <p:cNvSpPr txBox="1"/>
          <p:nvPr userDrawn="1"/>
        </p:nvSpPr>
        <p:spPr>
          <a:xfrm>
            <a:off x="11793393" y="6376378"/>
            <a:ext cx="227151" cy="283906"/>
          </a:xfrm>
          <a:prstGeom prst="rect">
            <a:avLst/>
          </a:prstGeom>
          <a:noFill/>
        </p:spPr>
        <p:txBody>
          <a:bodyPr wrap="square" lIns="0" tIns="0" rIns="0" bIns="144000" rtlCol="0">
            <a:spAutoFit/>
          </a:bodyPr>
          <a:lstStyle/>
          <a:p>
            <a:fld id="{1B89E529-AE4E-4371-8EFE-1FBBC6F604E7}" type="slidenum">
              <a:rPr lang="en-US" sz="900" smtClean="0">
                <a:solidFill>
                  <a:schemeClr val="tx2"/>
                </a:solidFill>
              </a:rPr>
              <a:t>‹#›</a:t>
            </a:fld>
            <a:endParaRPr lang="en-GB" sz="900">
              <a:solidFill>
                <a:schemeClr val="tx2"/>
              </a:solidFill>
            </a:endParaRPr>
          </a:p>
        </p:txBody>
      </p:sp>
    </p:spTree>
    <p:extLst>
      <p:ext uri="{BB962C8B-B14F-4D97-AF65-F5344CB8AC3E}">
        <p14:creationId xmlns:p14="http://schemas.microsoft.com/office/powerpoint/2010/main" val="32090855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mp; 3 graphs with titles no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358774" y="445811"/>
            <a:ext cx="11337925" cy="710639"/>
          </a:xfrm>
        </p:spPr>
        <p:txBody>
          <a:bodyPr anchor="b"/>
          <a:lstStyle>
            <a:lvl1pPr>
              <a:defRPr/>
            </a:lvl1pPr>
          </a:lstStyle>
          <a:p>
            <a:r>
              <a:rPr lang="en-US"/>
              <a:t>Add title</a:t>
            </a:r>
            <a:endParaRPr lang="en-GB"/>
          </a:p>
        </p:txBody>
      </p:sp>
      <p:sp>
        <p:nvSpPr>
          <p:cNvPr id="7" name="Text Placeholder 9">
            <a:extLst>
              <a:ext uri="{FF2B5EF4-FFF2-40B4-BE49-F238E27FC236}">
                <a16:creationId xmlns:a16="http://schemas.microsoft.com/office/drawing/2014/main" id="{1AE376A4-7281-4F17-A9FD-693411D93715}"/>
              </a:ext>
            </a:extLst>
          </p:cNvPr>
          <p:cNvSpPr>
            <a:spLocks noGrp="1"/>
          </p:cNvSpPr>
          <p:nvPr>
            <p:ph type="body" sz="quarter" idx="15" hasCustomPrompt="1"/>
          </p:nvPr>
        </p:nvSpPr>
        <p:spPr>
          <a:xfrm>
            <a:off x="358777" y="1457194"/>
            <a:ext cx="3487312" cy="343161"/>
          </a:xfrm>
        </p:spPr>
        <p:txBody>
          <a:bodyPr vert="horz" lIns="0" tIns="0" rIns="0" bIns="0" rtlCol="0">
            <a:noAutofit/>
          </a:bodyPr>
          <a:lstStyle>
            <a:lvl1pPr marL="0" indent="0">
              <a:buNone/>
              <a:defRPr lang="en-GB" sz="18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graph title</a:t>
            </a:r>
            <a:endParaRPr lang="en-GB"/>
          </a:p>
        </p:txBody>
      </p:sp>
      <p:sp>
        <p:nvSpPr>
          <p:cNvPr id="10" name="Chart Placeholder 9">
            <a:extLst>
              <a:ext uri="{FF2B5EF4-FFF2-40B4-BE49-F238E27FC236}">
                <a16:creationId xmlns:a16="http://schemas.microsoft.com/office/drawing/2014/main" id="{8EFF319E-6DBC-44DF-A53F-FCD666A4AD0D}"/>
              </a:ext>
            </a:extLst>
          </p:cNvPr>
          <p:cNvSpPr>
            <a:spLocks noGrp="1"/>
          </p:cNvSpPr>
          <p:nvPr>
            <p:ph type="chart" sz="quarter" idx="17" hasCustomPrompt="1"/>
          </p:nvPr>
        </p:nvSpPr>
        <p:spPr>
          <a:xfrm>
            <a:off x="358766" y="1999130"/>
            <a:ext cx="3487082" cy="3609818"/>
          </a:xfrm>
          <a:solidFill>
            <a:schemeClr val="bg2">
              <a:lumMod val="95000"/>
            </a:schemeClr>
          </a:solidFill>
        </p:spPr>
        <p:txBody>
          <a:bodyPr/>
          <a:lstStyle>
            <a:lvl1pPr marL="0" indent="0">
              <a:buNone/>
              <a:defRPr sz="1600"/>
            </a:lvl1pPr>
          </a:lstStyle>
          <a:p>
            <a:r>
              <a:rPr lang="en-GB"/>
              <a:t>Add graph</a:t>
            </a:r>
          </a:p>
        </p:txBody>
      </p:sp>
      <p:sp>
        <p:nvSpPr>
          <p:cNvPr id="18" name="Text Placeholder 9">
            <a:extLst>
              <a:ext uri="{FF2B5EF4-FFF2-40B4-BE49-F238E27FC236}">
                <a16:creationId xmlns:a16="http://schemas.microsoft.com/office/drawing/2014/main" id="{EBFDE300-6665-4B15-B788-A2FFCDB4D523}"/>
              </a:ext>
            </a:extLst>
          </p:cNvPr>
          <p:cNvSpPr>
            <a:spLocks noGrp="1"/>
          </p:cNvSpPr>
          <p:nvPr>
            <p:ph type="body" sz="quarter" idx="18" hasCustomPrompt="1"/>
          </p:nvPr>
        </p:nvSpPr>
        <p:spPr>
          <a:xfrm>
            <a:off x="4284081" y="1457194"/>
            <a:ext cx="3487312" cy="343161"/>
          </a:xfrm>
        </p:spPr>
        <p:txBody>
          <a:bodyPr vert="horz" lIns="0" tIns="0" rIns="0" bIns="0" rtlCol="0">
            <a:noAutofit/>
          </a:bodyPr>
          <a:lstStyle>
            <a:lvl1pPr marL="0" indent="0">
              <a:buNone/>
              <a:defRPr lang="en-GB" sz="18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graph title</a:t>
            </a:r>
            <a:endParaRPr lang="en-GB"/>
          </a:p>
        </p:txBody>
      </p:sp>
      <p:sp>
        <p:nvSpPr>
          <p:cNvPr id="20" name="Text Placeholder 9">
            <a:extLst>
              <a:ext uri="{FF2B5EF4-FFF2-40B4-BE49-F238E27FC236}">
                <a16:creationId xmlns:a16="http://schemas.microsoft.com/office/drawing/2014/main" id="{1120989F-E7F9-408B-8E51-7D03D9500726}"/>
              </a:ext>
            </a:extLst>
          </p:cNvPr>
          <p:cNvSpPr>
            <a:spLocks noGrp="1"/>
          </p:cNvSpPr>
          <p:nvPr>
            <p:ph type="body" sz="quarter" idx="20" hasCustomPrompt="1"/>
          </p:nvPr>
        </p:nvSpPr>
        <p:spPr>
          <a:xfrm>
            <a:off x="8209387" y="1457194"/>
            <a:ext cx="3487312" cy="343161"/>
          </a:xfrm>
        </p:spPr>
        <p:txBody>
          <a:bodyPr vert="horz" lIns="0" tIns="0" rIns="0" bIns="0" rtlCol="0">
            <a:noAutofit/>
          </a:bodyPr>
          <a:lstStyle>
            <a:lvl1pPr marL="0" indent="0">
              <a:buNone/>
              <a:defRPr lang="en-GB" sz="18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graph title</a:t>
            </a:r>
            <a:endParaRPr lang="en-GB"/>
          </a:p>
        </p:txBody>
      </p:sp>
      <p:sp>
        <p:nvSpPr>
          <p:cNvPr id="23" name="Text Placeholder 9">
            <a:extLst>
              <a:ext uri="{FF2B5EF4-FFF2-40B4-BE49-F238E27FC236}">
                <a16:creationId xmlns:a16="http://schemas.microsoft.com/office/drawing/2014/main" id="{8072778C-C677-44DC-9873-FB44EA96CED0}"/>
              </a:ext>
            </a:extLst>
          </p:cNvPr>
          <p:cNvSpPr>
            <a:spLocks noGrp="1"/>
          </p:cNvSpPr>
          <p:nvPr>
            <p:ph type="body" sz="quarter" idx="23" hasCustomPrompt="1"/>
          </p:nvPr>
        </p:nvSpPr>
        <p:spPr>
          <a:xfrm>
            <a:off x="358767" y="5787965"/>
            <a:ext cx="3487073" cy="275383"/>
          </a:xfrm>
        </p:spPr>
        <p:txBody>
          <a:bodyPr vert="horz" lIns="0" tIns="0" rIns="0" bIns="0" rtlCol="0">
            <a:noAutofit/>
          </a:bodyPr>
          <a:lstStyle>
            <a:lvl1pPr marL="0" indent="0">
              <a:buNone/>
              <a:defRPr lang="en-US" sz="900" i="1" smtClean="0">
                <a:solidFill>
                  <a:schemeClr val="tx2"/>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footnote/source</a:t>
            </a:r>
            <a:endParaRPr lang="en-GB"/>
          </a:p>
        </p:txBody>
      </p:sp>
      <p:sp>
        <p:nvSpPr>
          <p:cNvPr id="24" name="Chart Placeholder 9">
            <a:extLst>
              <a:ext uri="{FF2B5EF4-FFF2-40B4-BE49-F238E27FC236}">
                <a16:creationId xmlns:a16="http://schemas.microsoft.com/office/drawing/2014/main" id="{1EE6656A-2C85-499A-AFED-D7DC8FCF3D1C}"/>
              </a:ext>
            </a:extLst>
          </p:cNvPr>
          <p:cNvSpPr>
            <a:spLocks noGrp="1"/>
          </p:cNvSpPr>
          <p:nvPr>
            <p:ph type="chart" sz="quarter" idx="24" hasCustomPrompt="1"/>
          </p:nvPr>
        </p:nvSpPr>
        <p:spPr>
          <a:xfrm>
            <a:off x="4284072" y="1999130"/>
            <a:ext cx="3487082" cy="3609818"/>
          </a:xfrm>
          <a:solidFill>
            <a:schemeClr val="bg2">
              <a:lumMod val="95000"/>
            </a:schemeClr>
          </a:solidFill>
        </p:spPr>
        <p:txBody>
          <a:bodyPr/>
          <a:lstStyle>
            <a:lvl1pPr marL="0" indent="0">
              <a:buNone/>
              <a:defRPr sz="1600"/>
            </a:lvl1pPr>
          </a:lstStyle>
          <a:p>
            <a:r>
              <a:rPr lang="en-GB"/>
              <a:t>Add graph</a:t>
            </a:r>
          </a:p>
        </p:txBody>
      </p:sp>
      <p:sp>
        <p:nvSpPr>
          <p:cNvPr id="25" name="Text Placeholder 9">
            <a:extLst>
              <a:ext uri="{FF2B5EF4-FFF2-40B4-BE49-F238E27FC236}">
                <a16:creationId xmlns:a16="http://schemas.microsoft.com/office/drawing/2014/main" id="{DA8C4FF2-1C15-49FF-A157-74FD4FCA1CE8}"/>
              </a:ext>
            </a:extLst>
          </p:cNvPr>
          <p:cNvSpPr>
            <a:spLocks noGrp="1"/>
          </p:cNvSpPr>
          <p:nvPr>
            <p:ph type="body" sz="quarter" idx="25" hasCustomPrompt="1"/>
          </p:nvPr>
        </p:nvSpPr>
        <p:spPr>
          <a:xfrm>
            <a:off x="4284081" y="5787965"/>
            <a:ext cx="3487073" cy="275383"/>
          </a:xfrm>
        </p:spPr>
        <p:txBody>
          <a:bodyPr vert="horz" lIns="0" tIns="0" rIns="0" bIns="0" rtlCol="0">
            <a:noAutofit/>
          </a:bodyPr>
          <a:lstStyle>
            <a:lvl1pPr marL="0" indent="0">
              <a:buNone/>
              <a:defRPr lang="en-US" sz="900" i="1" smtClean="0">
                <a:solidFill>
                  <a:schemeClr val="tx2"/>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footnote/source</a:t>
            </a:r>
            <a:endParaRPr lang="en-GB"/>
          </a:p>
        </p:txBody>
      </p:sp>
      <p:sp>
        <p:nvSpPr>
          <p:cNvPr id="26" name="Chart Placeholder 9">
            <a:extLst>
              <a:ext uri="{FF2B5EF4-FFF2-40B4-BE49-F238E27FC236}">
                <a16:creationId xmlns:a16="http://schemas.microsoft.com/office/drawing/2014/main" id="{FE1E8916-5D47-4EC8-9B78-C50D26DEB07D}"/>
              </a:ext>
            </a:extLst>
          </p:cNvPr>
          <p:cNvSpPr>
            <a:spLocks noGrp="1"/>
          </p:cNvSpPr>
          <p:nvPr>
            <p:ph type="chart" sz="quarter" idx="26" hasCustomPrompt="1"/>
          </p:nvPr>
        </p:nvSpPr>
        <p:spPr>
          <a:xfrm>
            <a:off x="8209378" y="1999130"/>
            <a:ext cx="3487082" cy="3609818"/>
          </a:xfrm>
          <a:solidFill>
            <a:schemeClr val="bg2">
              <a:lumMod val="95000"/>
            </a:schemeClr>
          </a:solidFill>
        </p:spPr>
        <p:txBody>
          <a:bodyPr/>
          <a:lstStyle>
            <a:lvl1pPr marL="0" indent="0">
              <a:buNone/>
              <a:defRPr sz="1600"/>
            </a:lvl1pPr>
          </a:lstStyle>
          <a:p>
            <a:r>
              <a:rPr lang="en-GB"/>
              <a:t>Add graph</a:t>
            </a:r>
          </a:p>
        </p:txBody>
      </p:sp>
      <p:sp>
        <p:nvSpPr>
          <p:cNvPr id="27" name="Text Placeholder 9">
            <a:extLst>
              <a:ext uri="{FF2B5EF4-FFF2-40B4-BE49-F238E27FC236}">
                <a16:creationId xmlns:a16="http://schemas.microsoft.com/office/drawing/2014/main" id="{6BE42928-9224-4D02-8182-2E5B4D824B37}"/>
              </a:ext>
            </a:extLst>
          </p:cNvPr>
          <p:cNvSpPr>
            <a:spLocks noGrp="1"/>
          </p:cNvSpPr>
          <p:nvPr>
            <p:ph type="body" sz="quarter" idx="27" hasCustomPrompt="1"/>
          </p:nvPr>
        </p:nvSpPr>
        <p:spPr>
          <a:xfrm>
            <a:off x="8209387" y="5787965"/>
            <a:ext cx="3487073" cy="275383"/>
          </a:xfrm>
        </p:spPr>
        <p:txBody>
          <a:bodyPr vert="horz" lIns="0" tIns="0" rIns="0" bIns="0" rtlCol="0">
            <a:noAutofit/>
          </a:bodyPr>
          <a:lstStyle>
            <a:lvl1pPr marL="0" indent="0">
              <a:buNone/>
              <a:defRPr lang="en-US" sz="900" i="1" smtClean="0">
                <a:solidFill>
                  <a:schemeClr val="tx2"/>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footnote/source</a:t>
            </a:r>
            <a:endParaRPr lang="en-GB"/>
          </a:p>
        </p:txBody>
      </p:sp>
      <p:sp>
        <p:nvSpPr>
          <p:cNvPr id="3" name="TextBox 2">
            <a:extLst>
              <a:ext uri="{FF2B5EF4-FFF2-40B4-BE49-F238E27FC236}">
                <a16:creationId xmlns:a16="http://schemas.microsoft.com/office/drawing/2014/main" id="{01DE9FC7-FEB4-7943-C15E-00EC09702521}"/>
              </a:ext>
            </a:extLst>
          </p:cNvPr>
          <p:cNvSpPr txBox="1"/>
          <p:nvPr userDrawn="1"/>
        </p:nvSpPr>
        <p:spPr>
          <a:xfrm>
            <a:off x="11816767" y="6574094"/>
            <a:ext cx="227151" cy="283906"/>
          </a:xfrm>
          <a:prstGeom prst="rect">
            <a:avLst/>
          </a:prstGeom>
          <a:noFill/>
        </p:spPr>
        <p:txBody>
          <a:bodyPr wrap="square" lIns="0" tIns="0" rIns="0" bIns="144000" rtlCol="0">
            <a:spAutoFit/>
          </a:bodyPr>
          <a:lstStyle/>
          <a:p>
            <a:fld id="{1B89E529-AE4E-4371-8EFE-1FBBC6F604E7}" type="slidenum">
              <a:rPr lang="en-US" sz="900" smtClean="0">
                <a:solidFill>
                  <a:schemeClr val="tx2"/>
                </a:solidFill>
              </a:rPr>
              <a:t>‹#›</a:t>
            </a:fld>
            <a:endParaRPr lang="en-GB" sz="900">
              <a:solidFill>
                <a:schemeClr val="tx2"/>
              </a:solidFill>
            </a:endParaRPr>
          </a:p>
        </p:txBody>
      </p:sp>
    </p:spTree>
    <p:extLst>
      <p:ext uri="{BB962C8B-B14F-4D97-AF65-F5344CB8AC3E}">
        <p14:creationId xmlns:p14="http://schemas.microsoft.com/office/powerpoint/2010/main" val="26831438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mp; 2 content with titles &amp; dividing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358774" y="445811"/>
            <a:ext cx="11337925" cy="710639"/>
          </a:xfrm>
        </p:spPr>
        <p:txBody>
          <a:bodyPr anchor="b"/>
          <a:lstStyle>
            <a:lvl1pPr>
              <a:defRPr/>
            </a:lvl1pPr>
          </a:lstStyle>
          <a:p>
            <a:r>
              <a:rPr lang="en-US"/>
              <a:t>Add title</a:t>
            </a:r>
            <a:endParaRPr lang="en-GB"/>
          </a:p>
        </p:txBody>
      </p:sp>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358776" y="1897925"/>
            <a:ext cx="5328591" cy="4015514"/>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GB" dirty="0"/>
            </a:lvl5pPr>
          </a:lstStyle>
          <a:p>
            <a:pPr lvl="0">
              <a:lnSpc>
                <a:spcPct val="120000"/>
              </a:lnSpc>
              <a:spcAft>
                <a:spcPts val="600"/>
              </a:spcAft>
            </a:pPr>
            <a:r>
              <a:rPr lang="en-US"/>
              <a:t>Add first level body copy</a:t>
            </a:r>
          </a:p>
          <a:p>
            <a:pPr lvl="1">
              <a:lnSpc>
                <a:spcPct val="120000"/>
              </a:lnSpc>
              <a:spcAft>
                <a:spcPts val="600"/>
              </a:spcAft>
            </a:pPr>
            <a:r>
              <a:rPr lang="en-US"/>
              <a:t>Second level</a:t>
            </a:r>
          </a:p>
          <a:p>
            <a:pPr lvl="2">
              <a:lnSpc>
                <a:spcPct val="120000"/>
              </a:lnSpc>
              <a:spcAft>
                <a:spcPts val="600"/>
              </a:spcAft>
            </a:pPr>
            <a:r>
              <a:rPr lang="en-US"/>
              <a:t>Third level</a:t>
            </a:r>
          </a:p>
          <a:p>
            <a:pPr lvl="3">
              <a:lnSpc>
                <a:spcPct val="120000"/>
              </a:lnSpc>
              <a:spcAft>
                <a:spcPts val="600"/>
              </a:spcAft>
            </a:pPr>
            <a:r>
              <a:rPr lang="en-US"/>
              <a:t>Fourth level</a:t>
            </a:r>
          </a:p>
          <a:p>
            <a:pPr lvl="4">
              <a:lnSpc>
                <a:spcPct val="120000"/>
              </a:lnSpc>
              <a:spcAft>
                <a:spcPts val="600"/>
              </a:spcAft>
            </a:pPr>
            <a:r>
              <a:rPr lang="en-US"/>
              <a:t>Fifth level</a:t>
            </a:r>
            <a:endParaRPr lang="en-GB"/>
          </a:p>
        </p:txBody>
      </p:sp>
      <p:sp>
        <p:nvSpPr>
          <p:cNvPr id="8" name="Content Placeholder 4">
            <a:extLst>
              <a:ext uri="{FF2B5EF4-FFF2-40B4-BE49-F238E27FC236}">
                <a16:creationId xmlns:a16="http://schemas.microsoft.com/office/drawing/2014/main" id="{FB985924-B690-4F6B-A059-A56784949324}"/>
              </a:ext>
            </a:extLst>
          </p:cNvPr>
          <p:cNvSpPr>
            <a:spLocks noGrp="1"/>
          </p:cNvSpPr>
          <p:nvPr>
            <p:ph sz="quarter" idx="12" hasCustomPrompt="1"/>
          </p:nvPr>
        </p:nvSpPr>
        <p:spPr>
          <a:xfrm>
            <a:off x="6358059" y="1897925"/>
            <a:ext cx="5328591" cy="4015514"/>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GB" dirty="0"/>
            </a:lvl5pPr>
          </a:lstStyle>
          <a:p>
            <a:pPr lvl="0">
              <a:lnSpc>
                <a:spcPct val="120000"/>
              </a:lnSpc>
              <a:spcAft>
                <a:spcPts val="600"/>
              </a:spcAft>
            </a:pPr>
            <a:r>
              <a:rPr lang="en-US"/>
              <a:t>Add first level body copy</a:t>
            </a:r>
          </a:p>
          <a:p>
            <a:pPr lvl="1">
              <a:lnSpc>
                <a:spcPct val="120000"/>
              </a:lnSpc>
              <a:spcAft>
                <a:spcPts val="600"/>
              </a:spcAft>
            </a:pPr>
            <a:r>
              <a:rPr lang="en-US"/>
              <a:t>Second level</a:t>
            </a:r>
          </a:p>
          <a:p>
            <a:pPr lvl="2">
              <a:lnSpc>
                <a:spcPct val="120000"/>
              </a:lnSpc>
              <a:spcAft>
                <a:spcPts val="600"/>
              </a:spcAft>
            </a:pPr>
            <a:r>
              <a:rPr lang="en-US"/>
              <a:t>Third level</a:t>
            </a:r>
          </a:p>
          <a:p>
            <a:pPr lvl="3">
              <a:lnSpc>
                <a:spcPct val="120000"/>
              </a:lnSpc>
              <a:spcAft>
                <a:spcPts val="600"/>
              </a:spcAft>
            </a:pPr>
            <a:r>
              <a:rPr lang="en-US"/>
              <a:t>Fourth level</a:t>
            </a:r>
          </a:p>
          <a:p>
            <a:pPr lvl="4">
              <a:lnSpc>
                <a:spcPct val="120000"/>
              </a:lnSpc>
              <a:spcAft>
                <a:spcPts val="600"/>
              </a:spcAft>
            </a:pPr>
            <a:r>
              <a:rPr lang="en-US"/>
              <a:t>Fifth level</a:t>
            </a:r>
            <a:endParaRPr lang="en-GB"/>
          </a:p>
        </p:txBody>
      </p:sp>
      <p:cxnSp>
        <p:nvCxnSpPr>
          <p:cNvPr id="6" name="Straight Connector 5">
            <a:extLst>
              <a:ext uri="{FF2B5EF4-FFF2-40B4-BE49-F238E27FC236}">
                <a16:creationId xmlns:a16="http://schemas.microsoft.com/office/drawing/2014/main" id="{8DFD8DC6-333F-4D12-B2B1-E0CC8E63A54F}"/>
              </a:ext>
            </a:extLst>
          </p:cNvPr>
          <p:cNvCxnSpPr>
            <a:cxnSpLocks/>
          </p:cNvCxnSpPr>
          <p:nvPr userDrawn="1"/>
        </p:nvCxnSpPr>
        <p:spPr>
          <a:xfrm>
            <a:off x="6022713" y="1449388"/>
            <a:ext cx="0" cy="4464051"/>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FC0690AA-22AB-43BE-82E3-4352A408EF06}"/>
              </a:ext>
            </a:extLst>
          </p:cNvPr>
          <p:cNvSpPr>
            <a:spLocks noGrp="1"/>
          </p:cNvSpPr>
          <p:nvPr>
            <p:ph type="body" sz="quarter" idx="15" hasCustomPrompt="1"/>
          </p:nvPr>
        </p:nvSpPr>
        <p:spPr>
          <a:xfrm>
            <a:off x="358776" y="1463379"/>
            <a:ext cx="5328000" cy="343161"/>
          </a:xfrm>
        </p:spPr>
        <p:txBody>
          <a:bodyPr vert="horz" lIns="0" tIns="0" rIns="0" bIns="0" rtlCol="0">
            <a:noAutofit/>
          </a:bodyPr>
          <a:lstStyle>
            <a:lvl1pPr>
              <a:defRPr lang="en-GB" sz="1800" b="1" dirty="0">
                <a:latin typeface="Arial" panose="020B0604020202020204" pitchFamily="34" charset="0"/>
                <a:cs typeface="Arial" panose="020B0604020202020204" pitchFamily="34" charset="0"/>
              </a:defRPr>
            </a:lvl1pPr>
          </a:lstStyle>
          <a:p>
            <a:pPr marL="0" lvl="0" indent="0">
              <a:lnSpc>
                <a:spcPct val="100000"/>
              </a:lnSpc>
              <a:spcAft>
                <a:spcPts val="0"/>
              </a:spcAft>
              <a:buNone/>
            </a:pPr>
            <a:r>
              <a:rPr lang="en-US"/>
              <a:t>Add title</a:t>
            </a:r>
            <a:endParaRPr lang="en-GB"/>
          </a:p>
        </p:txBody>
      </p:sp>
      <p:sp>
        <p:nvSpPr>
          <p:cNvPr id="11" name="Text Placeholder 9">
            <a:extLst>
              <a:ext uri="{FF2B5EF4-FFF2-40B4-BE49-F238E27FC236}">
                <a16:creationId xmlns:a16="http://schemas.microsoft.com/office/drawing/2014/main" id="{29321681-CA4A-4D99-BB69-D603568A6CBB}"/>
              </a:ext>
            </a:extLst>
          </p:cNvPr>
          <p:cNvSpPr>
            <a:spLocks noGrp="1"/>
          </p:cNvSpPr>
          <p:nvPr>
            <p:ph type="body" sz="quarter" idx="16" hasCustomPrompt="1"/>
          </p:nvPr>
        </p:nvSpPr>
        <p:spPr>
          <a:xfrm>
            <a:off x="6358059" y="1463379"/>
            <a:ext cx="5328000" cy="343161"/>
          </a:xfrm>
        </p:spPr>
        <p:txBody>
          <a:bodyPr vert="horz" lIns="0" tIns="0" rIns="0" bIns="0" rtlCol="0">
            <a:noAutofit/>
          </a:bodyPr>
          <a:lstStyle>
            <a:lvl1pPr>
              <a:defRPr lang="en-GB" sz="1800" b="1" dirty="0">
                <a:latin typeface="Arial" panose="020B0604020202020204" pitchFamily="34" charset="0"/>
                <a:cs typeface="Arial" panose="020B0604020202020204" pitchFamily="34" charset="0"/>
              </a:defRPr>
            </a:lvl1pPr>
          </a:lstStyle>
          <a:p>
            <a:pPr marL="0" lvl="0" indent="0">
              <a:lnSpc>
                <a:spcPct val="100000"/>
              </a:lnSpc>
              <a:spcAft>
                <a:spcPts val="0"/>
              </a:spcAft>
              <a:buNone/>
            </a:pPr>
            <a:r>
              <a:rPr lang="en-US"/>
              <a:t>Add title</a:t>
            </a:r>
            <a:endParaRPr lang="en-GB"/>
          </a:p>
        </p:txBody>
      </p:sp>
      <p:sp>
        <p:nvSpPr>
          <p:cNvPr id="3" name="TextBox 2">
            <a:extLst>
              <a:ext uri="{FF2B5EF4-FFF2-40B4-BE49-F238E27FC236}">
                <a16:creationId xmlns:a16="http://schemas.microsoft.com/office/drawing/2014/main" id="{A28ABF31-0F17-9F89-7E1A-8EC3DB1B4239}"/>
              </a:ext>
            </a:extLst>
          </p:cNvPr>
          <p:cNvSpPr txBox="1"/>
          <p:nvPr userDrawn="1"/>
        </p:nvSpPr>
        <p:spPr>
          <a:xfrm>
            <a:off x="358775" y="6348669"/>
            <a:ext cx="227151" cy="283906"/>
          </a:xfrm>
          <a:prstGeom prst="rect">
            <a:avLst/>
          </a:prstGeom>
          <a:noFill/>
        </p:spPr>
        <p:txBody>
          <a:bodyPr wrap="square" lIns="0" tIns="0" rIns="0" bIns="144000" rtlCol="0">
            <a:spAutoFit/>
          </a:bodyPr>
          <a:lstStyle/>
          <a:p>
            <a:fld id="{1B89E529-AE4E-4371-8EFE-1FBBC6F604E7}" type="slidenum">
              <a:rPr lang="en-US" sz="900" smtClean="0">
                <a:solidFill>
                  <a:schemeClr val="tx2"/>
                </a:solidFill>
              </a:rPr>
              <a:t>‹#›</a:t>
            </a:fld>
            <a:endParaRPr lang="en-GB" sz="900">
              <a:solidFill>
                <a:schemeClr val="tx2"/>
              </a:solidFill>
            </a:endParaRPr>
          </a:p>
        </p:txBody>
      </p:sp>
    </p:spTree>
    <p:extLst>
      <p:ext uri="{BB962C8B-B14F-4D97-AF65-F5344CB8AC3E}">
        <p14:creationId xmlns:p14="http://schemas.microsoft.com/office/powerpoint/2010/main" val="16166789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subtitle &amp; 2 content with titles &amp; dividing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358774" y="445811"/>
            <a:ext cx="11337925" cy="710639"/>
          </a:xfrm>
        </p:spPr>
        <p:txBody>
          <a:bodyPr anchor="b"/>
          <a:lstStyle>
            <a:lvl1pPr>
              <a:defRPr/>
            </a:lvl1pPr>
          </a:lstStyle>
          <a:p>
            <a:r>
              <a:rPr lang="en-US"/>
              <a:t>Add title</a:t>
            </a:r>
            <a:endParaRPr lang="en-GB"/>
          </a:p>
        </p:txBody>
      </p:sp>
      <p:sp>
        <p:nvSpPr>
          <p:cNvPr id="4" name="Text Placeholder 3">
            <a:extLst>
              <a:ext uri="{FF2B5EF4-FFF2-40B4-BE49-F238E27FC236}">
                <a16:creationId xmlns:a16="http://schemas.microsoft.com/office/drawing/2014/main" id="{815D3A4F-C11A-480D-B249-1B3A0A517FC3}"/>
              </a:ext>
            </a:extLst>
          </p:cNvPr>
          <p:cNvSpPr>
            <a:spLocks noGrp="1"/>
          </p:cNvSpPr>
          <p:nvPr>
            <p:ph type="body" sz="quarter" idx="10" hasCustomPrompt="1"/>
          </p:nvPr>
        </p:nvSpPr>
        <p:spPr>
          <a:xfrm>
            <a:off x="358774" y="1213249"/>
            <a:ext cx="11337924" cy="343161"/>
          </a:xfrm>
        </p:spPr>
        <p:txBody>
          <a:bodyPr lIns="0" tIns="0" rIns="0" bIns="0">
            <a:noAutofit/>
          </a:bodyPr>
          <a:lstStyle>
            <a:lvl1pPr marL="0" indent="0">
              <a:buFont typeface="Arial" panose="020B0604020202020204" pitchFamily="34" charset="0"/>
              <a:buNone/>
              <a:defRPr sz="2000">
                <a:latin typeface="Arial" panose="020B0604020202020204" pitchFamily="34" charset="0"/>
                <a:cs typeface="Arial" panose="020B0604020202020204" pitchFamily="34" charset="0"/>
              </a:defRPr>
            </a:lvl1pPr>
          </a:lstStyle>
          <a:p>
            <a:pPr lvl="0"/>
            <a:r>
              <a:rPr lang="en-US"/>
              <a:t>Add subtitle</a:t>
            </a:r>
            <a:endParaRPr lang="en-GB"/>
          </a:p>
        </p:txBody>
      </p:sp>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358776" y="2008095"/>
            <a:ext cx="5328591" cy="3905344"/>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GB" dirty="0"/>
            </a:lvl5pPr>
          </a:lstStyle>
          <a:p>
            <a:pPr lvl="0">
              <a:lnSpc>
                <a:spcPct val="120000"/>
              </a:lnSpc>
              <a:spcAft>
                <a:spcPts val="600"/>
              </a:spcAft>
            </a:pPr>
            <a:r>
              <a:rPr lang="en-US"/>
              <a:t>Add first level body copy</a:t>
            </a:r>
          </a:p>
          <a:p>
            <a:pPr lvl="1">
              <a:lnSpc>
                <a:spcPct val="120000"/>
              </a:lnSpc>
              <a:spcAft>
                <a:spcPts val="600"/>
              </a:spcAft>
            </a:pPr>
            <a:r>
              <a:rPr lang="en-US"/>
              <a:t>Second level</a:t>
            </a:r>
          </a:p>
          <a:p>
            <a:pPr lvl="2">
              <a:lnSpc>
                <a:spcPct val="120000"/>
              </a:lnSpc>
              <a:spcAft>
                <a:spcPts val="600"/>
              </a:spcAft>
            </a:pPr>
            <a:r>
              <a:rPr lang="en-US"/>
              <a:t>Third level</a:t>
            </a:r>
          </a:p>
          <a:p>
            <a:pPr lvl="3">
              <a:lnSpc>
                <a:spcPct val="120000"/>
              </a:lnSpc>
              <a:spcAft>
                <a:spcPts val="600"/>
              </a:spcAft>
            </a:pPr>
            <a:r>
              <a:rPr lang="en-US"/>
              <a:t>Fourth level</a:t>
            </a:r>
          </a:p>
          <a:p>
            <a:pPr lvl="4">
              <a:lnSpc>
                <a:spcPct val="120000"/>
              </a:lnSpc>
              <a:spcAft>
                <a:spcPts val="600"/>
              </a:spcAft>
            </a:pPr>
            <a:r>
              <a:rPr lang="en-US"/>
              <a:t>Fifth level</a:t>
            </a:r>
            <a:endParaRPr lang="en-GB"/>
          </a:p>
        </p:txBody>
      </p:sp>
      <p:sp>
        <p:nvSpPr>
          <p:cNvPr id="8" name="Content Placeholder 4">
            <a:extLst>
              <a:ext uri="{FF2B5EF4-FFF2-40B4-BE49-F238E27FC236}">
                <a16:creationId xmlns:a16="http://schemas.microsoft.com/office/drawing/2014/main" id="{FB985924-B690-4F6B-A059-A56784949324}"/>
              </a:ext>
            </a:extLst>
          </p:cNvPr>
          <p:cNvSpPr>
            <a:spLocks noGrp="1"/>
          </p:cNvSpPr>
          <p:nvPr>
            <p:ph sz="quarter" idx="12" hasCustomPrompt="1"/>
          </p:nvPr>
        </p:nvSpPr>
        <p:spPr>
          <a:xfrm>
            <a:off x="6358059" y="2008095"/>
            <a:ext cx="5328591" cy="3905344"/>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GB" dirty="0"/>
            </a:lvl5pPr>
          </a:lstStyle>
          <a:p>
            <a:pPr lvl="0">
              <a:lnSpc>
                <a:spcPct val="120000"/>
              </a:lnSpc>
              <a:spcAft>
                <a:spcPts val="600"/>
              </a:spcAft>
            </a:pPr>
            <a:r>
              <a:rPr lang="en-US"/>
              <a:t>Add first level body copy</a:t>
            </a:r>
          </a:p>
          <a:p>
            <a:pPr lvl="1">
              <a:lnSpc>
                <a:spcPct val="120000"/>
              </a:lnSpc>
              <a:spcAft>
                <a:spcPts val="600"/>
              </a:spcAft>
            </a:pPr>
            <a:r>
              <a:rPr lang="en-US"/>
              <a:t>Second level</a:t>
            </a:r>
          </a:p>
          <a:p>
            <a:pPr lvl="2">
              <a:lnSpc>
                <a:spcPct val="120000"/>
              </a:lnSpc>
              <a:spcAft>
                <a:spcPts val="600"/>
              </a:spcAft>
            </a:pPr>
            <a:r>
              <a:rPr lang="en-US"/>
              <a:t>Third level</a:t>
            </a:r>
          </a:p>
          <a:p>
            <a:pPr lvl="3">
              <a:lnSpc>
                <a:spcPct val="120000"/>
              </a:lnSpc>
              <a:spcAft>
                <a:spcPts val="600"/>
              </a:spcAft>
            </a:pPr>
            <a:r>
              <a:rPr lang="en-US"/>
              <a:t>Fourth level</a:t>
            </a:r>
          </a:p>
          <a:p>
            <a:pPr lvl="4">
              <a:lnSpc>
                <a:spcPct val="120000"/>
              </a:lnSpc>
              <a:spcAft>
                <a:spcPts val="600"/>
              </a:spcAft>
            </a:pPr>
            <a:r>
              <a:rPr lang="en-US"/>
              <a:t>Fifth level</a:t>
            </a:r>
            <a:endParaRPr lang="en-GB"/>
          </a:p>
        </p:txBody>
      </p:sp>
      <p:cxnSp>
        <p:nvCxnSpPr>
          <p:cNvPr id="6" name="Straight Connector 5">
            <a:extLst>
              <a:ext uri="{FF2B5EF4-FFF2-40B4-BE49-F238E27FC236}">
                <a16:creationId xmlns:a16="http://schemas.microsoft.com/office/drawing/2014/main" id="{8DFD8DC6-333F-4D12-B2B1-E0CC8E63A54F}"/>
              </a:ext>
            </a:extLst>
          </p:cNvPr>
          <p:cNvCxnSpPr>
            <a:cxnSpLocks/>
          </p:cNvCxnSpPr>
          <p:nvPr userDrawn="1"/>
        </p:nvCxnSpPr>
        <p:spPr>
          <a:xfrm>
            <a:off x="6022713" y="1628775"/>
            <a:ext cx="0" cy="4284664"/>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FC0690AA-22AB-43BE-82E3-4352A408EF06}"/>
              </a:ext>
            </a:extLst>
          </p:cNvPr>
          <p:cNvSpPr>
            <a:spLocks noGrp="1"/>
          </p:cNvSpPr>
          <p:nvPr>
            <p:ph type="body" sz="quarter" idx="15" hasCustomPrompt="1"/>
          </p:nvPr>
        </p:nvSpPr>
        <p:spPr>
          <a:xfrm>
            <a:off x="358776" y="1628775"/>
            <a:ext cx="5328000" cy="343161"/>
          </a:xfrm>
        </p:spPr>
        <p:txBody>
          <a:bodyPr vert="horz" lIns="0" tIns="0" rIns="0" bIns="0" rtlCol="0">
            <a:noAutofit/>
          </a:bodyPr>
          <a:lstStyle>
            <a:lvl1pPr>
              <a:defRPr lang="en-GB" sz="1800" b="1" dirty="0">
                <a:latin typeface="Arial" panose="020B0604020202020204" pitchFamily="34" charset="0"/>
                <a:cs typeface="Arial" panose="020B0604020202020204" pitchFamily="34" charset="0"/>
              </a:defRPr>
            </a:lvl1pPr>
          </a:lstStyle>
          <a:p>
            <a:pPr marL="0" lvl="0" indent="0">
              <a:lnSpc>
                <a:spcPct val="100000"/>
              </a:lnSpc>
              <a:spcAft>
                <a:spcPts val="0"/>
              </a:spcAft>
              <a:buNone/>
            </a:pPr>
            <a:r>
              <a:rPr lang="en-US"/>
              <a:t>Add title</a:t>
            </a:r>
            <a:endParaRPr lang="en-GB"/>
          </a:p>
        </p:txBody>
      </p:sp>
      <p:sp>
        <p:nvSpPr>
          <p:cNvPr id="11" name="Text Placeholder 9">
            <a:extLst>
              <a:ext uri="{FF2B5EF4-FFF2-40B4-BE49-F238E27FC236}">
                <a16:creationId xmlns:a16="http://schemas.microsoft.com/office/drawing/2014/main" id="{29321681-CA4A-4D99-BB69-D603568A6CBB}"/>
              </a:ext>
            </a:extLst>
          </p:cNvPr>
          <p:cNvSpPr>
            <a:spLocks noGrp="1"/>
          </p:cNvSpPr>
          <p:nvPr>
            <p:ph type="body" sz="quarter" idx="16" hasCustomPrompt="1"/>
          </p:nvPr>
        </p:nvSpPr>
        <p:spPr>
          <a:xfrm>
            <a:off x="6358059" y="1628775"/>
            <a:ext cx="5328000" cy="343161"/>
          </a:xfrm>
        </p:spPr>
        <p:txBody>
          <a:bodyPr vert="horz" lIns="0" tIns="0" rIns="0" bIns="0" rtlCol="0">
            <a:noAutofit/>
          </a:bodyPr>
          <a:lstStyle>
            <a:lvl1pPr>
              <a:defRPr lang="en-GB" sz="1800" b="1" dirty="0">
                <a:latin typeface="Arial" panose="020B0604020202020204" pitchFamily="34" charset="0"/>
                <a:cs typeface="Arial" panose="020B0604020202020204" pitchFamily="34" charset="0"/>
              </a:defRPr>
            </a:lvl1pPr>
          </a:lstStyle>
          <a:p>
            <a:pPr marL="0" lvl="0" indent="0">
              <a:lnSpc>
                <a:spcPct val="100000"/>
              </a:lnSpc>
              <a:spcAft>
                <a:spcPts val="0"/>
              </a:spcAft>
              <a:buNone/>
            </a:pPr>
            <a:r>
              <a:rPr lang="en-US"/>
              <a:t>Add title</a:t>
            </a:r>
            <a:endParaRPr lang="en-GB"/>
          </a:p>
        </p:txBody>
      </p:sp>
      <p:sp>
        <p:nvSpPr>
          <p:cNvPr id="3" name="TextBox 2">
            <a:extLst>
              <a:ext uri="{FF2B5EF4-FFF2-40B4-BE49-F238E27FC236}">
                <a16:creationId xmlns:a16="http://schemas.microsoft.com/office/drawing/2014/main" id="{B7EF0E90-EADA-355B-90F2-54E759C9E092}"/>
              </a:ext>
            </a:extLst>
          </p:cNvPr>
          <p:cNvSpPr txBox="1"/>
          <p:nvPr userDrawn="1"/>
        </p:nvSpPr>
        <p:spPr>
          <a:xfrm>
            <a:off x="358775" y="6348669"/>
            <a:ext cx="227151" cy="283906"/>
          </a:xfrm>
          <a:prstGeom prst="rect">
            <a:avLst/>
          </a:prstGeom>
          <a:noFill/>
        </p:spPr>
        <p:txBody>
          <a:bodyPr wrap="square" lIns="0" tIns="0" rIns="0" bIns="144000" rtlCol="0">
            <a:spAutoFit/>
          </a:bodyPr>
          <a:lstStyle/>
          <a:p>
            <a:fld id="{1B89E529-AE4E-4371-8EFE-1FBBC6F604E7}" type="slidenum">
              <a:rPr lang="en-US" sz="900" smtClean="0">
                <a:solidFill>
                  <a:schemeClr val="tx2"/>
                </a:solidFill>
              </a:rPr>
              <a:t>‹#›</a:t>
            </a:fld>
            <a:endParaRPr lang="en-GB" sz="900">
              <a:solidFill>
                <a:schemeClr val="tx2"/>
              </a:solidFill>
            </a:endParaRPr>
          </a:p>
        </p:txBody>
      </p:sp>
    </p:spTree>
    <p:extLst>
      <p:ext uri="{BB962C8B-B14F-4D97-AF65-F5344CB8AC3E}">
        <p14:creationId xmlns:p14="http://schemas.microsoft.com/office/powerpoint/2010/main" val="31203634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ubtitle &amp; 3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358774" y="445811"/>
            <a:ext cx="11337925" cy="710639"/>
          </a:xfrm>
        </p:spPr>
        <p:txBody>
          <a:bodyPr anchor="b"/>
          <a:lstStyle>
            <a:lvl1pPr>
              <a:defRPr/>
            </a:lvl1pPr>
          </a:lstStyle>
          <a:p>
            <a:r>
              <a:rPr lang="en-US"/>
              <a:t>Add title</a:t>
            </a:r>
            <a:endParaRPr lang="en-GB"/>
          </a:p>
        </p:txBody>
      </p:sp>
      <p:sp>
        <p:nvSpPr>
          <p:cNvPr id="4" name="Text Placeholder 3">
            <a:extLst>
              <a:ext uri="{FF2B5EF4-FFF2-40B4-BE49-F238E27FC236}">
                <a16:creationId xmlns:a16="http://schemas.microsoft.com/office/drawing/2014/main" id="{815D3A4F-C11A-480D-B249-1B3A0A517FC3}"/>
              </a:ext>
            </a:extLst>
          </p:cNvPr>
          <p:cNvSpPr>
            <a:spLocks noGrp="1"/>
          </p:cNvSpPr>
          <p:nvPr>
            <p:ph type="body" sz="quarter" idx="10" hasCustomPrompt="1"/>
          </p:nvPr>
        </p:nvSpPr>
        <p:spPr>
          <a:xfrm>
            <a:off x="358774" y="1213249"/>
            <a:ext cx="11337924" cy="343161"/>
          </a:xfrm>
        </p:spPr>
        <p:txBody>
          <a:bodyPr vert="horz" lIns="0" tIns="0" rIns="0" bIns="0" rtlCol="0">
            <a:noAutofit/>
          </a:bodyPr>
          <a:lstStyle>
            <a:lvl1pPr>
              <a:defRPr lang="en-GB" sz="2000" dirty="0">
                <a:latin typeface="Arial" panose="020B0604020202020204" pitchFamily="34" charset="0"/>
                <a:cs typeface="Arial" panose="020B0604020202020204" pitchFamily="34" charset="0"/>
              </a:defRPr>
            </a:lvl1pPr>
          </a:lstStyle>
          <a:p>
            <a:pPr marL="0" lvl="0" indent="0">
              <a:lnSpc>
                <a:spcPct val="100000"/>
              </a:lnSpc>
              <a:spcAft>
                <a:spcPts val="0"/>
              </a:spcAft>
              <a:buNone/>
            </a:pPr>
            <a:r>
              <a:rPr lang="en-US"/>
              <a:t>Add subtitle</a:t>
            </a:r>
            <a:endParaRPr lang="en-GB"/>
          </a:p>
        </p:txBody>
      </p:sp>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358777" y="1628773"/>
            <a:ext cx="3519888" cy="4284665"/>
          </a:xfrm>
        </p:spPr>
        <p:txBody>
          <a:bodyPr vert="horz" lIns="0" tIns="0" rIns="0" bIns="0" rtlCol="0">
            <a:noAutofit/>
          </a:bodyPr>
          <a:lstStyle>
            <a:lvl1pPr>
              <a:defRPr lang="en-US" sz="1600" dirty="0"/>
            </a:lvl1pPr>
            <a:lvl2pPr>
              <a:defRPr lang="en-US" sz="1600" dirty="0"/>
            </a:lvl2pPr>
            <a:lvl3pPr>
              <a:defRPr lang="en-US" sz="1600" dirty="0"/>
            </a:lvl3pPr>
            <a:lvl4pPr>
              <a:defRPr lang="en-US" sz="1600" dirty="0"/>
            </a:lvl4pPr>
            <a:lvl5pPr>
              <a:defRPr lang="en-GB" sz="1600" dirty="0"/>
            </a:lvl5pPr>
          </a:lstStyle>
          <a:p>
            <a:pPr lvl="0">
              <a:lnSpc>
                <a:spcPct val="120000"/>
              </a:lnSpc>
              <a:spcAft>
                <a:spcPts val="600"/>
              </a:spcAft>
            </a:pPr>
            <a:r>
              <a:rPr lang="en-US"/>
              <a:t>Add first level body copy</a:t>
            </a:r>
          </a:p>
          <a:p>
            <a:pPr lvl="1">
              <a:lnSpc>
                <a:spcPct val="120000"/>
              </a:lnSpc>
              <a:spcAft>
                <a:spcPts val="600"/>
              </a:spcAft>
            </a:pPr>
            <a:r>
              <a:rPr lang="en-US"/>
              <a:t>Second level</a:t>
            </a:r>
          </a:p>
          <a:p>
            <a:pPr lvl="2">
              <a:lnSpc>
                <a:spcPct val="120000"/>
              </a:lnSpc>
              <a:spcAft>
                <a:spcPts val="600"/>
              </a:spcAft>
            </a:pPr>
            <a:r>
              <a:rPr lang="en-US"/>
              <a:t>Third level</a:t>
            </a:r>
          </a:p>
          <a:p>
            <a:pPr lvl="3">
              <a:lnSpc>
                <a:spcPct val="120000"/>
              </a:lnSpc>
              <a:spcAft>
                <a:spcPts val="600"/>
              </a:spcAft>
            </a:pPr>
            <a:r>
              <a:rPr lang="en-US"/>
              <a:t>Fourth level</a:t>
            </a:r>
          </a:p>
          <a:p>
            <a:pPr lvl="4">
              <a:lnSpc>
                <a:spcPct val="120000"/>
              </a:lnSpc>
              <a:spcAft>
                <a:spcPts val="600"/>
              </a:spcAft>
            </a:pPr>
            <a:r>
              <a:rPr lang="en-US"/>
              <a:t>Fifth level</a:t>
            </a:r>
            <a:endParaRPr lang="en-GB"/>
          </a:p>
        </p:txBody>
      </p:sp>
      <p:sp>
        <p:nvSpPr>
          <p:cNvPr id="9" name="Content Placeholder 4">
            <a:extLst>
              <a:ext uri="{FF2B5EF4-FFF2-40B4-BE49-F238E27FC236}">
                <a16:creationId xmlns:a16="http://schemas.microsoft.com/office/drawing/2014/main" id="{51856C50-B020-4008-B65A-11A3AB5CAC31}"/>
              </a:ext>
            </a:extLst>
          </p:cNvPr>
          <p:cNvSpPr>
            <a:spLocks noGrp="1"/>
          </p:cNvSpPr>
          <p:nvPr>
            <p:ph sz="quarter" idx="12" hasCustomPrompt="1"/>
          </p:nvPr>
        </p:nvSpPr>
        <p:spPr>
          <a:xfrm>
            <a:off x="4267793" y="1628773"/>
            <a:ext cx="3519888" cy="4284665"/>
          </a:xfrm>
        </p:spPr>
        <p:txBody>
          <a:bodyPr vert="horz" lIns="0" tIns="0" rIns="0" bIns="0" rtlCol="0">
            <a:noAutofit/>
          </a:bodyPr>
          <a:lstStyle>
            <a:lvl1pPr>
              <a:defRPr lang="en-US" sz="1600" dirty="0"/>
            </a:lvl1pPr>
            <a:lvl2pPr>
              <a:defRPr lang="en-US" sz="1600" dirty="0"/>
            </a:lvl2pPr>
            <a:lvl3pPr>
              <a:defRPr lang="en-US" sz="1600" dirty="0"/>
            </a:lvl3pPr>
            <a:lvl4pPr>
              <a:defRPr lang="en-US" sz="1600" dirty="0"/>
            </a:lvl4pPr>
            <a:lvl5pPr>
              <a:defRPr lang="en-GB" sz="1600" dirty="0"/>
            </a:lvl5pPr>
          </a:lstStyle>
          <a:p>
            <a:pPr lvl="0">
              <a:lnSpc>
                <a:spcPct val="120000"/>
              </a:lnSpc>
              <a:spcAft>
                <a:spcPts val="600"/>
              </a:spcAft>
            </a:pPr>
            <a:r>
              <a:rPr lang="en-US"/>
              <a:t>Add first level body copy</a:t>
            </a:r>
          </a:p>
          <a:p>
            <a:pPr lvl="1">
              <a:lnSpc>
                <a:spcPct val="120000"/>
              </a:lnSpc>
              <a:spcAft>
                <a:spcPts val="600"/>
              </a:spcAft>
            </a:pPr>
            <a:r>
              <a:rPr lang="en-US"/>
              <a:t>Second level</a:t>
            </a:r>
          </a:p>
          <a:p>
            <a:pPr lvl="2">
              <a:lnSpc>
                <a:spcPct val="120000"/>
              </a:lnSpc>
              <a:spcAft>
                <a:spcPts val="600"/>
              </a:spcAft>
            </a:pPr>
            <a:r>
              <a:rPr lang="en-US"/>
              <a:t>Third level</a:t>
            </a:r>
          </a:p>
          <a:p>
            <a:pPr lvl="3">
              <a:lnSpc>
                <a:spcPct val="120000"/>
              </a:lnSpc>
              <a:spcAft>
                <a:spcPts val="600"/>
              </a:spcAft>
            </a:pPr>
            <a:r>
              <a:rPr lang="en-US"/>
              <a:t>Fourth level</a:t>
            </a:r>
          </a:p>
          <a:p>
            <a:pPr lvl="4">
              <a:lnSpc>
                <a:spcPct val="120000"/>
              </a:lnSpc>
              <a:spcAft>
                <a:spcPts val="600"/>
              </a:spcAft>
            </a:pPr>
            <a:r>
              <a:rPr lang="en-US"/>
              <a:t>Fifth level</a:t>
            </a:r>
            <a:endParaRPr lang="en-GB"/>
          </a:p>
        </p:txBody>
      </p:sp>
      <p:sp>
        <p:nvSpPr>
          <p:cNvPr id="10" name="Content Placeholder 4">
            <a:extLst>
              <a:ext uri="{FF2B5EF4-FFF2-40B4-BE49-F238E27FC236}">
                <a16:creationId xmlns:a16="http://schemas.microsoft.com/office/drawing/2014/main" id="{FFA9709D-8056-4926-A2FF-317C8EA457A4}"/>
              </a:ext>
            </a:extLst>
          </p:cNvPr>
          <p:cNvSpPr>
            <a:spLocks noGrp="1"/>
          </p:cNvSpPr>
          <p:nvPr>
            <p:ph sz="quarter" idx="13" hasCustomPrompt="1"/>
          </p:nvPr>
        </p:nvSpPr>
        <p:spPr>
          <a:xfrm>
            <a:off x="8176811" y="1628773"/>
            <a:ext cx="3519888" cy="4284665"/>
          </a:xfrm>
        </p:spPr>
        <p:txBody>
          <a:bodyPr vert="horz" lIns="0" tIns="0" rIns="0" bIns="0" rtlCol="0">
            <a:noAutofit/>
          </a:bodyPr>
          <a:lstStyle>
            <a:lvl1pPr>
              <a:defRPr lang="en-US" sz="1600" dirty="0"/>
            </a:lvl1pPr>
            <a:lvl2pPr>
              <a:defRPr lang="en-US" sz="1600" dirty="0"/>
            </a:lvl2pPr>
            <a:lvl3pPr>
              <a:defRPr lang="en-US" sz="1600" dirty="0"/>
            </a:lvl3pPr>
            <a:lvl4pPr>
              <a:defRPr lang="en-US" sz="1600" dirty="0"/>
            </a:lvl4pPr>
            <a:lvl5pPr>
              <a:defRPr lang="en-GB" sz="1600" dirty="0"/>
            </a:lvl5pPr>
          </a:lstStyle>
          <a:p>
            <a:pPr lvl="0">
              <a:lnSpc>
                <a:spcPct val="120000"/>
              </a:lnSpc>
              <a:spcAft>
                <a:spcPts val="600"/>
              </a:spcAft>
            </a:pPr>
            <a:r>
              <a:rPr lang="en-US"/>
              <a:t>Add first level body copy</a:t>
            </a:r>
          </a:p>
          <a:p>
            <a:pPr lvl="1">
              <a:lnSpc>
                <a:spcPct val="120000"/>
              </a:lnSpc>
              <a:spcAft>
                <a:spcPts val="600"/>
              </a:spcAft>
            </a:pPr>
            <a:r>
              <a:rPr lang="en-US"/>
              <a:t>Second level</a:t>
            </a:r>
          </a:p>
          <a:p>
            <a:pPr lvl="2">
              <a:lnSpc>
                <a:spcPct val="120000"/>
              </a:lnSpc>
              <a:spcAft>
                <a:spcPts val="600"/>
              </a:spcAft>
            </a:pPr>
            <a:r>
              <a:rPr lang="en-US"/>
              <a:t>Third level</a:t>
            </a:r>
          </a:p>
          <a:p>
            <a:pPr lvl="3">
              <a:lnSpc>
                <a:spcPct val="120000"/>
              </a:lnSpc>
              <a:spcAft>
                <a:spcPts val="600"/>
              </a:spcAft>
            </a:pPr>
            <a:r>
              <a:rPr lang="en-US"/>
              <a:t>Fourth level</a:t>
            </a:r>
          </a:p>
          <a:p>
            <a:pPr lvl="4">
              <a:lnSpc>
                <a:spcPct val="120000"/>
              </a:lnSpc>
              <a:spcAft>
                <a:spcPts val="600"/>
              </a:spcAft>
            </a:pPr>
            <a:r>
              <a:rPr lang="en-US"/>
              <a:t>Fifth level</a:t>
            </a:r>
            <a:endParaRPr lang="en-GB"/>
          </a:p>
        </p:txBody>
      </p:sp>
      <p:sp>
        <p:nvSpPr>
          <p:cNvPr id="3" name="TextBox 2">
            <a:extLst>
              <a:ext uri="{FF2B5EF4-FFF2-40B4-BE49-F238E27FC236}">
                <a16:creationId xmlns:a16="http://schemas.microsoft.com/office/drawing/2014/main" id="{5F582E35-18B9-0EE2-775D-E4924EC11E9A}"/>
              </a:ext>
            </a:extLst>
          </p:cNvPr>
          <p:cNvSpPr txBox="1"/>
          <p:nvPr userDrawn="1"/>
        </p:nvSpPr>
        <p:spPr>
          <a:xfrm>
            <a:off x="358775" y="6348669"/>
            <a:ext cx="227151" cy="283906"/>
          </a:xfrm>
          <a:prstGeom prst="rect">
            <a:avLst/>
          </a:prstGeom>
          <a:noFill/>
        </p:spPr>
        <p:txBody>
          <a:bodyPr wrap="square" lIns="0" tIns="0" rIns="0" bIns="144000" rtlCol="0">
            <a:spAutoFit/>
          </a:bodyPr>
          <a:lstStyle/>
          <a:p>
            <a:fld id="{1B89E529-AE4E-4371-8EFE-1FBBC6F604E7}" type="slidenum">
              <a:rPr lang="en-US" sz="900" smtClean="0">
                <a:solidFill>
                  <a:schemeClr val="tx2"/>
                </a:solidFill>
              </a:rPr>
              <a:t>‹#›</a:t>
            </a:fld>
            <a:endParaRPr lang="en-GB" sz="900">
              <a:solidFill>
                <a:schemeClr val="tx2"/>
              </a:solidFill>
            </a:endParaRPr>
          </a:p>
        </p:txBody>
      </p:sp>
    </p:spTree>
    <p:extLst>
      <p:ext uri="{BB962C8B-B14F-4D97-AF65-F5344CB8AC3E}">
        <p14:creationId xmlns:p14="http://schemas.microsoft.com/office/powerpoint/2010/main" val="33544252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ubtitle text &amp;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358774" y="445811"/>
            <a:ext cx="11337925" cy="710639"/>
          </a:xfrm>
        </p:spPr>
        <p:txBody>
          <a:bodyPr anchor="b"/>
          <a:lstStyle>
            <a:lvl1pPr>
              <a:defRPr/>
            </a:lvl1pPr>
          </a:lstStyle>
          <a:p>
            <a:r>
              <a:rPr lang="en-US"/>
              <a:t>Add title</a:t>
            </a:r>
            <a:endParaRPr lang="en-GB"/>
          </a:p>
        </p:txBody>
      </p:sp>
      <p:sp>
        <p:nvSpPr>
          <p:cNvPr id="4" name="Text Placeholder 3">
            <a:extLst>
              <a:ext uri="{FF2B5EF4-FFF2-40B4-BE49-F238E27FC236}">
                <a16:creationId xmlns:a16="http://schemas.microsoft.com/office/drawing/2014/main" id="{815D3A4F-C11A-480D-B249-1B3A0A517FC3}"/>
              </a:ext>
            </a:extLst>
          </p:cNvPr>
          <p:cNvSpPr>
            <a:spLocks noGrp="1"/>
          </p:cNvSpPr>
          <p:nvPr>
            <p:ph type="body" sz="quarter" idx="10" hasCustomPrompt="1"/>
          </p:nvPr>
        </p:nvSpPr>
        <p:spPr>
          <a:xfrm>
            <a:off x="358774" y="1213249"/>
            <a:ext cx="11337924" cy="343161"/>
          </a:xfrm>
        </p:spPr>
        <p:txBody>
          <a:bodyPr vert="horz" lIns="0" tIns="0" rIns="0" bIns="0" rtlCol="0">
            <a:noAutofit/>
          </a:bodyPr>
          <a:lstStyle>
            <a:lvl1pPr>
              <a:defRPr lang="en-GB" sz="2000" dirty="0">
                <a:latin typeface="Arial" panose="020B0604020202020204" pitchFamily="34" charset="0"/>
                <a:cs typeface="Arial" panose="020B0604020202020204" pitchFamily="34" charset="0"/>
              </a:defRPr>
            </a:lvl1pPr>
          </a:lstStyle>
          <a:p>
            <a:pPr marL="0" lvl="0" indent="0">
              <a:lnSpc>
                <a:spcPct val="100000"/>
              </a:lnSpc>
              <a:spcAft>
                <a:spcPts val="0"/>
              </a:spcAft>
              <a:buNone/>
            </a:pPr>
            <a:r>
              <a:rPr lang="en-US"/>
              <a:t>Add subtitle</a:t>
            </a:r>
            <a:endParaRPr lang="en-GB"/>
          </a:p>
        </p:txBody>
      </p:sp>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358777" y="1628773"/>
            <a:ext cx="3519888" cy="4284663"/>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GB" dirty="0"/>
            </a:lvl5pPr>
          </a:lstStyle>
          <a:p>
            <a:pPr lvl="0">
              <a:lnSpc>
                <a:spcPct val="120000"/>
              </a:lnSpc>
              <a:spcAft>
                <a:spcPts val="600"/>
              </a:spcAft>
            </a:pPr>
            <a:r>
              <a:rPr lang="en-US"/>
              <a:t>Add first level body copy</a:t>
            </a:r>
          </a:p>
          <a:p>
            <a:pPr lvl="1">
              <a:lnSpc>
                <a:spcPct val="120000"/>
              </a:lnSpc>
              <a:spcAft>
                <a:spcPts val="600"/>
              </a:spcAft>
            </a:pPr>
            <a:r>
              <a:rPr lang="en-US"/>
              <a:t>Second level</a:t>
            </a:r>
          </a:p>
          <a:p>
            <a:pPr lvl="2">
              <a:lnSpc>
                <a:spcPct val="120000"/>
              </a:lnSpc>
              <a:spcAft>
                <a:spcPts val="600"/>
              </a:spcAft>
            </a:pPr>
            <a:r>
              <a:rPr lang="en-US"/>
              <a:t>Third level</a:t>
            </a:r>
          </a:p>
          <a:p>
            <a:pPr lvl="3">
              <a:lnSpc>
                <a:spcPct val="120000"/>
              </a:lnSpc>
              <a:spcAft>
                <a:spcPts val="600"/>
              </a:spcAft>
            </a:pPr>
            <a:r>
              <a:rPr lang="en-US"/>
              <a:t>Fourth level</a:t>
            </a:r>
          </a:p>
          <a:p>
            <a:pPr lvl="4">
              <a:lnSpc>
                <a:spcPct val="120000"/>
              </a:lnSpc>
              <a:spcAft>
                <a:spcPts val="600"/>
              </a:spcAft>
            </a:pPr>
            <a:r>
              <a:rPr lang="en-US"/>
              <a:t>Fifth level</a:t>
            </a:r>
            <a:endParaRPr lang="en-GB"/>
          </a:p>
        </p:txBody>
      </p:sp>
      <p:sp>
        <p:nvSpPr>
          <p:cNvPr id="6" name="Table Placeholder 5">
            <a:extLst>
              <a:ext uri="{FF2B5EF4-FFF2-40B4-BE49-F238E27FC236}">
                <a16:creationId xmlns:a16="http://schemas.microsoft.com/office/drawing/2014/main" id="{801FAED1-3BDC-4517-B5E4-D412EC0FFF2A}"/>
              </a:ext>
            </a:extLst>
          </p:cNvPr>
          <p:cNvSpPr>
            <a:spLocks noGrp="1"/>
          </p:cNvSpPr>
          <p:nvPr>
            <p:ph type="tbl" sz="quarter" idx="12" hasCustomPrompt="1"/>
          </p:nvPr>
        </p:nvSpPr>
        <p:spPr>
          <a:xfrm>
            <a:off x="4178300" y="1628775"/>
            <a:ext cx="7518400" cy="4284663"/>
          </a:xfrm>
          <a:solidFill>
            <a:schemeClr val="bg2">
              <a:lumMod val="95000"/>
            </a:schemeClr>
          </a:solidFill>
        </p:spPr>
        <p:txBody>
          <a:bodyPr/>
          <a:lstStyle>
            <a:lvl1pPr marL="0" indent="0">
              <a:buNone/>
              <a:defRPr sz="1600"/>
            </a:lvl1pPr>
          </a:lstStyle>
          <a:p>
            <a:r>
              <a:rPr lang="en-GB"/>
              <a:t>Add table</a:t>
            </a:r>
          </a:p>
        </p:txBody>
      </p:sp>
      <p:sp>
        <p:nvSpPr>
          <p:cNvPr id="3" name="TextBox 2">
            <a:extLst>
              <a:ext uri="{FF2B5EF4-FFF2-40B4-BE49-F238E27FC236}">
                <a16:creationId xmlns:a16="http://schemas.microsoft.com/office/drawing/2014/main" id="{D5BD0BEF-4863-2E2F-450E-9FAA533FFE9E}"/>
              </a:ext>
            </a:extLst>
          </p:cNvPr>
          <p:cNvSpPr txBox="1"/>
          <p:nvPr userDrawn="1"/>
        </p:nvSpPr>
        <p:spPr>
          <a:xfrm>
            <a:off x="358775" y="6348669"/>
            <a:ext cx="227151" cy="283906"/>
          </a:xfrm>
          <a:prstGeom prst="rect">
            <a:avLst/>
          </a:prstGeom>
          <a:noFill/>
        </p:spPr>
        <p:txBody>
          <a:bodyPr wrap="square" lIns="0" tIns="0" rIns="0" bIns="144000" rtlCol="0">
            <a:spAutoFit/>
          </a:bodyPr>
          <a:lstStyle/>
          <a:p>
            <a:fld id="{1B89E529-AE4E-4371-8EFE-1FBBC6F604E7}" type="slidenum">
              <a:rPr lang="en-US" sz="900" smtClean="0">
                <a:solidFill>
                  <a:schemeClr val="tx2"/>
                </a:solidFill>
              </a:rPr>
              <a:t>‹#›</a:t>
            </a:fld>
            <a:endParaRPr lang="en-GB" sz="900">
              <a:solidFill>
                <a:schemeClr val="tx2"/>
              </a:solidFill>
            </a:endParaRPr>
          </a:p>
        </p:txBody>
      </p:sp>
    </p:spTree>
    <p:extLst>
      <p:ext uri="{BB962C8B-B14F-4D97-AF65-F5344CB8AC3E}">
        <p14:creationId xmlns:p14="http://schemas.microsoft.com/office/powerpoint/2010/main" val="33308672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ubtitle &amp;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358774" y="445811"/>
            <a:ext cx="11337925" cy="710639"/>
          </a:xfrm>
        </p:spPr>
        <p:txBody>
          <a:bodyPr anchor="b"/>
          <a:lstStyle>
            <a:lvl1pPr>
              <a:defRPr/>
            </a:lvl1pPr>
          </a:lstStyle>
          <a:p>
            <a:r>
              <a:rPr lang="en-US"/>
              <a:t>Add title</a:t>
            </a:r>
            <a:endParaRPr lang="en-GB"/>
          </a:p>
        </p:txBody>
      </p:sp>
      <p:sp>
        <p:nvSpPr>
          <p:cNvPr id="4" name="Text Placeholder 3">
            <a:extLst>
              <a:ext uri="{FF2B5EF4-FFF2-40B4-BE49-F238E27FC236}">
                <a16:creationId xmlns:a16="http://schemas.microsoft.com/office/drawing/2014/main" id="{815D3A4F-C11A-480D-B249-1B3A0A517FC3}"/>
              </a:ext>
            </a:extLst>
          </p:cNvPr>
          <p:cNvSpPr>
            <a:spLocks noGrp="1"/>
          </p:cNvSpPr>
          <p:nvPr>
            <p:ph type="body" sz="quarter" idx="10" hasCustomPrompt="1"/>
          </p:nvPr>
        </p:nvSpPr>
        <p:spPr>
          <a:xfrm>
            <a:off x="358774" y="1213249"/>
            <a:ext cx="11337924" cy="343161"/>
          </a:xfrm>
        </p:spPr>
        <p:txBody>
          <a:bodyPr vert="horz" lIns="0" tIns="0" rIns="0" bIns="0" rtlCol="0">
            <a:noAutofit/>
          </a:bodyPr>
          <a:lstStyle>
            <a:lvl1pPr>
              <a:defRPr lang="en-GB" sz="2000" dirty="0">
                <a:latin typeface="Arial" panose="020B0604020202020204" pitchFamily="34" charset="0"/>
                <a:cs typeface="Arial" panose="020B0604020202020204" pitchFamily="34" charset="0"/>
              </a:defRPr>
            </a:lvl1pPr>
          </a:lstStyle>
          <a:p>
            <a:pPr marL="0" lvl="0" indent="0">
              <a:lnSpc>
                <a:spcPct val="100000"/>
              </a:lnSpc>
              <a:spcAft>
                <a:spcPts val="0"/>
              </a:spcAft>
              <a:buNone/>
            </a:pPr>
            <a:r>
              <a:rPr lang="en-US"/>
              <a:t>Add subtitle</a:t>
            </a:r>
            <a:endParaRPr lang="en-GB"/>
          </a:p>
        </p:txBody>
      </p:sp>
      <p:sp>
        <p:nvSpPr>
          <p:cNvPr id="6" name="Table Placeholder 5">
            <a:extLst>
              <a:ext uri="{FF2B5EF4-FFF2-40B4-BE49-F238E27FC236}">
                <a16:creationId xmlns:a16="http://schemas.microsoft.com/office/drawing/2014/main" id="{801FAED1-3BDC-4517-B5E4-D412EC0FFF2A}"/>
              </a:ext>
            </a:extLst>
          </p:cNvPr>
          <p:cNvSpPr>
            <a:spLocks noGrp="1"/>
          </p:cNvSpPr>
          <p:nvPr>
            <p:ph type="tbl" sz="quarter" idx="12" hasCustomPrompt="1"/>
          </p:nvPr>
        </p:nvSpPr>
        <p:spPr>
          <a:xfrm>
            <a:off x="358774" y="1628775"/>
            <a:ext cx="11337926" cy="4284663"/>
          </a:xfrm>
          <a:solidFill>
            <a:schemeClr val="bg2">
              <a:lumMod val="95000"/>
            </a:schemeClr>
          </a:solidFill>
        </p:spPr>
        <p:txBody>
          <a:bodyPr/>
          <a:lstStyle>
            <a:lvl1pPr marL="0" indent="0">
              <a:buNone/>
              <a:defRPr sz="1600"/>
            </a:lvl1pPr>
          </a:lstStyle>
          <a:p>
            <a:r>
              <a:rPr lang="en-GB"/>
              <a:t>Add table</a:t>
            </a:r>
          </a:p>
        </p:txBody>
      </p:sp>
      <p:sp>
        <p:nvSpPr>
          <p:cNvPr id="3" name="TextBox 2">
            <a:extLst>
              <a:ext uri="{FF2B5EF4-FFF2-40B4-BE49-F238E27FC236}">
                <a16:creationId xmlns:a16="http://schemas.microsoft.com/office/drawing/2014/main" id="{1317A332-B9C1-3941-6145-FEBC6CD7E457}"/>
              </a:ext>
            </a:extLst>
          </p:cNvPr>
          <p:cNvSpPr txBox="1"/>
          <p:nvPr userDrawn="1"/>
        </p:nvSpPr>
        <p:spPr>
          <a:xfrm>
            <a:off x="358775" y="6348669"/>
            <a:ext cx="227151" cy="283906"/>
          </a:xfrm>
          <a:prstGeom prst="rect">
            <a:avLst/>
          </a:prstGeom>
          <a:noFill/>
        </p:spPr>
        <p:txBody>
          <a:bodyPr wrap="square" lIns="0" tIns="0" rIns="0" bIns="144000" rtlCol="0">
            <a:spAutoFit/>
          </a:bodyPr>
          <a:lstStyle/>
          <a:p>
            <a:fld id="{1B89E529-AE4E-4371-8EFE-1FBBC6F604E7}" type="slidenum">
              <a:rPr lang="en-US" sz="900" smtClean="0">
                <a:solidFill>
                  <a:schemeClr val="tx2"/>
                </a:solidFill>
              </a:rPr>
              <a:t>‹#›</a:t>
            </a:fld>
            <a:endParaRPr lang="en-GB" sz="900">
              <a:solidFill>
                <a:schemeClr val="tx2"/>
              </a:solidFill>
            </a:endParaRPr>
          </a:p>
        </p:txBody>
      </p:sp>
    </p:spTree>
    <p:extLst>
      <p:ext uri="{BB962C8B-B14F-4D97-AF65-F5344CB8AC3E}">
        <p14:creationId xmlns:p14="http://schemas.microsoft.com/office/powerpoint/2010/main" val="31208439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ubtitle &amp; 3 content with dividing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358774" y="445811"/>
            <a:ext cx="11337925" cy="710639"/>
          </a:xfrm>
        </p:spPr>
        <p:txBody>
          <a:bodyPr anchor="b"/>
          <a:lstStyle>
            <a:lvl1pPr>
              <a:defRPr/>
            </a:lvl1pPr>
          </a:lstStyle>
          <a:p>
            <a:r>
              <a:rPr lang="en-US"/>
              <a:t>Add title</a:t>
            </a:r>
            <a:endParaRPr lang="en-GB"/>
          </a:p>
        </p:txBody>
      </p:sp>
      <p:sp>
        <p:nvSpPr>
          <p:cNvPr id="4" name="Text Placeholder 3">
            <a:extLst>
              <a:ext uri="{FF2B5EF4-FFF2-40B4-BE49-F238E27FC236}">
                <a16:creationId xmlns:a16="http://schemas.microsoft.com/office/drawing/2014/main" id="{815D3A4F-C11A-480D-B249-1B3A0A517FC3}"/>
              </a:ext>
            </a:extLst>
          </p:cNvPr>
          <p:cNvSpPr>
            <a:spLocks noGrp="1"/>
          </p:cNvSpPr>
          <p:nvPr>
            <p:ph type="body" sz="quarter" idx="10" hasCustomPrompt="1"/>
          </p:nvPr>
        </p:nvSpPr>
        <p:spPr>
          <a:xfrm>
            <a:off x="358774" y="1213249"/>
            <a:ext cx="11337924" cy="343161"/>
          </a:xfrm>
        </p:spPr>
        <p:txBody>
          <a:bodyPr vert="horz" lIns="0" tIns="0" rIns="0" bIns="0" rtlCol="0">
            <a:noAutofit/>
          </a:bodyPr>
          <a:lstStyle>
            <a:lvl1pPr>
              <a:defRPr lang="en-GB" sz="2000" dirty="0">
                <a:latin typeface="Arial" panose="020B0604020202020204" pitchFamily="34" charset="0"/>
                <a:cs typeface="Arial" panose="020B0604020202020204" pitchFamily="34" charset="0"/>
              </a:defRPr>
            </a:lvl1pPr>
          </a:lstStyle>
          <a:p>
            <a:pPr marL="0" lvl="0" indent="0">
              <a:lnSpc>
                <a:spcPct val="100000"/>
              </a:lnSpc>
              <a:spcAft>
                <a:spcPts val="0"/>
              </a:spcAft>
              <a:buNone/>
            </a:pPr>
            <a:r>
              <a:rPr lang="en-US"/>
              <a:t>Add subtitle</a:t>
            </a:r>
            <a:endParaRPr lang="en-GB"/>
          </a:p>
        </p:txBody>
      </p:sp>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358777" y="1628773"/>
            <a:ext cx="3519888" cy="4284665"/>
          </a:xfrm>
        </p:spPr>
        <p:txBody>
          <a:bodyPr vert="horz" lIns="0" tIns="0" rIns="0" bIns="0" rtlCol="0">
            <a:noAutofit/>
          </a:bodyPr>
          <a:lstStyle>
            <a:lvl1pPr>
              <a:defRPr lang="en-US" sz="1600" dirty="0"/>
            </a:lvl1pPr>
            <a:lvl2pPr>
              <a:defRPr lang="en-US" sz="1600" dirty="0"/>
            </a:lvl2pPr>
            <a:lvl3pPr>
              <a:defRPr lang="en-US" sz="1600" dirty="0"/>
            </a:lvl3pPr>
            <a:lvl4pPr>
              <a:defRPr lang="en-US" sz="1600" dirty="0"/>
            </a:lvl4pPr>
            <a:lvl5pPr>
              <a:defRPr lang="en-GB" sz="1600" dirty="0"/>
            </a:lvl5pPr>
          </a:lstStyle>
          <a:p>
            <a:pPr lvl="0">
              <a:lnSpc>
                <a:spcPct val="120000"/>
              </a:lnSpc>
              <a:spcAft>
                <a:spcPts val="600"/>
              </a:spcAft>
            </a:pPr>
            <a:r>
              <a:rPr lang="en-US"/>
              <a:t>Add first level body copy</a:t>
            </a:r>
          </a:p>
          <a:p>
            <a:pPr lvl="1">
              <a:lnSpc>
                <a:spcPct val="120000"/>
              </a:lnSpc>
              <a:spcAft>
                <a:spcPts val="600"/>
              </a:spcAft>
            </a:pPr>
            <a:r>
              <a:rPr lang="en-US"/>
              <a:t>Second level</a:t>
            </a:r>
          </a:p>
          <a:p>
            <a:pPr lvl="2">
              <a:lnSpc>
                <a:spcPct val="120000"/>
              </a:lnSpc>
              <a:spcAft>
                <a:spcPts val="600"/>
              </a:spcAft>
            </a:pPr>
            <a:r>
              <a:rPr lang="en-US"/>
              <a:t>Third level</a:t>
            </a:r>
          </a:p>
          <a:p>
            <a:pPr lvl="3">
              <a:lnSpc>
                <a:spcPct val="120000"/>
              </a:lnSpc>
              <a:spcAft>
                <a:spcPts val="600"/>
              </a:spcAft>
            </a:pPr>
            <a:r>
              <a:rPr lang="en-US"/>
              <a:t>Fourth level</a:t>
            </a:r>
          </a:p>
          <a:p>
            <a:pPr lvl="4">
              <a:lnSpc>
                <a:spcPct val="120000"/>
              </a:lnSpc>
              <a:spcAft>
                <a:spcPts val="600"/>
              </a:spcAft>
            </a:pPr>
            <a:r>
              <a:rPr lang="en-US"/>
              <a:t>Fifth level</a:t>
            </a:r>
            <a:endParaRPr lang="en-GB"/>
          </a:p>
        </p:txBody>
      </p:sp>
      <p:sp>
        <p:nvSpPr>
          <p:cNvPr id="9" name="Content Placeholder 4">
            <a:extLst>
              <a:ext uri="{FF2B5EF4-FFF2-40B4-BE49-F238E27FC236}">
                <a16:creationId xmlns:a16="http://schemas.microsoft.com/office/drawing/2014/main" id="{51856C50-B020-4008-B65A-11A3AB5CAC31}"/>
              </a:ext>
            </a:extLst>
          </p:cNvPr>
          <p:cNvSpPr>
            <a:spLocks noGrp="1"/>
          </p:cNvSpPr>
          <p:nvPr>
            <p:ph sz="quarter" idx="12" hasCustomPrompt="1"/>
          </p:nvPr>
        </p:nvSpPr>
        <p:spPr>
          <a:xfrm>
            <a:off x="4267793" y="1628773"/>
            <a:ext cx="3519888" cy="4284665"/>
          </a:xfrm>
        </p:spPr>
        <p:txBody>
          <a:bodyPr vert="horz" lIns="0" tIns="0" rIns="0" bIns="0" rtlCol="0">
            <a:noAutofit/>
          </a:bodyPr>
          <a:lstStyle>
            <a:lvl1pPr>
              <a:defRPr lang="en-US" sz="1600" dirty="0"/>
            </a:lvl1pPr>
            <a:lvl2pPr>
              <a:defRPr lang="en-US" sz="1600" dirty="0"/>
            </a:lvl2pPr>
            <a:lvl3pPr>
              <a:defRPr lang="en-US" sz="1600" dirty="0"/>
            </a:lvl3pPr>
            <a:lvl4pPr>
              <a:defRPr lang="en-US" sz="1600" dirty="0"/>
            </a:lvl4pPr>
            <a:lvl5pPr>
              <a:defRPr lang="en-GB" sz="1600" dirty="0"/>
            </a:lvl5pPr>
          </a:lstStyle>
          <a:p>
            <a:pPr lvl="0">
              <a:lnSpc>
                <a:spcPct val="120000"/>
              </a:lnSpc>
              <a:spcAft>
                <a:spcPts val="600"/>
              </a:spcAft>
            </a:pPr>
            <a:r>
              <a:rPr lang="en-US"/>
              <a:t>Add first level body copy</a:t>
            </a:r>
          </a:p>
          <a:p>
            <a:pPr lvl="1">
              <a:lnSpc>
                <a:spcPct val="120000"/>
              </a:lnSpc>
              <a:spcAft>
                <a:spcPts val="600"/>
              </a:spcAft>
            </a:pPr>
            <a:r>
              <a:rPr lang="en-US"/>
              <a:t>Second level</a:t>
            </a:r>
          </a:p>
          <a:p>
            <a:pPr lvl="2">
              <a:lnSpc>
                <a:spcPct val="120000"/>
              </a:lnSpc>
              <a:spcAft>
                <a:spcPts val="600"/>
              </a:spcAft>
            </a:pPr>
            <a:r>
              <a:rPr lang="en-US"/>
              <a:t>Third level</a:t>
            </a:r>
          </a:p>
          <a:p>
            <a:pPr lvl="3">
              <a:lnSpc>
                <a:spcPct val="120000"/>
              </a:lnSpc>
              <a:spcAft>
                <a:spcPts val="600"/>
              </a:spcAft>
            </a:pPr>
            <a:r>
              <a:rPr lang="en-US"/>
              <a:t>Fourth level</a:t>
            </a:r>
          </a:p>
          <a:p>
            <a:pPr lvl="4">
              <a:lnSpc>
                <a:spcPct val="120000"/>
              </a:lnSpc>
              <a:spcAft>
                <a:spcPts val="600"/>
              </a:spcAft>
            </a:pPr>
            <a:r>
              <a:rPr lang="en-US"/>
              <a:t>Fifth level</a:t>
            </a:r>
            <a:endParaRPr lang="en-GB"/>
          </a:p>
        </p:txBody>
      </p:sp>
      <p:sp>
        <p:nvSpPr>
          <p:cNvPr id="10" name="Content Placeholder 4">
            <a:extLst>
              <a:ext uri="{FF2B5EF4-FFF2-40B4-BE49-F238E27FC236}">
                <a16:creationId xmlns:a16="http://schemas.microsoft.com/office/drawing/2014/main" id="{FFA9709D-8056-4926-A2FF-317C8EA457A4}"/>
              </a:ext>
            </a:extLst>
          </p:cNvPr>
          <p:cNvSpPr>
            <a:spLocks noGrp="1"/>
          </p:cNvSpPr>
          <p:nvPr>
            <p:ph sz="quarter" idx="13" hasCustomPrompt="1"/>
          </p:nvPr>
        </p:nvSpPr>
        <p:spPr>
          <a:xfrm>
            <a:off x="8176811" y="1628773"/>
            <a:ext cx="3519888" cy="4284665"/>
          </a:xfrm>
        </p:spPr>
        <p:txBody>
          <a:bodyPr vert="horz" lIns="0" tIns="0" rIns="0" bIns="0" rtlCol="0">
            <a:noAutofit/>
          </a:bodyPr>
          <a:lstStyle>
            <a:lvl1pPr>
              <a:defRPr lang="en-US" sz="1600" dirty="0"/>
            </a:lvl1pPr>
            <a:lvl2pPr>
              <a:defRPr lang="en-US" sz="1600" dirty="0"/>
            </a:lvl2pPr>
            <a:lvl3pPr>
              <a:defRPr lang="en-US" sz="1600" dirty="0"/>
            </a:lvl3pPr>
            <a:lvl4pPr>
              <a:defRPr lang="en-US" sz="1600" dirty="0"/>
            </a:lvl4pPr>
            <a:lvl5pPr>
              <a:defRPr lang="en-GB" sz="1600" dirty="0"/>
            </a:lvl5pPr>
          </a:lstStyle>
          <a:p>
            <a:pPr lvl="0">
              <a:lnSpc>
                <a:spcPct val="120000"/>
              </a:lnSpc>
              <a:spcAft>
                <a:spcPts val="600"/>
              </a:spcAft>
            </a:pPr>
            <a:r>
              <a:rPr lang="en-US"/>
              <a:t>Add first level body copy</a:t>
            </a:r>
          </a:p>
          <a:p>
            <a:pPr lvl="1">
              <a:lnSpc>
                <a:spcPct val="120000"/>
              </a:lnSpc>
              <a:spcAft>
                <a:spcPts val="600"/>
              </a:spcAft>
            </a:pPr>
            <a:r>
              <a:rPr lang="en-US"/>
              <a:t>Second level</a:t>
            </a:r>
          </a:p>
          <a:p>
            <a:pPr lvl="2">
              <a:lnSpc>
                <a:spcPct val="120000"/>
              </a:lnSpc>
              <a:spcAft>
                <a:spcPts val="600"/>
              </a:spcAft>
            </a:pPr>
            <a:r>
              <a:rPr lang="en-US"/>
              <a:t>Third level</a:t>
            </a:r>
          </a:p>
          <a:p>
            <a:pPr lvl="3">
              <a:lnSpc>
                <a:spcPct val="120000"/>
              </a:lnSpc>
              <a:spcAft>
                <a:spcPts val="600"/>
              </a:spcAft>
            </a:pPr>
            <a:r>
              <a:rPr lang="en-US"/>
              <a:t>Fourth level</a:t>
            </a:r>
          </a:p>
          <a:p>
            <a:pPr lvl="4">
              <a:lnSpc>
                <a:spcPct val="120000"/>
              </a:lnSpc>
              <a:spcAft>
                <a:spcPts val="600"/>
              </a:spcAft>
            </a:pPr>
            <a:r>
              <a:rPr lang="en-US"/>
              <a:t>Fifth level</a:t>
            </a:r>
            <a:endParaRPr lang="en-GB"/>
          </a:p>
        </p:txBody>
      </p:sp>
      <p:cxnSp>
        <p:nvCxnSpPr>
          <p:cNvPr id="11" name="Straight Connector 10">
            <a:extLst>
              <a:ext uri="{FF2B5EF4-FFF2-40B4-BE49-F238E27FC236}">
                <a16:creationId xmlns:a16="http://schemas.microsoft.com/office/drawing/2014/main" id="{9828F758-21A2-4FD1-860C-ECD2B79A8453}"/>
              </a:ext>
            </a:extLst>
          </p:cNvPr>
          <p:cNvCxnSpPr>
            <a:cxnSpLocks/>
          </p:cNvCxnSpPr>
          <p:nvPr userDrawn="1"/>
        </p:nvCxnSpPr>
        <p:spPr>
          <a:xfrm>
            <a:off x="4073229" y="1628775"/>
            <a:ext cx="0" cy="4284663"/>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1EDE509-68AA-40B1-9F83-E6D6304470E7}"/>
              </a:ext>
            </a:extLst>
          </p:cNvPr>
          <p:cNvCxnSpPr>
            <a:cxnSpLocks/>
          </p:cNvCxnSpPr>
          <p:nvPr userDrawn="1"/>
        </p:nvCxnSpPr>
        <p:spPr>
          <a:xfrm>
            <a:off x="7982246" y="1628775"/>
            <a:ext cx="0" cy="4284663"/>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E7D2E06-5EFC-3DCE-8ABF-DCBAF607C8AC}"/>
              </a:ext>
            </a:extLst>
          </p:cNvPr>
          <p:cNvSpPr txBox="1"/>
          <p:nvPr userDrawn="1"/>
        </p:nvSpPr>
        <p:spPr>
          <a:xfrm>
            <a:off x="358775" y="6348669"/>
            <a:ext cx="227151" cy="283906"/>
          </a:xfrm>
          <a:prstGeom prst="rect">
            <a:avLst/>
          </a:prstGeom>
          <a:noFill/>
        </p:spPr>
        <p:txBody>
          <a:bodyPr wrap="square" lIns="0" tIns="0" rIns="0" bIns="144000" rtlCol="0">
            <a:spAutoFit/>
          </a:bodyPr>
          <a:lstStyle/>
          <a:p>
            <a:fld id="{1B89E529-AE4E-4371-8EFE-1FBBC6F604E7}" type="slidenum">
              <a:rPr lang="en-US" sz="900" smtClean="0">
                <a:solidFill>
                  <a:schemeClr val="tx2"/>
                </a:solidFill>
              </a:rPr>
              <a:t>‹#›</a:t>
            </a:fld>
            <a:endParaRPr lang="en-GB" sz="900">
              <a:solidFill>
                <a:schemeClr val="tx2"/>
              </a:solidFill>
            </a:endParaRPr>
          </a:p>
        </p:txBody>
      </p:sp>
    </p:spTree>
    <p:extLst>
      <p:ext uri="{BB962C8B-B14F-4D97-AF65-F5344CB8AC3E}">
        <p14:creationId xmlns:p14="http://schemas.microsoft.com/office/powerpoint/2010/main" val="42484348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ubtitle &amp; 3 content with titles &amp; dividing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358774" y="445811"/>
            <a:ext cx="11337925" cy="710639"/>
          </a:xfrm>
        </p:spPr>
        <p:txBody>
          <a:bodyPr anchor="b"/>
          <a:lstStyle>
            <a:lvl1pPr>
              <a:defRPr/>
            </a:lvl1pPr>
          </a:lstStyle>
          <a:p>
            <a:r>
              <a:rPr lang="en-US"/>
              <a:t>Add title</a:t>
            </a:r>
            <a:endParaRPr lang="en-GB"/>
          </a:p>
        </p:txBody>
      </p:sp>
      <p:sp>
        <p:nvSpPr>
          <p:cNvPr id="4" name="Text Placeholder 3">
            <a:extLst>
              <a:ext uri="{FF2B5EF4-FFF2-40B4-BE49-F238E27FC236}">
                <a16:creationId xmlns:a16="http://schemas.microsoft.com/office/drawing/2014/main" id="{815D3A4F-C11A-480D-B249-1B3A0A517FC3}"/>
              </a:ext>
            </a:extLst>
          </p:cNvPr>
          <p:cNvSpPr>
            <a:spLocks noGrp="1"/>
          </p:cNvSpPr>
          <p:nvPr>
            <p:ph type="body" sz="quarter" idx="10" hasCustomPrompt="1"/>
          </p:nvPr>
        </p:nvSpPr>
        <p:spPr>
          <a:xfrm>
            <a:off x="358774" y="1213249"/>
            <a:ext cx="11337924" cy="343161"/>
          </a:xfrm>
        </p:spPr>
        <p:txBody>
          <a:bodyPr vert="horz" lIns="0" tIns="0" rIns="0" bIns="0" rtlCol="0">
            <a:noAutofit/>
          </a:bodyPr>
          <a:lstStyle>
            <a:lvl1pPr>
              <a:defRPr lang="en-GB" sz="2000" dirty="0">
                <a:latin typeface="Arial" panose="020B0604020202020204" pitchFamily="34" charset="0"/>
                <a:cs typeface="Arial" panose="020B0604020202020204" pitchFamily="34" charset="0"/>
              </a:defRPr>
            </a:lvl1pPr>
          </a:lstStyle>
          <a:p>
            <a:pPr marL="0" lvl="0" indent="0">
              <a:lnSpc>
                <a:spcPct val="100000"/>
              </a:lnSpc>
              <a:spcAft>
                <a:spcPts val="0"/>
              </a:spcAft>
              <a:buNone/>
            </a:pPr>
            <a:r>
              <a:rPr lang="en-US"/>
              <a:t>Add subtitle</a:t>
            </a:r>
            <a:endParaRPr lang="en-GB"/>
          </a:p>
        </p:txBody>
      </p:sp>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358777" y="2044301"/>
            <a:ext cx="3519888" cy="3869137"/>
          </a:xfrm>
        </p:spPr>
        <p:txBody>
          <a:bodyPr vert="horz" lIns="0" tIns="0" rIns="0" bIns="0" rtlCol="0">
            <a:noAutofit/>
          </a:bodyPr>
          <a:lstStyle>
            <a:lvl1pPr>
              <a:defRPr lang="en-US" sz="1600" dirty="0"/>
            </a:lvl1pPr>
            <a:lvl2pPr>
              <a:defRPr lang="en-US" sz="1600" dirty="0"/>
            </a:lvl2pPr>
            <a:lvl3pPr>
              <a:defRPr lang="en-US" sz="1600" dirty="0"/>
            </a:lvl3pPr>
            <a:lvl4pPr>
              <a:defRPr lang="en-US" sz="1600" dirty="0"/>
            </a:lvl4pPr>
            <a:lvl5pPr>
              <a:defRPr lang="en-GB" sz="1600" dirty="0"/>
            </a:lvl5pPr>
          </a:lstStyle>
          <a:p>
            <a:pPr lvl="0">
              <a:lnSpc>
                <a:spcPct val="120000"/>
              </a:lnSpc>
              <a:spcAft>
                <a:spcPts val="600"/>
              </a:spcAft>
            </a:pPr>
            <a:r>
              <a:rPr lang="en-US"/>
              <a:t>Add first level body copy</a:t>
            </a:r>
          </a:p>
          <a:p>
            <a:pPr lvl="1">
              <a:lnSpc>
                <a:spcPct val="120000"/>
              </a:lnSpc>
              <a:spcAft>
                <a:spcPts val="600"/>
              </a:spcAft>
            </a:pPr>
            <a:r>
              <a:rPr lang="en-US"/>
              <a:t>Second level</a:t>
            </a:r>
          </a:p>
          <a:p>
            <a:pPr lvl="2">
              <a:lnSpc>
                <a:spcPct val="120000"/>
              </a:lnSpc>
              <a:spcAft>
                <a:spcPts val="600"/>
              </a:spcAft>
            </a:pPr>
            <a:r>
              <a:rPr lang="en-US"/>
              <a:t>Third level</a:t>
            </a:r>
          </a:p>
          <a:p>
            <a:pPr lvl="3">
              <a:lnSpc>
                <a:spcPct val="120000"/>
              </a:lnSpc>
              <a:spcAft>
                <a:spcPts val="600"/>
              </a:spcAft>
            </a:pPr>
            <a:r>
              <a:rPr lang="en-US"/>
              <a:t>Fourth level</a:t>
            </a:r>
          </a:p>
          <a:p>
            <a:pPr lvl="4">
              <a:lnSpc>
                <a:spcPct val="120000"/>
              </a:lnSpc>
              <a:spcAft>
                <a:spcPts val="600"/>
              </a:spcAft>
            </a:pPr>
            <a:r>
              <a:rPr lang="en-US"/>
              <a:t>Fifth level</a:t>
            </a:r>
            <a:endParaRPr lang="en-GB"/>
          </a:p>
        </p:txBody>
      </p:sp>
      <p:sp>
        <p:nvSpPr>
          <p:cNvPr id="9" name="Content Placeholder 4">
            <a:extLst>
              <a:ext uri="{FF2B5EF4-FFF2-40B4-BE49-F238E27FC236}">
                <a16:creationId xmlns:a16="http://schemas.microsoft.com/office/drawing/2014/main" id="{51856C50-B020-4008-B65A-11A3AB5CAC31}"/>
              </a:ext>
            </a:extLst>
          </p:cNvPr>
          <p:cNvSpPr>
            <a:spLocks noGrp="1"/>
          </p:cNvSpPr>
          <p:nvPr>
            <p:ph sz="quarter" idx="12" hasCustomPrompt="1"/>
          </p:nvPr>
        </p:nvSpPr>
        <p:spPr>
          <a:xfrm>
            <a:off x="4267793" y="2044301"/>
            <a:ext cx="3519888" cy="3869137"/>
          </a:xfrm>
        </p:spPr>
        <p:txBody>
          <a:bodyPr vert="horz" lIns="0" tIns="0" rIns="0" bIns="0" rtlCol="0">
            <a:noAutofit/>
          </a:bodyPr>
          <a:lstStyle>
            <a:lvl1pPr>
              <a:defRPr lang="en-US" sz="1600" dirty="0"/>
            </a:lvl1pPr>
            <a:lvl2pPr>
              <a:defRPr lang="en-US" sz="1600" dirty="0"/>
            </a:lvl2pPr>
            <a:lvl3pPr>
              <a:defRPr lang="en-US" sz="1600" dirty="0"/>
            </a:lvl3pPr>
            <a:lvl4pPr>
              <a:defRPr lang="en-US" sz="1600" dirty="0"/>
            </a:lvl4pPr>
            <a:lvl5pPr>
              <a:defRPr lang="en-GB" sz="1600" dirty="0"/>
            </a:lvl5pPr>
          </a:lstStyle>
          <a:p>
            <a:pPr lvl="0">
              <a:lnSpc>
                <a:spcPct val="120000"/>
              </a:lnSpc>
              <a:spcAft>
                <a:spcPts val="600"/>
              </a:spcAft>
            </a:pPr>
            <a:r>
              <a:rPr lang="en-US"/>
              <a:t>Add first level body copy</a:t>
            </a:r>
          </a:p>
          <a:p>
            <a:pPr lvl="1">
              <a:lnSpc>
                <a:spcPct val="120000"/>
              </a:lnSpc>
              <a:spcAft>
                <a:spcPts val="600"/>
              </a:spcAft>
            </a:pPr>
            <a:r>
              <a:rPr lang="en-US"/>
              <a:t>Second level</a:t>
            </a:r>
          </a:p>
          <a:p>
            <a:pPr lvl="2">
              <a:lnSpc>
                <a:spcPct val="120000"/>
              </a:lnSpc>
              <a:spcAft>
                <a:spcPts val="600"/>
              </a:spcAft>
            </a:pPr>
            <a:r>
              <a:rPr lang="en-US"/>
              <a:t>Third level</a:t>
            </a:r>
          </a:p>
          <a:p>
            <a:pPr lvl="3">
              <a:lnSpc>
                <a:spcPct val="120000"/>
              </a:lnSpc>
              <a:spcAft>
                <a:spcPts val="600"/>
              </a:spcAft>
            </a:pPr>
            <a:r>
              <a:rPr lang="en-US"/>
              <a:t>Fourth level</a:t>
            </a:r>
          </a:p>
          <a:p>
            <a:pPr lvl="4">
              <a:lnSpc>
                <a:spcPct val="120000"/>
              </a:lnSpc>
              <a:spcAft>
                <a:spcPts val="600"/>
              </a:spcAft>
            </a:pPr>
            <a:r>
              <a:rPr lang="en-US"/>
              <a:t>Fifth level</a:t>
            </a:r>
            <a:endParaRPr lang="en-GB"/>
          </a:p>
        </p:txBody>
      </p:sp>
      <p:sp>
        <p:nvSpPr>
          <p:cNvPr id="10" name="Content Placeholder 4">
            <a:extLst>
              <a:ext uri="{FF2B5EF4-FFF2-40B4-BE49-F238E27FC236}">
                <a16:creationId xmlns:a16="http://schemas.microsoft.com/office/drawing/2014/main" id="{FFA9709D-8056-4926-A2FF-317C8EA457A4}"/>
              </a:ext>
            </a:extLst>
          </p:cNvPr>
          <p:cNvSpPr>
            <a:spLocks noGrp="1"/>
          </p:cNvSpPr>
          <p:nvPr>
            <p:ph sz="quarter" idx="13" hasCustomPrompt="1"/>
          </p:nvPr>
        </p:nvSpPr>
        <p:spPr>
          <a:xfrm>
            <a:off x="8176811" y="2044301"/>
            <a:ext cx="3519888" cy="3869137"/>
          </a:xfrm>
        </p:spPr>
        <p:txBody>
          <a:bodyPr vert="horz" lIns="0" tIns="0" rIns="0" bIns="0" rtlCol="0">
            <a:noAutofit/>
          </a:bodyPr>
          <a:lstStyle>
            <a:lvl1pPr>
              <a:defRPr lang="en-US" sz="1600" dirty="0"/>
            </a:lvl1pPr>
            <a:lvl2pPr>
              <a:defRPr lang="en-US" sz="1600" dirty="0"/>
            </a:lvl2pPr>
            <a:lvl3pPr>
              <a:defRPr lang="en-US" sz="1600" dirty="0"/>
            </a:lvl3pPr>
            <a:lvl4pPr>
              <a:defRPr lang="en-US" sz="1600" dirty="0"/>
            </a:lvl4pPr>
            <a:lvl5pPr>
              <a:defRPr lang="en-GB" sz="1600" dirty="0"/>
            </a:lvl5pPr>
          </a:lstStyle>
          <a:p>
            <a:pPr lvl="0">
              <a:lnSpc>
                <a:spcPct val="120000"/>
              </a:lnSpc>
              <a:spcAft>
                <a:spcPts val="600"/>
              </a:spcAft>
            </a:pPr>
            <a:r>
              <a:rPr lang="en-US"/>
              <a:t>Add first level body copy</a:t>
            </a:r>
          </a:p>
          <a:p>
            <a:pPr lvl="1">
              <a:lnSpc>
                <a:spcPct val="120000"/>
              </a:lnSpc>
              <a:spcAft>
                <a:spcPts val="600"/>
              </a:spcAft>
            </a:pPr>
            <a:r>
              <a:rPr lang="en-US"/>
              <a:t>Second level</a:t>
            </a:r>
          </a:p>
          <a:p>
            <a:pPr lvl="2">
              <a:lnSpc>
                <a:spcPct val="120000"/>
              </a:lnSpc>
              <a:spcAft>
                <a:spcPts val="600"/>
              </a:spcAft>
            </a:pPr>
            <a:r>
              <a:rPr lang="en-US"/>
              <a:t>Third level</a:t>
            </a:r>
          </a:p>
          <a:p>
            <a:pPr lvl="3">
              <a:lnSpc>
                <a:spcPct val="120000"/>
              </a:lnSpc>
              <a:spcAft>
                <a:spcPts val="600"/>
              </a:spcAft>
            </a:pPr>
            <a:r>
              <a:rPr lang="en-US"/>
              <a:t>Fourth level</a:t>
            </a:r>
          </a:p>
          <a:p>
            <a:pPr lvl="4">
              <a:lnSpc>
                <a:spcPct val="120000"/>
              </a:lnSpc>
              <a:spcAft>
                <a:spcPts val="600"/>
              </a:spcAft>
            </a:pPr>
            <a:r>
              <a:rPr lang="en-US"/>
              <a:t>Fifth level</a:t>
            </a:r>
            <a:endParaRPr lang="en-GB"/>
          </a:p>
        </p:txBody>
      </p:sp>
      <p:cxnSp>
        <p:nvCxnSpPr>
          <p:cNvPr id="11" name="Straight Connector 10">
            <a:extLst>
              <a:ext uri="{FF2B5EF4-FFF2-40B4-BE49-F238E27FC236}">
                <a16:creationId xmlns:a16="http://schemas.microsoft.com/office/drawing/2014/main" id="{9828F758-21A2-4FD1-860C-ECD2B79A8453}"/>
              </a:ext>
            </a:extLst>
          </p:cNvPr>
          <p:cNvCxnSpPr>
            <a:cxnSpLocks/>
          </p:cNvCxnSpPr>
          <p:nvPr userDrawn="1"/>
        </p:nvCxnSpPr>
        <p:spPr>
          <a:xfrm>
            <a:off x="4073229" y="1628775"/>
            <a:ext cx="0" cy="4284663"/>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1EDE509-68AA-40B1-9F83-E6D6304470E7}"/>
              </a:ext>
            </a:extLst>
          </p:cNvPr>
          <p:cNvCxnSpPr>
            <a:cxnSpLocks/>
          </p:cNvCxnSpPr>
          <p:nvPr userDrawn="1"/>
        </p:nvCxnSpPr>
        <p:spPr>
          <a:xfrm>
            <a:off x="7982246" y="1628775"/>
            <a:ext cx="0" cy="4284663"/>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13" name="Text Placeholder 9">
            <a:extLst>
              <a:ext uri="{FF2B5EF4-FFF2-40B4-BE49-F238E27FC236}">
                <a16:creationId xmlns:a16="http://schemas.microsoft.com/office/drawing/2014/main" id="{F999E87B-8E6F-4BBA-94A0-ACEF604C30C3}"/>
              </a:ext>
            </a:extLst>
          </p:cNvPr>
          <p:cNvSpPr>
            <a:spLocks noGrp="1"/>
          </p:cNvSpPr>
          <p:nvPr>
            <p:ph type="body" sz="quarter" idx="15" hasCustomPrompt="1"/>
          </p:nvPr>
        </p:nvSpPr>
        <p:spPr>
          <a:xfrm>
            <a:off x="358776" y="1628775"/>
            <a:ext cx="3519887" cy="343161"/>
          </a:xfrm>
        </p:spPr>
        <p:txBody>
          <a:bodyPr vert="horz" lIns="0" tIns="0" rIns="0" bIns="0" rtlCol="0">
            <a:noAutofit/>
          </a:bodyPr>
          <a:lstStyle>
            <a:lvl1pPr marL="0" indent="0">
              <a:buFont typeface="Arial" panose="020B0604020202020204" pitchFamily="34" charset="0"/>
              <a:buNone/>
              <a:defRPr lang="en-US" sz="1800" b="1" smtClean="0">
                <a:solidFill>
                  <a:schemeClr val="tx2"/>
                </a:solidFill>
                <a:latin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title</a:t>
            </a:r>
            <a:endParaRPr lang="en-GB"/>
          </a:p>
        </p:txBody>
      </p:sp>
      <p:sp>
        <p:nvSpPr>
          <p:cNvPr id="14" name="Text Placeholder 9">
            <a:extLst>
              <a:ext uri="{FF2B5EF4-FFF2-40B4-BE49-F238E27FC236}">
                <a16:creationId xmlns:a16="http://schemas.microsoft.com/office/drawing/2014/main" id="{B3B6B689-B2B2-4A64-8AAA-E2BB252A0B6C}"/>
              </a:ext>
            </a:extLst>
          </p:cNvPr>
          <p:cNvSpPr>
            <a:spLocks noGrp="1"/>
          </p:cNvSpPr>
          <p:nvPr>
            <p:ph type="body" sz="quarter" idx="16" hasCustomPrompt="1"/>
          </p:nvPr>
        </p:nvSpPr>
        <p:spPr>
          <a:xfrm>
            <a:off x="4267793" y="1628775"/>
            <a:ext cx="3519887" cy="343161"/>
          </a:xfrm>
        </p:spPr>
        <p:txBody>
          <a:bodyPr vert="horz" lIns="0" tIns="0" rIns="0" bIns="0" rtlCol="0">
            <a:noAutofit/>
          </a:bodyPr>
          <a:lstStyle>
            <a:lvl1pPr marL="0" indent="0">
              <a:buFont typeface="Arial" panose="020B0604020202020204" pitchFamily="34" charset="0"/>
              <a:buNone/>
              <a:defRPr lang="en-US" sz="1800" b="1" smtClean="0">
                <a:solidFill>
                  <a:schemeClr val="tx2"/>
                </a:solidFill>
                <a:latin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title</a:t>
            </a:r>
            <a:endParaRPr lang="en-GB"/>
          </a:p>
        </p:txBody>
      </p:sp>
      <p:sp>
        <p:nvSpPr>
          <p:cNvPr id="15" name="Text Placeholder 9">
            <a:extLst>
              <a:ext uri="{FF2B5EF4-FFF2-40B4-BE49-F238E27FC236}">
                <a16:creationId xmlns:a16="http://schemas.microsoft.com/office/drawing/2014/main" id="{55C9CD3A-13C5-448A-B371-53B3D9B2280B}"/>
              </a:ext>
            </a:extLst>
          </p:cNvPr>
          <p:cNvSpPr>
            <a:spLocks noGrp="1"/>
          </p:cNvSpPr>
          <p:nvPr>
            <p:ph type="body" sz="quarter" idx="17" hasCustomPrompt="1"/>
          </p:nvPr>
        </p:nvSpPr>
        <p:spPr>
          <a:xfrm>
            <a:off x="8176811" y="1628775"/>
            <a:ext cx="3519887" cy="343161"/>
          </a:xfrm>
        </p:spPr>
        <p:txBody>
          <a:bodyPr vert="horz" lIns="0" tIns="0" rIns="0" bIns="0" rtlCol="0">
            <a:noAutofit/>
          </a:bodyPr>
          <a:lstStyle>
            <a:lvl1pPr marL="0" indent="0">
              <a:buFont typeface="Arial" panose="020B0604020202020204" pitchFamily="34" charset="0"/>
              <a:buNone/>
              <a:defRPr lang="en-US" sz="1800" b="1" smtClean="0">
                <a:solidFill>
                  <a:schemeClr val="tx2"/>
                </a:solidFill>
                <a:latin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title</a:t>
            </a:r>
            <a:endParaRPr lang="en-GB"/>
          </a:p>
        </p:txBody>
      </p:sp>
      <p:sp>
        <p:nvSpPr>
          <p:cNvPr id="3" name="TextBox 2">
            <a:extLst>
              <a:ext uri="{FF2B5EF4-FFF2-40B4-BE49-F238E27FC236}">
                <a16:creationId xmlns:a16="http://schemas.microsoft.com/office/drawing/2014/main" id="{AF265B86-8F5D-5AD9-794A-02987ACB7CD8}"/>
              </a:ext>
            </a:extLst>
          </p:cNvPr>
          <p:cNvSpPr txBox="1"/>
          <p:nvPr userDrawn="1"/>
        </p:nvSpPr>
        <p:spPr>
          <a:xfrm>
            <a:off x="358775" y="6348669"/>
            <a:ext cx="227151" cy="283906"/>
          </a:xfrm>
          <a:prstGeom prst="rect">
            <a:avLst/>
          </a:prstGeom>
          <a:noFill/>
        </p:spPr>
        <p:txBody>
          <a:bodyPr wrap="square" lIns="0" tIns="0" rIns="0" bIns="144000" rtlCol="0">
            <a:spAutoFit/>
          </a:bodyPr>
          <a:lstStyle/>
          <a:p>
            <a:fld id="{1B89E529-AE4E-4371-8EFE-1FBBC6F604E7}" type="slidenum">
              <a:rPr lang="en-US" sz="900" smtClean="0">
                <a:solidFill>
                  <a:schemeClr val="tx2"/>
                </a:solidFill>
              </a:rPr>
              <a:t>‹#›</a:t>
            </a:fld>
            <a:endParaRPr lang="en-GB" sz="900">
              <a:solidFill>
                <a:schemeClr val="tx2"/>
              </a:solidFill>
            </a:endParaRPr>
          </a:p>
        </p:txBody>
      </p:sp>
    </p:spTree>
    <p:extLst>
      <p:ext uri="{BB962C8B-B14F-4D97-AF65-F5344CB8AC3E}">
        <p14:creationId xmlns:p14="http://schemas.microsoft.com/office/powerpoint/2010/main" val="20455455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mp; 3 content with titles &amp; dividing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358774" y="445811"/>
            <a:ext cx="11337925" cy="710639"/>
          </a:xfrm>
        </p:spPr>
        <p:txBody>
          <a:bodyPr anchor="b"/>
          <a:lstStyle>
            <a:lvl1pPr>
              <a:defRPr/>
            </a:lvl1pPr>
          </a:lstStyle>
          <a:p>
            <a:r>
              <a:rPr lang="en-US"/>
              <a:t>Add title</a:t>
            </a:r>
            <a:endParaRPr lang="en-GB"/>
          </a:p>
        </p:txBody>
      </p:sp>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358777" y="1912097"/>
            <a:ext cx="3519888" cy="4001341"/>
          </a:xfrm>
        </p:spPr>
        <p:txBody>
          <a:bodyPr vert="horz" lIns="0" tIns="0" rIns="0" bIns="0" rtlCol="0">
            <a:noAutofit/>
          </a:bodyPr>
          <a:lstStyle>
            <a:lvl1pPr>
              <a:defRPr lang="en-US" sz="1600" dirty="0"/>
            </a:lvl1pPr>
            <a:lvl2pPr>
              <a:defRPr lang="en-US" sz="1600" dirty="0"/>
            </a:lvl2pPr>
            <a:lvl3pPr>
              <a:defRPr lang="en-US" sz="1600" dirty="0"/>
            </a:lvl3pPr>
            <a:lvl4pPr>
              <a:defRPr lang="en-US" sz="1600" dirty="0"/>
            </a:lvl4pPr>
            <a:lvl5pPr>
              <a:defRPr lang="en-GB" sz="1600" dirty="0"/>
            </a:lvl5pPr>
          </a:lstStyle>
          <a:p>
            <a:pPr lvl="0">
              <a:lnSpc>
                <a:spcPct val="120000"/>
              </a:lnSpc>
              <a:spcAft>
                <a:spcPts val="600"/>
              </a:spcAft>
            </a:pPr>
            <a:r>
              <a:rPr lang="en-US"/>
              <a:t>Add first level body copy</a:t>
            </a:r>
          </a:p>
          <a:p>
            <a:pPr lvl="1">
              <a:lnSpc>
                <a:spcPct val="120000"/>
              </a:lnSpc>
              <a:spcAft>
                <a:spcPts val="600"/>
              </a:spcAft>
            </a:pPr>
            <a:r>
              <a:rPr lang="en-US"/>
              <a:t>Second level</a:t>
            </a:r>
          </a:p>
          <a:p>
            <a:pPr lvl="2">
              <a:lnSpc>
                <a:spcPct val="120000"/>
              </a:lnSpc>
              <a:spcAft>
                <a:spcPts val="600"/>
              </a:spcAft>
            </a:pPr>
            <a:r>
              <a:rPr lang="en-US"/>
              <a:t>Third level</a:t>
            </a:r>
          </a:p>
          <a:p>
            <a:pPr lvl="3">
              <a:lnSpc>
                <a:spcPct val="120000"/>
              </a:lnSpc>
              <a:spcAft>
                <a:spcPts val="600"/>
              </a:spcAft>
            </a:pPr>
            <a:r>
              <a:rPr lang="en-US"/>
              <a:t>Fourth level</a:t>
            </a:r>
          </a:p>
          <a:p>
            <a:pPr lvl="4">
              <a:lnSpc>
                <a:spcPct val="120000"/>
              </a:lnSpc>
              <a:spcAft>
                <a:spcPts val="600"/>
              </a:spcAft>
            </a:pPr>
            <a:r>
              <a:rPr lang="en-US"/>
              <a:t>Fifth level</a:t>
            </a:r>
            <a:endParaRPr lang="en-GB"/>
          </a:p>
        </p:txBody>
      </p:sp>
      <p:sp>
        <p:nvSpPr>
          <p:cNvPr id="9" name="Content Placeholder 4">
            <a:extLst>
              <a:ext uri="{FF2B5EF4-FFF2-40B4-BE49-F238E27FC236}">
                <a16:creationId xmlns:a16="http://schemas.microsoft.com/office/drawing/2014/main" id="{51856C50-B020-4008-B65A-11A3AB5CAC31}"/>
              </a:ext>
            </a:extLst>
          </p:cNvPr>
          <p:cNvSpPr>
            <a:spLocks noGrp="1"/>
          </p:cNvSpPr>
          <p:nvPr>
            <p:ph sz="quarter" idx="12" hasCustomPrompt="1"/>
          </p:nvPr>
        </p:nvSpPr>
        <p:spPr>
          <a:xfrm>
            <a:off x="4267793" y="1912097"/>
            <a:ext cx="3519888" cy="4001341"/>
          </a:xfrm>
        </p:spPr>
        <p:txBody>
          <a:bodyPr vert="horz" lIns="0" tIns="0" rIns="0" bIns="0" rtlCol="0">
            <a:noAutofit/>
          </a:bodyPr>
          <a:lstStyle>
            <a:lvl1pPr>
              <a:defRPr lang="en-US" sz="1600" dirty="0"/>
            </a:lvl1pPr>
            <a:lvl2pPr>
              <a:defRPr lang="en-US" sz="1600" dirty="0"/>
            </a:lvl2pPr>
            <a:lvl3pPr>
              <a:defRPr lang="en-US" sz="1600" dirty="0"/>
            </a:lvl3pPr>
            <a:lvl4pPr>
              <a:defRPr lang="en-US" sz="1600" dirty="0"/>
            </a:lvl4pPr>
            <a:lvl5pPr>
              <a:defRPr lang="en-GB" sz="1600" dirty="0"/>
            </a:lvl5pPr>
          </a:lstStyle>
          <a:p>
            <a:pPr lvl="0">
              <a:lnSpc>
                <a:spcPct val="120000"/>
              </a:lnSpc>
              <a:spcAft>
                <a:spcPts val="600"/>
              </a:spcAft>
            </a:pPr>
            <a:r>
              <a:rPr lang="en-US"/>
              <a:t>Add first level body copy</a:t>
            </a:r>
          </a:p>
          <a:p>
            <a:pPr lvl="1">
              <a:lnSpc>
                <a:spcPct val="120000"/>
              </a:lnSpc>
              <a:spcAft>
                <a:spcPts val="600"/>
              </a:spcAft>
            </a:pPr>
            <a:r>
              <a:rPr lang="en-US"/>
              <a:t>Second level</a:t>
            </a:r>
          </a:p>
          <a:p>
            <a:pPr lvl="2">
              <a:lnSpc>
                <a:spcPct val="120000"/>
              </a:lnSpc>
              <a:spcAft>
                <a:spcPts val="600"/>
              </a:spcAft>
            </a:pPr>
            <a:r>
              <a:rPr lang="en-US"/>
              <a:t>Third level</a:t>
            </a:r>
          </a:p>
          <a:p>
            <a:pPr lvl="3">
              <a:lnSpc>
                <a:spcPct val="120000"/>
              </a:lnSpc>
              <a:spcAft>
                <a:spcPts val="600"/>
              </a:spcAft>
            </a:pPr>
            <a:r>
              <a:rPr lang="en-US"/>
              <a:t>Fourth level</a:t>
            </a:r>
          </a:p>
          <a:p>
            <a:pPr lvl="4">
              <a:lnSpc>
                <a:spcPct val="120000"/>
              </a:lnSpc>
              <a:spcAft>
                <a:spcPts val="600"/>
              </a:spcAft>
            </a:pPr>
            <a:r>
              <a:rPr lang="en-US"/>
              <a:t>Fifth level</a:t>
            </a:r>
            <a:endParaRPr lang="en-GB"/>
          </a:p>
        </p:txBody>
      </p:sp>
      <p:sp>
        <p:nvSpPr>
          <p:cNvPr id="10" name="Content Placeholder 4">
            <a:extLst>
              <a:ext uri="{FF2B5EF4-FFF2-40B4-BE49-F238E27FC236}">
                <a16:creationId xmlns:a16="http://schemas.microsoft.com/office/drawing/2014/main" id="{FFA9709D-8056-4926-A2FF-317C8EA457A4}"/>
              </a:ext>
            </a:extLst>
          </p:cNvPr>
          <p:cNvSpPr>
            <a:spLocks noGrp="1"/>
          </p:cNvSpPr>
          <p:nvPr>
            <p:ph sz="quarter" idx="13" hasCustomPrompt="1"/>
          </p:nvPr>
        </p:nvSpPr>
        <p:spPr>
          <a:xfrm>
            <a:off x="8176811" y="1912097"/>
            <a:ext cx="3519888" cy="4001341"/>
          </a:xfrm>
        </p:spPr>
        <p:txBody>
          <a:bodyPr vert="horz" lIns="0" tIns="0" rIns="0" bIns="0" rtlCol="0">
            <a:noAutofit/>
          </a:bodyPr>
          <a:lstStyle>
            <a:lvl1pPr>
              <a:defRPr lang="en-US" sz="1600" dirty="0"/>
            </a:lvl1pPr>
            <a:lvl2pPr>
              <a:defRPr lang="en-US" sz="1600" dirty="0"/>
            </a:lvl2pPr>
            <a:lvl3pPr>
              <a:defRPr lang="en-US" sz="1600" dirty="0"/>
            </a:lvl3pPr>
            <a:lvl4pPr>
              <a:defRPr lang="en-US" sz="1600" dirty="0"/>
            </a:lvl4pPr>
            <a:lvl5pPr>
              <a:defRPr lang="en-GB" sz="1600" dirty="0"/>
            </a:lvl5pPr>
          </a:lstStyle>
          <a:p>
            <a:pPr lvl="0">
              <a:lnSpc>
                <a:spcPct val="120000"/>
              </a:lnSpc>
              <a:spcAft>
                <a:spcPts val="600"/>
              </a:spcAft>
            </a:pPr>
            <a:r>
              <a:rPr lang="en-US"/>
              <a:t>Add first level body copy</a:t>
            </a:r>
          </a:p>
          <a:p>
            <a:pPr lvl="1">
              <a:lnSpc>
                <a:spcPct val="120000"/>
              </a:lnSpc>
              <a:spcAft>
                <a:spcPts val="600"/>
              </a:spcAft>
            </a:pPr>
            <a:r>
              <a:rPr lang="en-US"/>
              <a:t>Second level</a:t>
            </a:r>
          </a:p>
          <a:p>
            <a:pPr lvl="2">
              <a:lnSpc>
                <a:spcPct val="120000"/>
              </a:lnSpc>
              <a:spcAft>
                <a:spcPts val="600"/>
              </a:spcAft>
            </a:pPr>
            <a:r>
              <a:rPr lang="en-US"/>
              <a:t>Third level</a:t>
            </a:r>
          </a:p>
          <a:p>
            <a:pPr lvl="3">
              <a:lnSpc>
                <a:spcPct val="120000"/>
              </a:lnSpc>
              <a:spcAft>
                <a:spcPts val="600"/>
              </a:spcAft>
            </a:pPr>
            <a:r>
              <a:rPr lang="en-US"/>
              <a:t>Fourth level</a:t>
            </a:r>
          </a:p>
          <a:p>
            <a:pPr lvl="4">
              <a:lnSpc>
                <a:spcPct val="120000"/>
              </a:lnSpc>
              <a:spcAft>
                <a:spcPts val="600"/>
              </a:spcAft>
            </a:pPr>
            <a:r>
              <a:rPr lang="en-US"/>
              <a:t>Fifth level</a:t>
            </a:r>
            <a:endParaRPr lang="en-GB"/>
          </a:p>
        </p:txBody>
      </p:sp>
      <p:cxnSp>
        <p:nvCxnSpPr>
          <p:cNvPr id="11" name="Straight Connector 10">
            <a:extLst>
              <a:ext uri="{FF2B5EF4-FFF2-40B4-BE49-F238E27FC236}">
                <a16:creationId xmlns:a16="http://schemas.microsoft.com/office/drawing/2014/main" id="{9828F758-21A2-4FD1-860C-ECD2B79A8453}"/>
              </a:ext>
            </a:extLst>
          </p:cNvPr>
          <p:cNvCxnSpPr>
            <a:cxnSpLocks/>
          </p:cNvCxnSpPr>
          <p:nvPr userDrawn="1"/>
        </p:nvCxnSpPr>
        <p:spPr>
          <a:xfrm>
            <a:off x="4073229" y="1463520"/>
            <a:ext cx="0" cy="4449918"/>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1EDE509-68AA-40B1-9F83-E6D6304470E7}"/>
              </a:ext>
            </a:extLst>
          </p:cNvPr>
          <p:cNvCxnSpPr>
            <a:cxnSpLocks/>
          </p:cNvCxnSpPr>
          <p:nvPr userDrawn="1"/>
        </p:nvCxnSpPr>
        <p:spPr>
          <a:xfrm>
            <a:off x="7982246" y="1463520"/>
            <a:ext cx="0" cy="4449918"/>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13" name="Text Placeholder 9">
            <a:extLst>
              <a:ext uri="{FF2B5EF4-FFF2-40B4-BE49-F238E27FC236}">
                <a16:creationId xmlns:a16="http://schemas.microsoft.com/office/drawing/2014/main" id="{F999E87B-8E6F-4BBA-94A0-ACEF604C30C3}"/>
              </a:ext>
            </a:extLst>
          </p:cNvPr>
          <p:cNvSpPr>
            <a:spLocks noGrp="1"/>
          </p:cNvSpPr>
          <p:nvPr>
            <p:ph type="body" sz="quarter" idx="15" hasCustomPrompt="1"/>
          </p:nvPr>
        </p:nvSpPr>
        <p:spPr>
          <a:xfrm>
            <a:off x="358776" y="1463520"/>
            <a:ext cx="3519887" cy="343161"/>
          </a:xfrm>
        </p:spPr>
        <p:txBody>
          <a:bodyPr vert="horz" lIns="0" tIns="0" rIns="0" bIns="0" rtlCol="0">
            <a:noAutofit/>
          </a:bodyPr>
          <a:lstStyle>
            <a:lvl1pPr marL="0" indent="0">
              <a:buFont typeface="Arial" panose="020B0604020202020204" pitchFamily="34" charset="0"/>
              <a:buNone/>
              <a:defRPr lang="en-US" sz="1800" b="1" smtClean="0">
                <a:solidFill>
                  <a:schemeClr val="tx2"/>
                </a:solidFill>
                <a:latin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title</a:t>
            </a:r>
            <a:endParaRPr lang="en-GB"/>
          </a:p>
        </p:txBody>
      </p:sp>
      <p:sp>
        <p:nvSpPr>
          <p:cNvPr id="14" name="Text Placeholder 9">
            <a:extLst>
              <a:ext uri="{FF2B5EF4-FFF2-40B4-BE49-F238E27FC236}">
                <a16:creationId xmlns:a16="http://schemas.microsoft.com/office/drawing/2014/main" id="{B3B6B689-B2B2-4A64-8AAA-E2BB252A0B6C}"/>
              </a:ext>
            </a:extLst>
          </p:cNvPr>
          <p:cNvSpPr>
            <a:spLocks noGrp="1"/>
          </p:cNvSpPr>
          <p:nvPr>
            <p:ph type="body" sz="quarter" idx="16" hasCustomPrompt="1"/>
          </p:nvPr>
        </p:nvSpPr>
        <p:spPr>
          <a:xfrm>
            <a:off x="4267793" y="1463520"/>
            <a:ext cx="3519887" cy="343161"/>
          </a:xfrm>
        </p:spPr>
        <p:txBody>
          <a:bodyPr vert="horz" lIns="0" tIns="0" rIns="0" bIns="0" rtlCol="0">
            <a:noAutofit/>
          </a:bodyPr>
          <a:lstStyle>
            <a:lvl1pPr marL="0" indent="0">
              <a:buFont typeface="Arial" panose="020B0604020202020204" pitchFamily="34" charset="0"/>
              <a:buNone/>
              <a:defRPr lang="en-US" sz="1800" b="1" smtClean="0">
                <a:solidFill>
                  <a:schemeClr val="tx2"/>
                </a:solidFill>
                <a:latin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title</a:t>
            </a:r>
            <a:endParaRPr lang="en-GB"/>
          </a:p>
        </p:txBody>
      </p:sp>
      <p:sp>
        <p:nvSpPr>
          <p:cNvPr id="15" name="Text Placeholder 9">
            <a:extLst>
              <a:ext uri="{FF2B5EF4-FFF2-40B4-BE49-F238E27FC236}">
                <a16:creationId xmlns:a16="http://schemas.microsoft.com/office/drawing/2014/main" id="{55C9CD3A-13C5-448A-B371-53B3D9B2280B}"/>
              </a:ext>
            </a:extLst>
          </p:cNvPr>
          <p:cNvSpPr>
            <a:spLocks noGrp="1"/>
          </p:cNvSpPr>
          <p:nvPr>
            <p:ph type="body" sz="quarter" idx="17" hasCustomPrompt="1"/>
          </p:nvPr>
        </p:nvSpPr>
        <p:spPr>
          <a:xfrm>
            <a:off x="8176811" y="1463520"/>
            <a:ext cx="3519887" cy="343161"/>
          </a:xfrm>
        </p:spPr>
        <p:txBody>
          <a:bodyPr vert="horz" lIns="0" tIns="0" rIns="0" bIns="0" rtlCol="0">
            <a:noAutofit/>
          </a:bodyPr>
          <a:lstStyle>
            <a:lvl1pPr marL="0" indent="0">
              <a:buFont typeface="Arial" panose="020B0604020202020204" pitchFamily="34" charset="0"/>
              <a:buNone/>
              <a:defRPr lang="en-US" sz="1800" b="1" smtClean="0">
                <a:solidFill>
                  <a:schemeClr val="tx2"/>
                </a:solidFill>
                <a:latin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title</a:t>
            </a:r>
            <a:endParaRPr lang="en-GB"/>
          </a:p>
        </p:txBody>
      </p:sp>
      <p:sp>
        <p:nvSpPr>
          <p:cNvPr id="3" name="TextBox 2">
            <a:extLst>
              <a:ext uri="{FF2B5EF4-FFF2-40B4-BE49-F238E27FC236}">
                <a16:creationId xmlns:a16="http://schemas.microsoft.com/office/drawing/2014/main" id="{3FD95CD9-96A4-01B5-8748-71D83BB6A493}"/>
              </a:ext>
            </a:extLst>
          </p:cNvPr>
          <p:cNvSpPr txBox="1"/>
          <p:nvPr userDrawn="1"/>
        </p:nvSpPr>
        <p:spPr>
          <a:xfrm>
            <a:off x="358775" y="6348669"/>
            <a:ext cx="227151" cy="283906"/>
          </a:xfrm>
          <a:prstGeom prst="rect">
            <a:avLst/>
          </a:prstGeom>
          <a:noFill/>
        </p:spPr>
        <p:txBody>
          <a:bodyPr wrap="square" lIns="0" tIns="0" rIns="0" bIns="144000" rtlCol="0">
            <a:spAutoFit/>
          </a:bodyPr>
          <a:lstStyle/>
          <a:p>
            <a:fld id="{1B89E529-AE4E-4371-8EFE-1FBBC6F604E7}" type="slidenum">
              <a:rPr lang="en-US" sz="900" smtClean="0">
                <a:solidFill>
                  <a:schemeClr val="tx2"/>
                </a:solidFill>
              </a:rPr>
              <a:t>‹#›</a:t>
            </a:fld>
            <a:endParaRPr lang="en-GB" sz="900">
              <a:solidFill>
                <a:schemeClr val="tx2"/>
              </a:solidFill>
            </a:endParaRPr>
          </a:p>
        </p:txBody>
      </p:sp>
    </p:spTree>
    <p:extLst>
      <p:ext uri="{BB962C8B-B14F-4D97-AF65-F5344CB8AC3E}">
        <p14:creationId xmlns:p14="http://schemas.microsoft.com/office/powerpoint/2010/main" val="21210718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ubtitle &amp; 4 content with dividing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358774" y="445811"/>
            <a:ext cx="11337925" cy="710639"/>
          </a:xfrm>
        </p:spPr>
        <p:txBody>
          <a:bodyPr anchor="b"/>
          <a:lstStyle>
            <a:lvl1pPr>
              <a:defRPr/>
            </a:lvl1pPr>
          </a:lstStyle>
          <a:p>
            <a:r>
              <a:rPr lang="en-US"/>
              <a:t>Add title</a:t>
            </a:r>
            <a:endParaRPr lang="en-GB"/>
          </a:p>
        </p:txBody>
      </p:sp>
      <p:sp>
        <p:nvSpPr>
          <p:cNvPr id="4" name="Text Placeholder 3">
            <a:extLst>
              <a:ext uri="{FF2B5EF4-FFF2-40B4-BE49-F238E27FC236}">
                <a16:creationId xmlns:a16="http://schemas.microsoft.com/office/drawing/2014/main" id="{815D3A4F-C11A-480D-B249-1B3A0A517FC3}"/>
              </a:ext>
            </a:extLst>
          </p:cNvPr>
          <p:cNvSpPr>
            <a:spLocks noGrp="1"/>
          </p:cNvSpPr>
          <p:nvPr>
            <p:ph type="body" sz="quarter" idx="10" hasCustomPrompt="1"/>
          </p:nvPr>
        </p:nvSpPr>
        <p:spPr>
          <a:xfrm>
            <a:off x="358774" y="1213249"/>
            <a:ext cx="11337924" cy="343161"/>
          </a:xfrm>
        </p:spPr>
        <p:txBody>
          <a:bodyPr vert="horz" lIns="0" tIns="0" rIns="0" bIns="0" rtlCol="0">
            <a:noAutofit/>
          </a:bodyPr>
          <a:lstStyle>
            <a:lvl1pPr>
              <a:defRPr lang="en-GB" sz="2000" dirty="0">
                <a:latin typeface="Arial" panose="020B0604020202020204" pitchFamily="34" charset="0"/>
                <a:cs typeface="Arial" panose="020B0604020202020204" pitchFamily="34" charset="0"/>
              </a:defRPr>
            </a:lvl1pPr>
          </a:lstStyle>
          <a:p>
            <a:pPr marL="0" lvl="0" indent="0">
              <a:lnSpc>
                <a:spcPct val="100000"/>
              </a:lnSpc>
              <a:spcAft>
                <a:spcPts val="0"/>
              </a:spcAft>
              <a:buNone/>
            </a:pPr>
            <a:r>
              <a:rPr lang="en-US"/>
              <a:t>Add subtitle</a:t>
            </a:r>
            <a:endParaRPr lang="en-GB"/>
          </a:p>
        </p:txBody>
      </p:sp>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358777" y="1628773"/>
            <a:ext cx="2640054" cy="4284665"/>
          </a:xfrm>
        </p:spPr>
        <p:txBody>
          <a:bodyPr vert="horz" lIns="0" tIns="0" rIns="0" bIns="0" rtlCol="0">
            <a:noAutofit/>
          </a:bodyPr>
          <a:lstStyle>
            <a:lvl1pPr>
              <a:defRPr lang="en-US" sz="1600" dirty="0"/>
            </a:lvl1pPr>
            <a:lvl2pPr>
              <a:defRPr lang="en-US" sz="1600" dirty="0"/>
            </a:lvl2pPr>
            <a:lvl3pPr>
              <a:defRPr lang="en-US" sz="1600" dirty="0"/>
            </a:lvl3pPr>
            <a:lvl4pPr>
              <a:defRPr lang="en-US" sz="1600" dirty="0"/>
            </a:lvl4pPr>
            <a:lvl5pPr>
              <a:defRPr lang="en-GB" sz="1600" dirty="0"/>
            </a:lvl5pPr>
          </a:lstStyle>
          <a:p>
            <a:pPr lvl="0">
              <a:lnSpc>
                <a:spcPct val="120000"/>
              </a:lnSpc>
              <a:spcAft>
                <a:spcPts val="600"/>
              </a:spcAft>
            </a:pPr>
            <a:r>
              <a:rPr lang="en-US"/>
              <a:t>Add first level body copy</a:t>
            </a:r>
          </a:p>
          <a:p>
            <a:pPr lvl="1">
              <a:lnSpc>
                <a:spcPct val="120000"/>
              </a:lnSpc>
              <a:spcAft>
                <a:spcPts val="600"/>
              </a:spcAft>
            </a:pPr>
            <a:r>
              <a:rPr lang="en-US"/>
              <a:t>Second level</a:t>
            </a:r>
          </a:p>
          <a:p>
            <a:pPr lvl="2">
              <a:lnSpc>
                <a:spcPct val="120000"/>
              </a:lnSpc>
              <a:spcAft>
                <a:spcPts val="600"/>
              </a:spcAft>
            </a:pPr>
            <a:r>
              <a:rPr lang="en-US"/>
              <a:t>Third level</a:t>
            </a:r>
          </a:p>
          <a:p>
            <a:pPr lvl="3">
              <a:lnSpc>
                <a:spcPct val="120000"/>
              </a:lnSpc>
              <a:spcAft>
                <a:spcPts val="600"/>
              </a:spcAft>
            </a:pPr>
            <a:r>
              <a:rPr lang="en-US"/>
              <a:t>Fourth level</a:t>
            </a:r>
          </a:p>
          <a:p>
            <a:pPr lvl="4">
              <a:lnSpc>
                <a:spcPct val="120000"/>
              </a:lnSpc>
              <a:spcAft>
                <a:spcPts val="600"/>
              </a:spcAft>
            </a:pPr>
            <a:r>
              <a:rPr lang="en-US"/>
              <a:t>Fifth level</a:t>
            </a:r>
            <a:endParaRPr lang="en-GB"/>
          </a:p>
        </p:txBody>
      </p:sp>
      <p:cxnSp>
        <p:nvCxnSpPr>
          <p:cNvPr id="11" name="Straight Connector 10">
            <a:extLst>
              <a:ext uri="{FF2B5EF4-FFF2-40B4-BE49-F238E27FC236}">
                <a16:creationId xmlns:a16="http://schemas.microsoft.com/office/drawing/2014/main" id="{9828F758-21A2-4FD1-860C-ECD2B79A8453}"/>
              </a:ext>
            </a:extLst>
          </p:cNvPr>
          <p:cNvCxnSpPr>
            <a:cxnSpLocks/>
          </p:cNvCxnSpPr>
          <p:nvPr userDrawn="1"/>
        </p:nvCxnSpPr>
        <p:spPr>
          <a:xfrm>
            <a:off x="3127838" y="1628775"/>
            <a:ext cx="0" cy="4284663"/>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1EDE509-68AA-40B1-9F83-E6D6304470E7}"/>
              </a:ext>
            </a:extLst>
          </p:cNvPr>
          <p:cNvCxnSpPr>
            <a:cxnSpLocks/>
          </p:cNvCxnSpPr>
          <p:nvPr userDrawn="1"/>
        </p:nvCxnSpPr>
        <p:spPr>
          <a:xfrm>
            <a:off x="6025906" y="1628775"/>
            <a:ext cx="0" cy="4284663"/>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7" name="Content Placeholder 4">
            <a:extLst>
              <a:ext uri="{FF2B5EF4-FFF2-40B4-BE49-F238E27FC236}">
                <a16:creationId xmlns:a16="http://schemas.microsoft.com/office/drawing/2014/main" id="{4A88AE81-088A-A456-ED8D-0F36900C485C}"/>
              </a:ext>
            </a:extLst>
          </p:cNvPr>
          <p:cNvSpPr>
            <a:spLocks noGrp="1"/>
          </p:cNvSpPr>
          <p:nvPr>
            <p:ph sz="quarter" idx="12" hasCustomPrompt="1"/>
          </p:nvPr>
        </p:nvSpPr>
        <p:spPr>
          <a:xfrm>
            <a:off x="3256845" y="1628773"/>
            <a:ext cx="2640054" cy="4284665"/>
          </a:xfrm>
        </p:spPr>
        <p:txBody>
          <a:bodyPr vert="horz" lIns="0" tIns="0" rIns="0" bIns="0" rtlCol="0">
            <a:noAutofit/>
          </a:bodyPr>
          <a:lstStyle>
            <a:lvl1pPr>
              <a:defRPr lang="en-US" sz="1600" dirty="0"/>
            </a:lvl1pPr>
            <a:lvl2pPr>
              <a:defRPr lang="en-US" sz="1600" dirty="0"/>
            </a:lvl2pPr>
            <a:lvl3pPr>
              <a:defRPr lang="en-US" sz="1600" dirty="0"/>
            </a:lvl3pPr>
            <a:lvl4pPr>
              <a:defRPr lang="en-US" sz="1600" dirty="0"/>
            </a:lvl4pPr>
            <a:lvl5pPr>
              <a:defRPr lang="en-GB" sz="1600" dirty="0"/>
            </a:lvl5pPr>
          </a:lstStyle>
          <a:p>
            <a:pPr lvl="0">
              <a:lnSpc>
                <a:spcPct val="120000"/>
              </a:lnSpc>
              <a:spcAft>
                <a:spcPts val="600"/>
              </a:spcAft>
            </a:pPr>
            <a:r>
              <a:rPr lang="en-US"/>
              <a:t>Add first level body copy</a:t>
            </a:r>
          </a:p>
          <a:p>
            <a:pPr lvl="1">
              <a:lnSpc>
                <a:spcPct val="120000"/>
              </a:lnSpc>
              <a:spcAft>
                <a:spcPts val="600"/>
              </a:spcAft>
            </a:pPr>
            <a:r>
              <a:rPr lang="en-US"/>
              <a:t>Second level</a:t>
            </a:r>
          </a:p>
          <a:p>
            <a:pPr lvl="2">
              <a:lnSpc>
                <a:spcPct val="120000"/>
              </a:lnSpc>
              <a:spcAft>
                <a:spcPts val="600"/>
              </a:spcAft>
            </a:pPr>
            <a:r>
              <a:rPr lang="en-US"/>
              <a:t>Third level</a:t>
            </a:r>
          </a:p>
          <a:p>
            <a:pPr lvl="3">
              <a:lnSpc>
                <a:spcPct val="120000"/>
              </a:lnSpc>
              <a:spcAft>
                <a:spcPts val="600"/>
              </a:spcAft>
            </a:pPr>
            <a:r>
              <a:rPr lang="en-US"/>
              <a:t>Fourth level</a:t>
            </a:r>
          </a:p>
          <a:p>
            <a:pPr lvl="4">
              <a:lnSpc>
                <a:spcPct val="120000"/>
              </a:lnSpc>
              <a:spcAft>
                <a:spcPts val="600"/>
              </a:spcAft>
            </a:pPr>
            <a:r>
              <a:rPr lang="en-US"/>
              <a:t>Fifth level</a:t>
            </a:r>
            <a:endParaRPr lang="en-GB"/>
          </a:p>
        </p:txBody>
      </p:sp>
      <p:cxnSp>
        <p:nvCxnSpPr>
          <p:cNvPr id="8" name="Straight Connector 7">
            <a:extLst>
              <a:ext uri="{FF2B5EF4-FFF2-40B4-BE49-F238E27FC236}">
                <a16:creationId xmlns:a16="http://schemas.microsoft.com/office/drawing/2014/main" id="{4DD2BC5F-EB31-C660-66A5-A2CA85B3D8CC}"/>
              </a:ext>
            </a:extLst>
          </p:cNvPr>
          <p:cNvCxnSpPr>
            <a:cxnSpLocks/>
          </p:cNvCxnSpPr>
          <p:nvPr userDrawn="1"/>
        </p:nvCxnSpPr>
        <p:spPr>
          <a:xfrm>
            <a:off x="8923974" y="1628775"/>
            <a:ext cx="0" cy="4284663"/>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13" name="Content Placeholder 4">
            <a:extLst>
              <a:ext uri="{FF2B5EF4-FFF2-40B4-BE49-F238E27FC236}">
                <a16:creationId xmlns:a16="http://schemas.microsoft.com/office/drawing/2014/main" id="{0E47FE20-AE3A-40B9-4AD3-1B3D2046D57E}"/>
              </a:ext>
            </a:extLst>
          </p:cNvPr>
          <p:cNvSpPr>
            <a:spLocks noGrp="1"/>
          </p:cNvSpPr>
          <p:nvPr>
            <p:ph sz="quarter" idx="13" hasCustomPrompt="1"/>
          </p:nvPr>
        </p:nvSpPr>
        <p:spPr>
          <a:xfrm>
            <a:off x="6154913" y="1628773"/>
            <a:ext cx="2640054" cy="4284665"/>
          </a:xfrm>
        </p:spPr>
        <p:txBody>
          <a:bodyPr vert="horz" lIns="0" tIns="0" rIns="0" bIns="0" rtlCol="0">
            <a:noAutofit/>
          </a:bodyPr>
          <a:lstStyle>
            <a:lvl1pPr>
              <a:defRPr lang="en-US" sz="1600" dirty="0"/>
            </a:lvl1pPr>
            <a:lvl2pPr>
              <a:defRPr lang="en-US" sz="1600" dirty="0"/>
            </a:lvl2pPr>
            <a:lvl3pPr>
              <a:defRPr lang="en-US" sz="1600" dirty="0"/>
            </a:lvl3pPr>
            <a:lvl4pPr>
              <a:defRPr lang="en-US" sz="1600" dirty="0"/>
            </a:lvl4pPr>
            <a:lvl5pPr>
              <a:defRPr lang="en-GB" sz="1600" dirty="0"/>
            </a:lvl5pPr>
          </a:lstStyle>
          <a:p>
            <a:pPr lvl="0">
              <a:lnSpc>
                <a:spcPct val="120000"/>
              </a:lnSpc>
              <a:spcAft>
                <a:spcPts val="600"/>
              </a:spcAft>
            </a:pPr>
            <a:r>
              <a:rPr lang="en-US"/>
              <a:t>Add first level body copy</a:t>
            </a:r>
          </a:p>
          <a:p>
            <a:pPr lvl="1">
              <a:lnSpc>
                <a:spcPct val="120000"/>
              </a:lnSpc>
              <a:spcAft>
                <a:spcPts val="600"/>
              </a:spcAft>
            </a:pPr>
            <a:r>
              <a:rPr lang="en-US"/>
              <a:t>Second level</a:t>
            </a:r>
          </a:p>
          <a:p>
            <a:pPr lvl="2">
              <a:lnSpc>
                <a:spcPct val="120000"/>
              </a:lnSpc>
              <a:spcAft>
                <a:spcPts val="600"/>
              </a:spcAft>
            </a:pPr>
            <a:r>
              <a:rPr lang="en-US"/>
              <a:t>Third level</a:t>
            </a:r>
          </a:p>
          <a:p>
            <a:pPr lvl="3">
              <a:lnSpc>
                <a:spcPct val="120000"/>
              </a:lnSpc>
              <a:spcAft>
                <a:spcPts val="600"/>
              </a:spcAft>
            </a:pPr>
            <a:r>
              <a:rPr lang="en-US"/>
              <a:t>Fourth level</a:t>
            </a:r>
          </a:p>
          <a:p>
            <a:pPr lvl="4">
              <a:lnSpc>
                <a:spcPct val="120000"/>
              </a:lnSpc>
              <a:spcAft>
                <a:spcPts val="600"/>
              </a:spcAft>
            </a:pPr>
            <a:r>
              <a:rPr lang="en-US"/>
              <a:t>Fifth level</a:t>
            </a:r>
            <a:endParaRPr lang="en-GB"/>
          </a:p>
        </p:txBody>
      </p:sp>
      <p:sp>
        <p:nvSpPr>
          <p:cNvPr id="14" name="Content Placeholder 4">
            <a:extLst>
              <a:ext uri="{FF2B5EF4-FFF2-40B4-BE49-F238E27FC236}">
                <a16:creationId xmlns:a16="http://schemas.microsoft.com/office/drawing/2014/main" id="{BA9BD629-B069-4E9F-4A70-0E76E3CBDF54}"/>
              </a:ext>
            </a:extLst>
          </p:cNvPr>
          <p:cNvSpPr>
            <a:spLocks noGrp="1"/>
          </p:cNvSpPr>
          <p:nvPr>
            <p:ph sz="quarter" idx="14" hasCustomPrompt="1"/>
          </p:nvPr>
        </p:nvSpPr>
        <p:spPr>
          <a:xfrm>
            <a:off x="9052978" y="1628773"/>
            <a:ext cx="2640054" cy="4284665"/>
          </a:xfrm>
        </p:spPr>
        <p:txBody>
          <a:bodyPr vert="horz" lIns="0" tIns="0" rIns="0" bIns="0" rtlCol="0">
            <a:noAutofit/>
          </a:bodyPr>
          <a:lstStyle>
            <a:lvl1pPr>
              <a:defRPr lang="en-US" sz="1600" dirty="0"/>
            </a:lvl1pPr>
            <a:lvl2pPr>
              <a:defRPr lang="en-US" sz="1600" dirty="0"/>
            </a:lvl2pPr>
            <a:lvl3pPr>
              <a:defRPr lang="en-US" sz="1600" dirty="0"/>
            </a:lvl3pPr>
            <a:lvl4pPr>
              <a:defRPr lang="en-US" sz="1600" dirty="0"/>
            </a:lvl4pPr>
            <a:lvl5pPr>
              <a:defRPr lang="en-GB" sz="1600" dirty="0"/>
            </a:lvl5pPr>
          </a:lstStyle>
          <a:p>
            <a:pPr lvl="0">
              <a:lnSpc>
                <a:spcPct val="120000"/>
              </a:lnSpc>
              <a:spcAft>
                <a:spcPts val="600"/>
              </a:spcAft>
            </a:pPr>
            <a:r>
              <a:rPr lang="en-US"/>
              <a:t>Add first level body copy</a:t>
            </a:r>
          </a:p>
          <a:p>
            <a:pPr lvl="1">
              <a:lnSpc>
                <a:spcPct val="120000"/>
              </a:lnSpc>
              <a:spcAft>
                <a:spcPts val="600"/>
              </a:spcAft>
            </a:pPr>
            <a:r>
              <a:rPr lang="en-US"/>
              <a:t>Second level</a:t>
            </a:r>
          </a:p>
          <a:p>
            <a:pPr lvl="2">
              <a:lnSpc>
                <a:spcPct val="120000"/>
              </a:lnSpc>
              <a:spcAft>
                <a:spcPts val="600"/>
              </a:spcAft>
            </a:pPr>
            <a:r>
              <a:rPr lang="en-US"/>
              <a:t>Third level</a:t>
            </a:r>
          </a:p>
          <a:p>
            <a:pPr lvl="3">
              <a:lnSpc>
                <a:spcPct val="120000"/>
              </a:lnSpc>
              <a:spcAft>
                <a:spcPts val="600"/>
              </a:spcAft>
            </a:pPr>
            <a:r>
              <a:rPr lang="en-US"/>
              <a:t>Fourth level</a:t>
            </a:r>
          </a:p>
          <a:p>
            <a:pPr lvl="4">
              <a:lnSpc>
                <a:spcPct val="120000"/>
              </a:lnSpc>
              <a:spcAft>
                <a:spcPts val="600"/>
              </a:spcAft>
            </a:pPr>
            <a:r>
              <a:rPr lang="en-US"/>
              <a:t>Fifth level</a:t>
            </a:r>
            <a:endParaRPr lang="en-GB"/>
          </a:p>
        </p:txBody>
      </p:sp>
      <p:sp>
        <p:nvSpPr>
          <p:cNvPr id="3" name="TextBox 2">
            <a:extLst>
              <a:ext uri="{FF2B5EF4-FFF2-40B4-BE49-F238E27FC236}">
                <a16:creationId xmlns:a16="http://schemas.microsoft.com/office/drawing/2014/main" id="{16D898F5-929B-712A-2BE8-65F43D0A982F}"/>
              </a:ext>
            </a:extLst>
          </p:cNvPr>
          <p:cNvSpPr txBox="1"/>
          <p:nvPr userDrawn="1"/>
        </p:nvSpPr>
        <p:spPr>
          <a:xfrm>
            <a:off x="358775" y="6348669"/>
            <a:ext cx="227151" cy="283906"/>
          </a:xfrm>
          <a:prstGeom prst="rect">
            <a:avLst/>
          </a:prstGeom>
          <a:noFill/>
        </p:spPr>
        <p:txBody>
          <a:bodyPr wrap="square" lIns="0" tIns="0" rIns="0" bIns="144000" rtlCol="0">
            <a:spAutoFit/>
          </a:bodyPr>
          <a:lstStyle/>
          <a:p>
            <a:fld id="{1B89E529-AE4E-4371-8EFE-1FBBC6F604E7}" type="slidenum">
              <a:rPr lang="en-US" sz="900" smtClean="0">
                <a:solidFill>
                  <a:schemeClr val="tx2"/>
                </a:solidFill>
              </a:rPr>
              <a:t>‹#›</a:t>
            </a:fld>
            <a:endParaRPr lang="en-GB" sz="900">
              <a:solidFill>
                <a:schemeClr val="tx2"/>
              </a:solidFill>
            </a:endParaRPr>
          </a:p>
        </p:txBody>
      </p:sp>
    </p:spTree>
    <p:extLst>
      <p:ext uri="{BB962C8B-B14F-4D97-AF65-F5344CB8AC3E}">
        <p14:creationId xmlns:p14="http://schemas.microsoft.com/office/powerpoint/2010/main" val="4158008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355639" y="441325"/>
            <a:ext cx="11340000" cy="710639"/>
          </a:xfrm>
        </p:spPr>
        <p:txBody>
          <a:bodyPr anchor="b"/>
          <a:lstStyle>
            <a:lvl1pPr>
              <a:defRPr/>
            </a:lvl1pPr>
          </a:lstStyle>
          <a:p>
            <a:r>
              <a:rPr lang="en-US"/>
              <a:t>Add title</a:t>
            </a:r>
            <a:endParaRPr lang="en-GB"/>
          </a:p>
        </p:txBody>
      </p:sp>
      <p:sp>
        <p:nvSpPr>
          <p:cNvPr id="4" name="Text Placeholder 3">
            <a:extLst>
              <a:ext uri="{FF2B5EF4-FFF2-40B4-BE49-F238E27FC236}">
                <a16:creationId xmlns:a16="http://schemas.microsoft.com/office/drawing/2014/main" id="{815D3A4F-C11A-480D-B249-1B3A0A517FC3}"/>
              </a:ext>
            </a:extLst>
          </p:cNvPr>
          <p:cNvSpPr>
            <a:spLocks noGrp="1"/>
          </p:cNvSpPr>
          <p:nvPr>
            <p:ph type="body" sz="quarter" idx="10" hasCustomPrompt="1"/>
          </p:nvPr>
        </p:nvSpPr>
        <p:spPr>
          <a:xfrm>
            <a:off x="355639" y="1213249"/>
            <a:ext cx="11340000" cy="343161"/>
          </a:xfrm>
        </p:spPr>
        <p:txBody>
          <a:bodyPr lIns="0" tIns="0" rIns="0" bIns="0">
            <a:noAutofit/>
          </a:bodyPr>
          <a:lstStyle>
            <a:lvl1pPr marL="0" indent="0">
              <a:lnSpc>
                <a:spcPct val="100000"/>
              </a:lnSpc>
              <a:spcAft>
                <a:spcPts val="0"/>
              </a:spcAft>
              <a:buFont typeface="Arial" panose="020B0604020202020204" pitchFamily="34" charset="0"/>
              <a:buNone/>
              <a:defRPr sz="2000">
                <a:latin typeface="Arial" panose="020B0604020202020204" pitchFamily="34" charset="0"/>
                <a:cs typeface="Arial" panose="020B0604020202020204" pitchFamily="34" charset="0"/>
              </a:defRPr>
            </a:lvl1pPr>
          </a:lstStyle>
          <a:p>
            <a:pPr lvl="0"/>
            <a:r>
              <a:rPr lang="en-US"/>
              <a:t>Add subtitle</a:t>
            </a:r>
            <a:endParaRPr lang="en-GB"/>
          </a:p>
        </p:txBody>
      </p:sp>
      <p:sp>
        <p:nvSpPr>
          <p:cNvPr id="3" name="TextBox 2">
            <a:extLst>
              <a:ext uri="{FF2B5EF4-FFF2-40B4-BE49-F238E27FC236}">
                <a16:creationId xmlns:a16="http://schemas.microsoft.com/office/drawing/2014/main" id="{738384E7-1D21-59E5-63F5-F8FC68F8CC94}"/>
              </a:ext>
            </a:extLst>
          </p:cNvPr>
          <p:cNvSpPr txBox="1"/>
          <p:nvPr userDrawn="1"/>
        </p:nvSpPr>
        <p:spPr>
          <a:xfrm>
            <a:off x="358775" y="6348669"/>
            <a:ext cx="227151" cy="283906"/>
          </a:xfrm>
          <a:prstGeom prst="rect">
            <a:avLst/>
          </a:prstGeom>
          <a:noFill/>
        </p:spPr>
        <p:txBody>
          <a:bodyPr wrap="square" lIns="0" tIns="0" rIns="0" bIns="144000" rtlCol="0">
            <a:spAutoFit/>
          </a:bodyPr>
          <a:lstStyle/>
          <a:p>
            <a:fld id="{1B89E529-AE4E-4371-8EFE-1FBBC6F604E7}" type="slidenum">
              <a:rPr lang="en-US" sz="900" smtClean="0">
                <a:solidFill>
                  <a:schemeClr val="tx2"/>
                </a:solidFill>
              </a:rPr>
              <a:t>‹#›</a:t>
            </a:fld>
            <a:endParaRPr lang="en-GB" sz="900">
              <a:solidFill>
                <a:schemeClr val="tx2"/>
              </a:solidFill>
            </a:endParaRPr>
          </a:p>
        </p:txBody>
      </p:sp>
    </p:spTree>
    <p:extLst>
      <p:ext uri="{BB962C8B-B14F-4D97-AF65-F5344CB8AC3E}">
        <p14:creationId xmlns:p14="http://schemas.microsoft.com/office/powerpoint/2010/main" val="2419729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ubtitle &amp; 4 content with dividing lines and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358774" y="445811"/>
            <a:ext cx="11337925" cy="710639"/>
          </a:xfrm>
        </p:spPr>
        <p:txBody>
          <a:bodyPr anchor="b"/>
          <a:lstStyle>
            <a:lvl1pPr>
              <a:defRPr/>
            </a:lvl1pPr>
          </a:lstStyle>
          <a:p>
            <a:r>
              <a:rPr lang="en-US"/>
              <a:t>Add title</a:t>
            </a:r>
            <a:endParaRPr lang="en-GB"/>
          </a:p>
        </p:txBody>
      </p:sp>
      <p:sp>
        <p:nvSpPr>
          <p:cNvPr id="4" name="Text Placeholder 3">
            <a:extLst>
              <a:ext uri="{FF2B5EF4-FFF2-40B4-BE49-F238E27FC236}">
                <a16:creationId xmlns:a16="http://schemas.microsoft.com/office/drawing/2014/main" id="{815D3A4F-C11A-480D-B249-1B3A0A517FC3}"/>
              </a:ext>
            </a:extLst>
          </p:cNvPr>
          <p:cNvSpPr>
            <a:spLocks noGrp="1"/>
          </p:cNvSpPr>
          <p:nvPr>
            <p:ph type="body" sz="quarter" idx="10" hasCustomPrompt="1"/>
          </p:nvPr>
        </p:nvSpPr>
        <p:spPr>
          <a:xfrm>
            <a:off x="358774" y="1213249"/>
            <a:ext cx="11337924" cy="343161"/>
          </a:xfrm>
        </p:spPr>
        <p:txBody>
          <a:bodyPr vert="horz" lIns="0" tIns="0" rIns="0" bIns="0" rtlCol="0">
            <a:noAutofit/>
          </a:bodyPr>
          <a:lstStyle>
            <a:lvl1pPr>
              <a:defRPr lang="en-GB" sz="2000" dirty="0">
                <a:latin typeface="Arial" panose="020B0604020202020204" pitchFamily="34" charset="0"/>
                <a:cs typeface="Arial" panose="020B0604020202020204" pitchFamily="34" charset="0"/>
              </a:defRPr>
            </a:lvl1pPr>
          </a:lstStyle>
          <a:p>
            <a:pPr marL="0" lvl="0" indent="0">
              <a:lnSpc>
                <a:spcPct val="100000"/>
              </a:lnSpc>
              <a:spcAft>
                <a:spcPts val="0"/>
              </a:spcAft>
              <a:buNone/>
            </a:pPr>
            <a:r>
              <a:rPr lang="en-US"/>
              <a:t>Add subtitle</a:t>
            </a:r>
            <a:endParaRPr lang="en-GB"/>
          </a:p>
        </p:txBody>
      </p:sp>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358776" y="2054942"/>
            <a:ext cx="2640054" cy="3858496"/>
          </a:xfrm>
        </p:spPr>
        <p:txBody>
          <a:bodyPr vert="horz" lIns="0" tIns="0" rIns="0" bIns="0" rtlCol="0">
            <a:noAutofit/>
          </a:bodyPr>
          <a:lstStyle>
            <a:lvl1pPr>
              <a:defRPr lang="en-US" sz="1600" dirty="0"/>
            </a:lvl1pPr>
            <a:lvl2pPr>
              <a:defRPr lang="en-US" sz="1600" dirty="0"/>
            </a:lvl2pPr>
            <a:lvl3pPr>
              <a:defRPr lang="en-US" sz="1600" dirty="0"/>
            </a:lvl3pPr>
            <a:lvl4pPr>
              <a:defRPr lang="en-US" sz="1600" dirty="0"/>
            </a:lvl4pPr>
            <a:lvl5pPr>
              <a:defRPr lang="en-GB" sz="1600" dirty="0"/>
            </a:lvl5pPr>
          </a:lstStyle>
          <a:p>
            <a:pPr lvl="0">
              <a:lnSpc>
                <a:spcPct val="120000"/>
              </a:lnSpc>
              <a:spcAft>
                <a:spcPts val="600"/>
              </a:spcAft>
            </a:pPr>
            <a:r>
              <a:rPr lang="en-US"/>
              <a:t>Add first level body copy</a:t>
            </a:r>
          </a:p>
          <a:p>
            <a:pPr lvl="1">
              <a:lnSpc>
                <a:spcPct val="120000"/>
              </a:lnSpc>
              <a:spcAft>
                <a:spcPts val="600"/>
              </a:spcAft>
            </a:pPr>
            <a:r>
              <a:rPr lang="en-US"/>
              <a:t>Second level</a:t>
            </a:r>
          </a:p>
          <a:p>
            <a:pPr lvl="2">
              <a:lnSpc>
                <a:spcPct val="120000"/>
              </a:lnSpc>
              <a:spcAft>
                <a:spcPts val="600"/>
              </a:spcAft>
            </a:pPr>
            <a:r>
              <a:rPr lang="en-US"/>
              <a:t>Third level</a:t>
            </a:r>
          </a:p>
          <a:p>
            <a:pPr lvl="3">
              <a:lnSpc>
                <a:spcPct val="120000"/>
              </a:lnSpc>
              <a:spcAft>
                <a:spcPts val="600"/>
              </a:spcAft>
            </a:pPr>
            <a:r>
              <a:rPr lang="en-US"/>
              <a:t>Fourth level</a:t>
            </a:r>
          </a:p>
          <a:p>
            <a:pPr lvl="4">
              <a:lnSpc>
                <a:spcPct val="120000"/>
              </a:lnSpc>
              <a:spcAft>
                <a:spcPts val="600"/>
              </a:spcAft>
            </a:pPr>
            <a:r>
              <a:rPr lang="en-US"/>
              <a:t>Fifth level</a:t>
            </a:r>
            <a:endParaRPr lang="en-GB"/>
          </a:p>
        </p:txBody>
      </p:sp>
      <p:cxnSp>
        <p:nvCxnSpPr>
          <p:cNvPr id="11" name="Straight Connector 10">
            <a:extLst>
              <a:ext uri="{FF2B5EF4-FFF2-40B4-BE49-F238E27FC236}">
                <a16:creationId xmlns:a16="http://schemas.microsoft.com/office/drawing/2014/main" id="{9828F758-21A2-4FD1-860C-ECD2B79A8453}"/>
              </a:ext>
            </a:extLst>
          </p:cNvPr>
          <p:cNvCxnSpPr>
            <a:cxnSpLocks/>
          </p:cNvCxnSpPr>
          <p:nvPr userDrawn="1"/>
        </p:nvCxnSpPr>
        <p:spPr>
          <a:xfrm>
            <a:off x="3127838" y="1628775"/>
            <a:ext cx="0" cy="4284663"/>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1EDE509-68AA-40B1-9F83-E6D6304470E7}"/>
              </a:ext>
            </a:extLst>
          </p:cNvPr>
          <p:cNvCxnSpPr>
            <a:cxnSpLocks/>
          </p:cNvCxnSpPr>
          <p:nvPr userDrawn="1"/>
        </p:nvCxnSpPr>
        <p:spPr>
          <a:xfrm>
            <a:off x="6025906" y="1628775"/>
            <a:ext cx="0" cy="4284663"/>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7" name="Content Placeholder 4">
            <a:extLst>
              <a:ext uri="{FF2B5EF4-FFF2-40B4-BE49-F238E27FC236}">
                <a16:creationId xmlns:a16="http://schemas.microsoft.com/office/drawing/2014/main" id="{4A88AE81-088A-A456-ED8D-0F36900C485C}"/>
              </a:ext>
            </a:extLst>
          </p:cNvPr>
          <p:cNvSpPr>
            <a:spLocks noGrp="1"/>
          </p:cNvSpPr>
          <p:nvPr>
            <p:ph sz="quarter" idx="12" hasCustomPrompt="1"/>
          </p:nvPr>
        </p:nvSpPr>
        <p:spPr>
          <a:xfrm>
            <a:off x="3256844" y="2054942"/>
            <a:ext cx="2640054" cy="3858496"/>
          </a:xfrm>
        </p:spPr>
        <p:txBody>
          <a:bodyPr vert="horz" lIns="0" tIns="0" rIns="0" bIns="0" rtlCol="0">
            <a:noAutofit/>
          </a:bodyPr>
          <a:lstStyle>
            <a:lvl1pPr>
              <a:defRPr lang="en-US" sz="1600" dirty="0"/>
            </a:lvl1pPr>
            <a:lvl2pPr>
              <a:defRPr lang="en-US" sz="1600" dirty="0"/>
            </a:lvl2pPr>
            <a:lvl3pPr>
              <a:defRPr lang="en-US" sz="1600" dirty="0"/>
            </a:lvl3pPr>
            <a:lvl4pPr>
              <a:defRPr lang="en-US" sz="1600" dirty="0"/>
            </a:lvl4pPr>
            <a:lvl5pPr>
              <a:defRPr lang="en-GB" sz="1600" dirty="0"/>
            </a:lvl5pPr>
          </a:lstStyle>
          <a:p>
            <a:pPr lvl="0">
              <a:lnSpc>
                <a:spcPct val="120000"/>
              </a:lnSpc>
              <a:spcAft>
                <a:spcPts val="600"/>
              </a:spcAft>
            </a:pPr>
            <a:r>
              <a:rPr lang="en-US"/>
              <a:t>Add first level body copy</a:t>
            </a:r>
          </a:p>
          <a:p>
            <a:pPr lvl="1">
              <a:lnSpc>
                <a:spcPct val="120000"/>
              </a:lnSpc>
              <a:spcAft>
                <a:spcPts val="600"/>
              </a:spcAft>
            </a:pPr>
            <a:r>
              <a:rPr lang="en-US"/>
              <a:t>Second level</a:t>
            </a:r>
          </a:p>
          <a:p>
            <a:pPr lvl="2">
              <a:lnSpc>
                <a:spcPct val="120000"/>
              </a:lnSpc>
              <a:spcAft>
                <a:spcPts val="600"/>
              </a:spcAft>
            </a:pPr>
            <a:r>
              <a:rPr lang="en-US"/>
              <a:t>Third level</a:t>
            </a:r>
          </a:p>
          <a:p>
            <a:pPr lvl="3">
              <a:lnSpc>
                <a:spcPct val="120000"/>
              </a:lnSpc>
              <a:spcAft>
                <a:spcPts val="600"/>
              </a:spcAft>
            </a:pPr>
            <a:r>
              <a:rPr lang="en-US"/>
              <a:t>Fourth level</a:t>
            </a:r>
          </a:p>
          <a:p>
            <a:pPr lvl="4">
              <a:lnSpc>
                <a:spcPct val="120000"/>
              </a:lnSpc>
              <a:spcAft>
                <a:spcPts val="600"/>
              </a:spcAft>
            </a:pPr>
            <a:r>
              <a:rPr lang="en-US"/>
              <a:t>Fifth level</a:t>
            </a:r>
            <a:endParaRPr lang="en-GB"/>
          </a:p>
        </p:txBody>
      </p:sp>
      <p:cxnSp>
        <p:nvCxnSpPr>
          <p:cNvPr id="8" name="Straight Connector 7">
            <a:extLst>
              <a:ext uri="{FF2B5EF4-FFF2-40B4-BE49-F238E27FC236}">
                <a16:creationId xmlns:a16="http://schemas.microsoft.com/office/drawing/2014/main" id="{4DD2BC5F-EB31-C660-66A5-A2CA85B3D8CC}"/>
              </a:ext>
            </a:extLst>
          </p:cNvPr>
          <p:cNvCxnSpPr>
            <a:cxnSpLocks/>
          </p:cNvCxnSpPr>
          <p:nvPr userDrawn="1"/>
        </p:nvCxnSpPr>
        <p:spPr>
          <a:xfrm>
            <a:off x="8923974" y="1628775"/>
            <a:ext cx="0" cy="4284663"/>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13" name="Content Placeholder 4">
            <a:extLst>
              <a:ext uri="{FF2B5EF4-FFF2-40B4-BE49-F238E27FC236}">
                <a16:creationId xmlns:a16="http://schemas.microsoft.com/office/drawing/2014/main" id="{0E47FE20-AE3A-40B9-4AD3-1B3D2046D57E}"/>
              </a:ext>
            </a:extLst>
          </p:cNvPr>
          <p:cNvSpPr>
            <a:spLocks noGrp="1"/>
          </p:cNvSpPr>
          <p:nvPr>
            <p:ph sz="quarter" idx="13" hasCustomPrompt="1"/>
          </p:nvPr>
        </p:nvSpPr>
        <p:spPr>
          <a:xfrm>
            <a:off x="6154913" y="2054942"/>
            <a:ext cx="2640054" cy="3858496"/>
          </a:xfrm>
        </p:spPr>
        <p:txBody>
          <a:bodyPr vert="horz" lIns="0" tIns="0" rIns="0" bIns="0" rtlCol="0">
            <a:noAutofit/>
          </a:bodyPr>
          <a:lstStyle>
            <a:lvl1pPr>
              <a:defRPr lang="en-US" sz="1600" dirty="0"/>
            </a:lvl1pPr>
            <a:lvl2pPr>
              <a:defRPr lang="en-US" sz="1600" dirty="0"/>
            </a:lvl2pPr>
            <a:lvl3pPr>
              <a:defRPr lang="en-US" sz="1600" dirty="0"/>
            </a:lvl3pPr>
            <a:lvl4pPr>
              <a:defRPr lang="en-US" sz="1600" dirty="0"/>
            </a:lvl4pPr>
            <a:lvl5pPr>
              <a:defRPr lang="en-GB" sz="1600" dirty="0"/>
            </a:lvl5pPr>
          </a:lstStyle>
          <a:p>
            <a:pPr lvl="0">
              <a:lnSpc>
                <a:spcPct val="120000"/>
              </a:lnSpc>
              <a:spcAft>
                <a:spcPts val="600"/>
              </a:spcAft>
            </a:pPr>
            <a:r>
              <a:rPr lang="en-US"/>
              <a:t>Add first level body copy</a:t>
            </a:r>
          </a:p>
          <a:p>
            <a:pPr lvl="1">
              <a:lnSpc>
                <a:spcPct val="120000"/>
              </a:lnSpc>
              <a:spcAft>
                <a:spcPts val="600"/>
              </a:spcAft>
            </a:pPr>
            <a:r>
              <a:rPr lang="en-US"/>
              <a:t>Second level</a:t>
            </a:r>
          </a:p>
          <a:p>
            <a:pPr lvl="2">
              <a:lnSpc>
                <a:spcPct val="120000"/>
              </a:lnSpc>
              <a:spcAft>
                <a:spcPts val="600"/>
              </a:spcAft>
            </a:pPr>
            <a:r>
              <a:rPr lang="en-US"/>
              <a:t>Third level</a:t>
            </a:r>
          </a:p>
          <a:p>
            <a:pPr lvl="3">
              <a:lnSpc>
                <a:spcPct val="120000"/>
              </a:lnSpc>
              <a:spcAft>
                <a:spcPts val="600"/>
              </a:spcAft>
            </a:pPr>
            <a:r>
              <a:rPr lang="en-US"/>
              <a:t>Fourth level</a:t>
            </a:r>
          </a:p>
          <a:p>
            <a:pPr lvl="4">
              <a:lnSpc>
                <a:spcPct val="120000"/>
              </a:lnSpc>
              <a:spcAft>
                <a:spcPts val="600"/>
              </a:spcAft>
            </a:pPr>
            <a:r>
              <a:rPr lang="en-US"/>
              <a:t>Fifth level</a:t>
            </a:r>
            <a:endParaRPr lang="en-GB"/>
          </a:p>
        </p:txBody>
      </p:sp>
      <p:sp>
        <p:nvSpPr>
          <p:cNvPr id="14" name="Content Placeholder 4">
            <a:extLst>
              <a:ext uri="{FF2B5EF4-FFF2-40B4-BE49-F238E27FC236}">
                <a16:creationId xmlns:a16="http://schemas.microsoft.com/office/drawing/2014/main" id="{BA9BD629-B069-4E9F-4A70-0E76E3CBDF54}"/>
              </a:ext>
            </a:extLst>
          </p:cNvPr>
          <p:cNvSpPr>
            <a:spLocks noGrp="1"/>
          </p:cNvSpPr>
          <p:nvPr>
            <p:ph sz="quarter" idx="14" hasCustomPrompt="1"/>
          </p:nvPr>
        </p:nvSpPr>
        <p:spPr>
          <a:xfrm>
            <a:off x="9052978" y="2054942"/>
            <a:ext cx="2640054" cy="3858496"/>
          </a:xfrm>
        </p:spPr>
        <p:txBody>
          <a:bodyPr vert="horz" lIns="0" tIns="0" rIns="0" bIns="0" rtlCol="0">
            <a:noAutofit/>
          </a:bodyPr>
          <a:lstStyle>
            <a:lvl1pPr>
              <a:defRPr lang="en-US" sz="1600" dirty="0"/>
            </a:lvl1pPr>
            <a:lvl2pPr>
              <a:defRPr lang="en-US" sz="1600" dirty="0"/>
            </a:lvl2pPr>
            <a:lvl3pPr>
              <a:defRPr lang="en-US" sz="1600" dirty="0"/>
            </a:lvl3pPr>
            <a:lvl4pPr>
              <a:defRPr lang="en-US" sz="1600" dirty="0"/>
            </a:lvl4pPr>
            <a:lvl5pPr>
              <a:defRPr lang="en-GB" sz="1600" dirty="0"/>
            </a:lvl5pPr>
          </a:lstStyle>
          <a:p>
            <a:pPr lvl="0">
              <a:lnSpc>
                <a:spcPct val="120000"/>
              </a:lnSpc>
              <a:spcAft>
                <a:spcPts val="600"/>
              </a:spcAft>
            </a:pPr>
            <a:r>
              <a:rPr lang="en-US"/>
              <a:t>Add first level body copy</a:t>
            </a:r>
          </a:p>
          <a:p>
            <a:pPr lvl="1">
              <a:lnSpc>
                <a:spcPct val="120000"/>
              </a:lnSpc>
              <a:spcAft>
                <a:spcPts val="600"/>
              </a:spcAft>
            </a:pPr>
            <a:r>
              <a:rPr lang="en-US"/>
              <a:t>Second level</a:t>
            </a:r>
          </a:p>
          <a:p>
            <a:pPr lvl="2">
              <a:lnSpc>
                <a:spcPct val="120000"/>
              </a:lnSpc>
              <a:spcAft>
                <a:spcPts val="600"/>
              </a:spcAft>
            </a:pPr>
            <a:r>
              <a:rPr lang="en-US"/>
              <a:t>Third level</a:t>
            </a:r>
          </a:p>
          <a:p>
            <a:pPr lvl="3">
              <a:lnSpc>
                <a:spcPct val="120000"/>
              </a:lnSpc>
              <a:spcAft>
                <a:spcPts val="600"/>
              </a:spcAft>
            </a:pPr>
            <a:r>
              <a:rPr lang="en-US"/>
              <a:t>Fourth level</a:t>
            </a:r>
          </a:p>
          <a:p>
            <a:pPr lvl="4">
              <a:lnSpc>
                <a:spcPct val="120000"/>
              </a:lnSpc>
              <a:spcAft>
                <a:spcPts val="600"/>
              </a:spcAft>
            </a:pPr>
            <a:r>
              <a:rPr lang="en-US"/>
              <a:t>Fifth level</a:t>
            </a:r>
            <a:endParaRPr lang="en-GB"/>
          </a:p>
        </p:txBody>
      </p:sp>
      <p:sp>
        <p:nvSpPr>
          <p:cNvPr id="3" name="Text Placeholder 9">
            <a:extLst>
              <a:ext uri="{FF2B5EF4-FFF2-40B4-BE49-F238E27FC236}">
                <a16:creationId xmlns:a16="http://schemas.microsoft.com/office/drawing/2014/main" id="{5876B90D-4DBD-0D6F-57F8-A0C7522C69C6}"/>
              </a:ext>
            </a:extLst>
          </p:cNvPr>
          <p:cNvSpPr>
            <a:spLocks noGrp="1"/>
          </p:cNvSpPr>
          <p:nvPr>
            <p:ph type="body" sz="quarter" idx="15" hasCustomPrompt="1"/>
          </p:nvPr>
        </p:nvSpPr>
        <p:spPr>
          <a:xfrm>
            <a:off x="358777" y="1613209"/>
            <a:ext cx="2640054" cy="343161"/>
          </a:xfrm>
        </p:spPr>
        <p:txBody>
          <a:bodyPr vert="horz" lIns="0" tIns="0" rIns="0" bIns="0" rtlCol="0">
            <a:noAutofit/>
          </a:bodyPr>
          <a:lstStyle>
            <a:lvl1pPr marL="0" indent="0">
              <a:buFont typeface="Arial" panose="020B0604020202020204" pitchFamily="34" charset="0"/>
              <a:buNone/>
              <a:defRPr lang="en-US" sz="1800" b="1" smtClean="0">
                <a:solidFill>
                  <a:schemeClr val="tx2"/>
                </a:solidFill>
                <a:latin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title</a:t>
            </a:r>
            <a:endParaRPr lang="en-GB"/>
          </a:p>
        </p:txBody>
      </p:sp>
      <p:sp>
        <p:nvSpPr>
          <p:cNvPr id="6" name="Text Placeholder 9">
            <a:extLst>
              <a:ext uri="{FF2B5EF4-FFF2-40B4-BE49-F238E27FC236}">
                <a16:creationId xmlns:a16="http://schemas.microsoft.com/office/drawing/2014/main" id="{0FD4480B-AE94-8369-0D6A-FE7B7D4892D2}"/>
              </a:ext>
            </a:extLst>
          </p:cNvPr>
          <p:cNvSpPr>
            <a:spLocks noGrp="1"/>
          </p:cNvSpPr>
          <p:nvPr>
            <p:ph type="body" sz="quarter" idx="16" hasCustomPrompt="1"/>
          </p:nvPr>
        </p:nvSpPr>
        <p:spPr>
          <a:xfrm>
            <a:off x="3256844" y="1613209"/>
            <a:ext cx="2640054" cy="343161"/>
          </a:xfrm>
        </p:spPr>
        <p:txBody>
          <a:bodyPr vert="horz" lIns="0" tIns="0" rIns="0" bIns="0" rtlCol="0">
            <a:noAutofit/>
          </a:bodyPr>
          <a:lstStyle>
            <a:lvl1pPr marL="0" indent="0">
              <a:buFont typeface="Arial" panose="020B0604020202020204" pitchFamily="34" charset="0"/>
              <a:buNone/>
              <a:defRPr lang="en-US" sz="1800" b="1" smtClean="0">
                <a:solidFill>
                  <a:schemeClr val="tx2"/>
                </a:solidFill>
                <a:latin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title</a:t>
            </a:r>
            <a:endParaRPr lang="en-GB"/>
          </a:p>
        </p:txBody>
      </p:sp>
      <p:sp>
        <p:nvSpPr>
          <p:cNvPr id="9" name="Text Placeholder 9">
            <a:extLst>
              <a:ext uri="{FF2B5EF4-FFF2-40B4-BE49-F238E27FC236}">
                <a16:creationId xmlns:a16="http://schemas.microsoft.com/office/drawing/2014/main" id="{776A3373-B27E-182B-CF17-565A668845D6}"/>
              </a:ext>
            </a:extLst>
          </p:cNvPr>
          <p:cNvSpPr>
            <a:spLocks noGrp="1"/>
          </p:cNvSpPr>
          <p:nvPr>
            <p:ph type="body" sz="quarter" idx="17" hasCustomPrompt="1"/>
          </p:nvPr>
        </p:nvSpPr>
        <p:spPr>
          <a:xfrm>
            <a:off x="6154911" y="1613209"/>
            <a:ext cx="2640054" cy="343161"/>
          </a:xfrm>
        </p:spPr>
        <p:txBody>
          <a:bodyPr vert="horz" lIns="0" tIns="0" rIns="0" bIns="0" rtlCol="0">
            <a:noAutofit/>
          </a:bodyPr>
          <a:lstStyle>
            <a:lvl1pPr marL="0" indent="0">
              <a:buFont typeface="Arial" panose="020B0604020202020204" pitchFamily="34" charset="0"/>
              <a:buNone/>
              <a:defRPr lang="en-US" sz="1800" b="1" smtClean="0">
                <a:solidFill>
                  <a:schemeClr val="tx2"/>
                </a:solidFill>
                <a:latin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title</a:t>
            </a:r>
            <a:endParaRPr lang="en-GB"/>
          </a:p>
        </p:txBody>
      </p:sp>
      <p:sp>
        <p:nvSpPr>
          <p:cNvPr id="10" name="Text Placeholder 9">
            <a:extLst>
              <a:ext uri="{FF2B5EF4-FFF2-40B4-BE49-F238E27FC236}">
                <a16:creationId xmlns:a16="http://schemas.microsoft.com/office/drawing/2014/main" id="{1B254E83-468A-BCCC-48D0-0A48E3A3F93F}"/>
              </a:ext>
            </a:extLst>
          </p:cNvPr>
          <p:cNvSpPr>
            <a:spLocks noGrp="1"/>
          </p:cNvSpPr>
          <p:nvPr>
            <p:ph type="body" sz="quarter" idx="18" hasCustomPrompt="1"/>
          </p:nvPr>
        </p:nvSpPr>
        <p:spPr>
          <a:xfrm>
            <a:off x="9052978" y="1613209"/>
            <a:ext cx="2640054" cy="343161"/>
          </a:xfrm>
        </p:spPr>
        <p:txBody>
          <a:bodyPr vert="horz" lIns="0" tIns="0" rIns="0" bIns="0" rtlCol="0">
            <a:noAutofit/>
          </a:bodyPr>
          <a:lstStyle>
            <a:lvl1pPr marL="0" indent="0">
              <a:buFont typeface="Arial" panose="020B0604020202020204" pitchFamily="34" charset="0"/>
              <a:buNone/>
              <a:defRPr lang="en-US" sz="1800" b="1" smtClean="0">
                <a:solidFill>
                  <a:schemeClr val="tx2"/>
                </a:solidFill>
                <a:latin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title</a:t>
            </a:r>
            <a:endParaRPr lang="en-GB"/>
          </a:p>
        </p:txBody>
      </p:sp>
      <p:sp>
        <p:nvSpPr>
          <p:cNvPr id="15" name="TextBox 14">
            <a:extLst>
              <a:ext uri="{FF2B5EF4-FFF2-40B4-BE49-F238E27FC236}">
                <a16:creationId xmlns:a16="http://schemas.microsoft.com/office/drawing/2014/main" id="{699E6A51-5E02-FC0B-D604-E9C75094ADC6}"/>
              </a:ext>
            </a:extLst>
          </p:cNvPr>
          <p:cNvSpPr txBox="1"/>
          <p:nvPr userDrawn="1"/>
        </p:nvSpPr>
        <p:spPr>
          <a:xfrm>
            <a:off x="358775" y="6348669"/>
            <a:ext cx="227151" cy="283906"/>
          </a:xfrm>
          <a:prstGeom prst="rect">
            <a:avLst/>
          </a:prstGeom>
          <a:noFill/>
        </p:spPr>
        <p:txBody>
          <a:bodyPr wrap="square" lIns="0" tIns="0" rIns="0" bIns="144000" rtlCol="0">
            <a:spAutoFit/>
          </a:bodyPr>
          <a:lstStyle/>
          <a:p>
            <a:fld id="{1B89E529-AE4E-4371-8EFE-1FBBC6F604E7}" type="slidenum">
              <a:rPr lang="en-US" sz="900" smtClean="0">
                <a:solidFill>
                  <a:schemeClr val="tx2"/>
                </a:solidFill>
              </a:rPr>
              <a:t>‹#›</a:t>
            </a:fld>
            <a:endParaRPr lang="en-GB" sz="900">
              <a:solidFill>
                <a:schemeClr val="tx2"/>
              </a:solidFill>
            </a:endParaRPr>
          </a:p>
        </p:txBody>
      </p:sp>
    </p:spTree>
    <p:extLst>
      <p:ext uri="{BB962C8B-B14F-4D97-AF65-F5344CB8AC3E}">
        <p14:creationId xmlns:p14="http://schemas.microsoft.com/office/powerpoint/2010/main" val="24770901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ubtitle &amp; 5 content with dividing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358774" y="445811"/>
            <a:ext cx="11337925" cy="710639"/>
          </a:xfrm>
        </p:spPr>
        <p:txBody>
          <a:bodyPr anchor="b"/>
          <a:lstStyle>
            <a:lvl1pPr>
              <a:defRPr/>
            </a:lvl1pPr>
          </a:lstStyle>
          <a:p>
            <a:r>
              <a:rPr lang="en-US"/>
              <a:t>Add title</a:t>
            </a:r>
            <a:endParaRPr lang="en-GB"/>
          </a:p>
        </p:txBody>
      </p:sp>
      <p:sp>
        <p:nvSpPr>
          <p:cNvPr id="4" name="Text Placeholder 3">
            <a:extLst>
              <a:ext uri="{FF2B5EF4-FFF2-40B4-BE49-F238E27FC236}">
                <a16:creationId xmlns:a16="http://schemas.microsoft.com/office/drawing/2014/main" id="{815D3A4F-C11A-480D-B249-1B3A0A517FC3}"/>
              </a:ext>
            </a:extLst>
          </p:cNvPr>
          <p:cNvSpPr>
            <a:spLocks noGrp="1"/>
          </p:cNvSpPr>
          <p:nvPr>
            <p:ph type="body" sz="quarter" idx="10" hasCustomPrompt="1"/>
          </p:nvPr>
        </p:nvSpPr>
        <p:spPr>
          <a:xfrm>
            <a:off x="358774" y="1213249"/>
            <a:ext cx="11337924" cy="343161"/>
          </a:xfrm>
        </p:spPr>
        <p:txBody>
          <a:bodyPr vert="horz" lIns="0" tIns="0" rIns="0" bIns="0" rtlCol="0">
            <a:noAutofit/>
          </a:bodyPr>
          <a:lstStyle>
            <a:lvl1pPr>
              <a:defRPr lang="en-GB" sz="2000" dirty="0">
                <a:latin typeface="Arial" panose="020B0604020202020204" pitchFamily="34" charset="0"/>
                <a:cs typeface="Arial" panose="020B0604020202020204" pitchFamily="34" charset="0"/>
              </a:defRPr>
            </a:lvl1pPr>
          </a:lstStyle>
          <a:p>
            <a:pPr marL="0" lvl="0" indent="0">
              <a:lnSpc>
                <a:spcPct val="100000"/>
              </a:lnSpc>
              <a:spcAft>
                <a:spcPts val="0"/>
              </a:spcAft>
              <a:buNone/>
            </a:pPr>
            <a:r>
              <a:rPr lang="en-US"/>
              <a:t>Add subtitle</a:t>
            </a:r>
            <a:endParaRPr lang="en-GB"/>
          </a:p>
        </p:txBody>
      </p:sp>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358778" y="1628773"/>
            <a:ext cx="2069290" cy="4284665"/>
          </a:xfrm>
        </p:spPr>
        <p:txBody>
          <a:bodyPr vert="horz" lIns="0" tIns="0" rIns="0" bIns="0" rtlCol="0">
            <a:noAutofit/>
          </a:bodyPr>
          <a:lstStyle>
            <a:lvl1pPr>
              <a:defRPr lang="en-US" sz="1600" dirty="0"/>
            </a:lvl1pPr>
            <a:lvl2pPr>
              <a:defRPr lang="en-US" sz="1600" dirty="0"/>
            </a:lvl2pPr>
            <a:lvl3pPr>
              <a:defRPr lang="en-US" sz="1600" dirty="0"/>
            </a:lvl3pPr>
            <a:lvl4pPr>
              <a:defRPr lang="en-US" sz="1600" dirty="0"/>
            </a:lvl4pPr>
            <a:lvl5pPr>
              <a:defRPr lang="en-GB" sz="1600" dirty="0"/>
            </a:lvl5pPr>
          </a:lstStyle>
          <a:p>
            <a:pPr lvl="0">
              <a:lnSpc>
                <a:spcPct val="120000"/>
              </a:lnSpc>
              <a:spcAft>
                <a:spcPts val="600"/>
              </a:spcAft>
            </a:pPr>
            <a:r>
              <a:rPr lang="en-US"/>
              <a:t>Add first level body copy</a:t>
            </a:r>
          </a:p>
          <a:p>
            <a:pPr lvl="1">
              <a:lnSpc>
                <a:spcPct val="120000"/>
              </a:lnSpc>
              <a:spcAft>
                <a:spcPts val="600"/>
              </a:spcAft>
            </a:pPr>
            <a:r>
              <a:rPr lang="en-US"/>
              <a:t>Second level</a:t>
            </a:r>
          </a:p>
          <a:p>
            <a:pPr lvl="2">
              <a:lnSpc>
                <a:spcPct val="120000"/>
              </a:lnSpc>
              <a:spcAft>
                <a:spcPts val="600"/>
              </a:spcAft>
            </a:pPr>
            <a:r>
              <a:rPr lang="en-US"/>
              <a:t>Third level</a:t>
            </a:r>
          </a:p>
          <a:p>
            <a:pPr lvl="3">
              <a:lnSpc>
                <a:spcPct val="120000"/>
              </a:lnSpc>
              <a:spcAft>
                <a:spcPts val="600"/>
              </a:spcAft>
            </a:pPr>
            <a:r>
              <a:rPr lang="en-US"/>
              <a:t>Fourth level</a:t>
            </a:r>
          </a:p>
          <a:p>
            <a:pPr lvl="4">
              <a:lnSpc>
                <a:spcPct val="120000"/>
              </a:lnSpc>
              <a:spcAft>
                <a:spcPts val="600"/>
              </a:spcAft>
            </a:pPr>
            <a:r>
              <a:rPr lang="en-US"/>
              <a:t>Fifth level</a:t>
            </a:r>
            <a:endParaRPr lang="en-GB"/>
          </a:p>
        </p:txBody>
      </p:sp>
      <p:cxnSp>
        <p:nvCxnSpPr>
          <p:cNvPr id="11" name="Straight Connector 10">
            <a:extLst>
              <a:ext uri="{FF2B5EF4-FFF2-40B4-BE49-F238E27FC236}">
                <a16:creationId xmlns:a16="http://schemas.microsoft.com/office/drawing/2014/main" id="{9828F758-21A2-4FD1-860C-ECD2B79A8453}"/>
              </a:ext>
            </a:extLst>
          </p:cNvPr>
          <p:cNvCxnSpPr>
            <a:cxnSpLocks/>
          </p:cNvCxnSpPr>
          <p:nvPr userDrawn="1"/>
        </p:nvCxnSpPr>
        <p:spPr>
          <a:xfrm>
            <a:off x="2549544" y="1628775"/>
            <a:ext cx="0" cy="4284663"/>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1EDE509-68AA-40B1-9F83-E6D6304470E7}"/>
              </a:ext>
            </a:extLst>
          </p:cNvPr>
          <p:cNvCxnSpPr>
            <a:cxnSpLocks/>
          </p:cNvCxnSpPr>
          <p:nvPr userDrawn="1"/>
        </p:nvCxnSpPr>
        <p:spPr>
          <a:xfrm>
            <a:off x="7174028" y="1628775"/>
            <a:ext cx="0" cy="4284663"/>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7" name="Content Placeholder 4">
            <a:extLst>
              <a:ext uri="{FF2B5EF4-FFF2-40B4-BE49-F238E27FC236}">
                <a16:creationId xmlns:a16="http://schemas.microsoft.com/office/drawing/2014/main" id="{4A88AE81-088A-A456-ED8D-0F36900C485C}"/>
              </a:ext>
            </a:extLst>
          </p:cNvPr>
          <p:cNvSpPr>
            <a:spLocks noGrp="1"/>
          </p:cNvSpPr>
          <p:nvPr>
            <p:ph sz="quarter" idx="12" hasCustomPrompt="1"/>
          </p:nvPr>
        </p:nvSpPr>
        <p:spPr>
          <a:xfrm>
            <a:off x="2671020" y="1628773"/>
            <a:ext cx="2069290" cy="4284665"/>
          </a:xfrm>
        </p:spPr>
        <p:txBody>
          <a:bodyPr vert="horz" lIns="0" tIns="0" rIns="0" bIns="0" rtlCol="0">
            <a:noAutofit/>
          </a:bodyPr>
          <a:lstStyle>
            <a:lvl1pPr>
              <a:defRPr lang="en-US" sz="1600" dirty="0"/>
            </a:lvl1pPr>
            <a:lvl2pPr>
              <a:defRPr lang="en-US" sz="1600" dirty="0"/>
            </a:lvl2pPr>
            <a:lvl3pPr>
              <a:defRPr lang="en-US" sz="1600" dirty="0"/>
            </a:lvl3pPr>
            <a:lvl4pPr>
              <a:defRPr lang="en-US" sz="1600" dirty="0"/>
            </a:lvl4pPr>
            <a:lvl5pPr>
              <a:defRPr lang="en-GB" sz="1600" dirty="0"/>
            </a:lvl5pPr>
          </a:lstStyle>
          <a:p>
            <a:pPr lvl="0">
              <a:lnSpc>
                <a:spcPct val="120000"/>
              </a:lnSpc>
              <a:spcAft>
                <a:spcPts val="600"/>
              </a:spcAft>
            </a:pPr>
            <a:r>
              <a:rPr lang="en-US"/>
              <a:t>Add first level body copy</a:t>
            </a:r>
          </a:p>
          <a:p>
            <a:pPr lvl="1">
              <a:lnSpc>
                <a:spcPct val="120000"/>
              </a:lnSpc>
              <a:spcAft>
                <a:spcPts val="600"/>
              </a:spcAft>
            </a:pPr>
            <a:r>
              <a:rPr lang="en-US"/>
              <a:t>Second level</a:t>
            </a:r>
          </a:p>
          <a:p>
            <a:pPr lvl="2">
              <a:lnSpc>
                <a:spcPct val="120000"/>
              </a:lnSpc>
              <a:spcAft>
                <a:spcPts val="600"/>
              </a:spcAft>
            </a:pPr>
            <a:r>
              <a:rPr lang="en-US"/>
              <a:t>Third level</a:t>
            </a:r>
          </a:p>
          <a:p>
            <a:pPr lvl="3">
              <a:lnSpc>
                <a:spcPct val="120000"/>
              </a:lnSpc>
              <a:spcAft>
                <a:spcPts val="600"/>
              </a:spcAft>
            </a:pPr>
            <a:r>
              <a:rPr lang="en-US"/>
              <a:t>Fourth level</a:t>
            </a:r>
          </a:p>
          <a:p>
            <a:pPr lvl="4">
              <a:lnSpc>
                <a:spcPct val="120000"/>
              </a:lnSpc>
              <a:spcAft>
                <a:spcPts val="600"/>
              </a:spcAft>
            </a:pPr>
            <a:r>
              <a:rPr lang="en-US"/>
              <a:t>Fifth level</a:t>
            </a:r>
            <a:endParaRPr lang="en-GB"/>
          </a:p>
        </p:txBody>
      </p:sp>
      <p:cxnSp>
        <p:nvCxnSpPr>
          <p:cNvPr id="8" name="Straight Connector 7">
            <a:extLst>
              <a:ext uri="{FF2B5EF4-FFF2-40B4-BE49-F238E27FC236}">
                <a16:creationId xmlns:a16="http://schemas.microsoft.com/office/drawing/2014/main" id="{4DD2BC5F-EB31-C660-66A5-A2CA85B3D8CC}"/>
              </a:ext>
            </a:extLst>
          </p:cNvPr>
          <p:cNvCxnSpPr>
            <a:cxnSpLocks/>
          </p:cNvCxnSpPr>
          <p:nvPr userDrawn="1"/>
        </p:nvCxnSpPr>
        <p:spPr>
          <a:xfrm>
            <a:off x="9486270" y="1628775"/>
            <a:ext cx="0" cy="4284663"/>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13" name="Content Placeholder 4">
            <a:extLst>
              <a:ext uri="{FF2B5EF4-FFF2-40B4-BE49-F238E27FC236}">
                <a16:creationId xmlns:a16="http://schemas.microsoft.com/office/drawing/2014/main" id="{0E47FE20-AE3A-40B9-4AD3-1B3D2046D57E}"/>
              </a:ext>
            </a:extLst>
          </p:cNvPr>
          <p:cNvSpPr>
            <a:spLocks noGrp="1"/>
          </p:cNvSpPr>
          <p:nvPr>
            <p:ph sz="quarter" idx="13" hasCustomPrompt="1"/>
          </p:nvPr>
        </p:nvSpPr>
        <p:spPr>
          <a:xfrm>
            <a:off x="4983262" y="1628773"/>
            <a:ext cx="2069290" cy="4284665"/>
          </a:xfrm>
        </p:spPr>
        <p:txBody>
          <a:bodyPr vert="horz" lIns="0" tIns="0" rIns="0" bIns="0" rtlCol="0">
            <a:noAutofit/>
          </a:bodyPr>
          <a:lstStyle>
            <a:lvl1pPr>
              <a:defRPr lang="en-US" sz="1600" dirty="0"/>
            </a:lvl1pPr>
            <a:lvl2pPr>
              <a:defRPr lang="en-US" sz="1600" dirty="0"/>
            </a:lvl2pPr>
            <a:lvl3pPr>
              <a:defRPr lang="en-US" sz="1600" dirty="0"/>
            </a:lvl3pPr>
            <a:lvl4pPr>
              <a:defRPr lang="en-US" sz="1600" dirty="0"/>
            </a:lvl4pPr>
            <a:lvl5pPr>
              <a:defRPr lang="en-GB" sz="1600" dirty="0"/>
            </a:lvl5pPr>
          </a:lstStyle>
          <a:p>
            <a:pPr lvl="0">
              <a:lnSpc>
                <a:spcPct val="120000"/>
              </a:lnSpc>
              <a:spcAft>
                <a:spcPts val="600"/>
              </a:spcAft>
            </a:pPr>
            <a:r>
              <a:rPr lang="en-US"/>
              <a:t>Add first level body copy</a:t>
            </a:r>
          </a:p>
          <a:p>
            <a:pPr lvl="1">
              <a:lnSpc>
                <a:spcPct val="120000"/>
              </a:lnSpc>
              <a:spcAft>
                <a:spcPts val="600"/>
              </a:spcAft>
            </a:pPr>
            <a:r>
              <a:rPr lang="en-US"/>
              <a:t>Second level</a:t>
            </a:r>
          </a:p>
          <a:p>
            <a:pPr lvl="2">
              <a:lnSpc>
                <a:spcPct val="120000"/>
              </a:lnSpc>
              <a:spcAft>
                <a:spcPts val="600"/>
              </a:spcAft>
            </a:pPr>
            <a:r>
              <a:rPr lang="en-US"/>
              <a:t>Third level</a:t>
            </a:r>
          </a:p>
          <a:p>
            <a:pPr lvl="3">
              <a:lnSpc>
                <a:spcPct val="120000"/>
              </a:lnSpc>
              <a:spcAft>
                <a:spcPts val="600"/>
              </a:spcAft>
            </a:pPr>
            <a:r>
              <a:rPr lang="en-US"/>
              <a:t>Fourth level</a:t>
            </a:r>
          </a:p>
          <a:p>
            <a:pPr lvl="4">
              <a:lnSpc>
                <a:spcPct val="120000"/>
              </a:lnSpc>
              <a:spcAft>
                <a:spcPts val="600"/>
              </a:spcAft>
            </a:pPr>
            <a:r>
              <a:rPr lang="en-US"/>
              <a:t>Fifth level</a:t>
            </a:r>
            <a:endParaRPr lang="en-GB"/>
          </a:p>
        </p:txBody>
      </p:sp>
      <p:sp>
        <p:nvSpPr>
          <p:cNvPr id="14" name="Content Placeholder 4">
            <a:extLst>
              <a:ext uri="{FF2B5EF4-FFF2-40B4-BE49-F238E27FC236}">
                <a16:creationId xmlns:a16="http://schemas.microsoft.com/office/drawing/2014/main" id="{BA9BD629-B069-4E9F-4A70-0E76E3CBDF54}"/>
              </a:ext>
            </a:extLst>
          </p:cNvPr>
          <p:cNvSpPr>
            <a:spLocks noGrp="1"/>
          </p:cNvSpPr>
          <p:nvPr>
            <p:ph sz="quarter" idx="14" hasCustomPrompt="1"/>
          </p:nvPr>
        </p:nvSpPr>
        <p:spPr>
          <a:xfrm>
            <a:off x="9607746" y="1628773"/>
            <a:ext cx="2069290" cy="4284665"/>
          </a:xfrm>
        </p:spPr>
        <p:txBody>
          <a:bodyPr vert="horz" lIns="0" tIns="0" rIns="0" bIns="0" rtlCol="0">
            <a:noAutofit/>
          </a:bodyPr>
          <a:lstStyle>
            <a:lvl1pPr>
              <a:defRPr lang="en-US" sz="1600" dirty="0"/>
            </a:lvl1pPr>
            <a:lvl2pPr>
              <a:defRPr lang="en-US" sz="1600" dirty="0"/>
            </a:lvl2pPr>
            <a:lvl3pPr>
              <a:defRPr lang="en-US" sz="1600" dirty="0"/>
            </a:lvl3pPr>
            <a:lvl4pPr>
              <a:defRPr lang="en-US" sz="1600" dirty="0"/>
            </a:lvl4pPr>
            <a:lvl5pPr>
              <a:defRPr lang="en-GB" sz="1600" dirty="0"/>
            </a:lvl5pPr>
          </a:lstStyle>
          <a:p>
            <a:pPr lvl="0">
              <a:lnSpc>
                <a:spcPct val="120000"/>
              </a:lnSpc>
              <a:spcAft>
                <a:spcPts val="600"/>
              </a:spcAft>
            </a:pPr>
            <a:r>
              <a:rPr lang="en-US"/>
              <a:t>Add first level body copy</a:t>
            </a:r>
          </a:p>
          <a:p>
            <a:pPr lvl="1">
              <a:lnSpc>
                <a:spcPct val="120000"/>
              </a:lnSpc>
              <a:spcAft>
                <a:spcPts val="600"/>
              </a:spcAft>
            </a:pPr>
            <a:r>
              <a:rPr lang="en-US"/>
              <a:t>Second level</a:t>
            </a:r>
          </a:p>
          <a:p>
            <a:pPr lvl="2">
              <a:lnSpc>
                <a:spcPct val="120000"/>
              </a:lnSpc>
              <a:spcAft>
                <a:spcPts val="600"/>
              </a:spcAft>
            </a:pPr>
            <a:r>
              <a:rPr lang="en-US"/>
              <a:t>Third level</a:t>
            </a:r>
          </a:p>
          <a:p>
            <a:pPr lvl="3">
              <a:lnSpc>
                <a:spcPct val="120000"/>
              </a:lnSpc>
              <a:spcAft>
                <a:spcPts val="600"/>
              </a:spcAft>
            </a:pPr>
            <a:r>
              <a:rPr lang="en-US"/>
              <a:t>Fourth level</a:t>
            </a:r>
          </a:p>
          <a:p>
            <a:pPr lvl="4">
              <a:lnSpc>
                <a:spcPct val="120000"/>
              </a:lnSpc>
              <a:spcAft>
                <a:spcPts val="600"/>
              </a:spcAft>
            </a:pPr>
            <a:r>
              <a:rPr lang="en-US"/>
              <a:t>Fifth level</a:t>
            </a:r>
            <a:endParaRPr lang="en-GB"/>
          </a:p>
        </p:txBody>
      </p:sp>
      <p:sp>
        <p:nvSpPr>
          <p:cNvPr id="3" name="Content Placeholder 4">
            <a:extLst>
              <a:ext uri="{FF2B5EF4-FFF2-40B4-BE49-F238E27FC236}">
                <a16:creationId xmlns:a16="http://schemas.microsoft.com/office/drawing/2014/main" id="{F599DAC9-B941-89C9-154E-6C23E24760C1}"/>
              </a:ext>
            </a:extLst>
          </p:cNvPr>
          <p:cNvSpPr>
            <a:spLocks noGrp="1"/>
          </p:cNvSpPr>
          <p:nvPr>
            <p:ph sz="quarter" idx="15" hasCustomPrompt="1"/>
          </p:nvPr>
        </p:nvSpPr>
        <p:spPr>
          <a:xfrm>
            <a:off x="7295504" y="1628773"/>
            <a:ext cx="2069290" cy="4284665"/>
          </a:xfrm>
        </p:spPr>
        <p:txBody>
          <a:bodyPr vert="horz" lIns="0" tIns="0" rIns="0" bIns="0" rtlCol="0">
            <a:noAutofit/>
          </a:bodyPr>
          <a:lstStyle>
            <a:lvl1pPr>
              <a:defRPr lang="en-US" sz="1600" dirty="0"/>
            </a:lvl1pPr>
            <a:lvl2pPr>
              <a:defRPr lang="en-US" sz="1600" dirty="0"/>
            </a:lvl2pPr>
            <a:lvl3pPr>
              <a:defRPr lang="en-US" sz="1600" dirty="0"/>
            </a:lvl3pPr>
            <a:lvl4pPr>
              <a:defRPr lang="en-US" sz="1600" dirty="0"/>
            </a:lvl4pPr>
            <a:lvl5pPr>
              <a:defRPr lang="en-GB" sz="1600" dirty="0"/>
            </a:lvl5pPr>
          </a:lstStyle>
          <a:p>
            <a:pPr lvl="0">
              <a:lnSpc>
                <a:spcPct val="120000"/>
              </a:lnSpc>
              <a:spcAft>
                <a:spcPts val="600"/>
              </a:spcAft>
            </a:pPr>
            <a:r>
              <a:rPr lang="en-US"/>
              <a:t>Add first level body copy</a:t>
            </a:r>
          </a:p>
          <a:p>
            <a:pPr lvl="1">
              <a:lnSpc>
                <a:spcPct val="120000"/>
              </a:lnSpc>
              <a:spcAft>
                <a:spcPts val="600"/>
              </a:spcAft>
            </a:pPr>
            <a:r>
              <a:rPr lang="en-US"/>
              <a:t>Second level</a:t>
            </a:r>
          </a:p>
          <a:p>
            <a:pPr lvl="2">
              <a:lnSpc>
                <a:spcPct val="120000"/>
              </a:lnSpc>
              <a:spcAft>
                <a:spcPts val="600"/>
              </a:spcAft>
            </a:pPr>
            <a:r>
              <a:rPr lang="en-US"/>
              <a:t>Third level</a:t>
            </a:r>
          </a:p>
          <a:p>
            <a:pPr lvl="3">
              <a:lnSpc>
                <a:spcPct val="120000"/>
              </a:lnSpc>
              <a:spcAft>
                <a:spcPts val="600"/>
              </a:spcAft>
            </a:pPr>
            <a:r>
              <a:rPr lang="en-US"/>
              <a:t>Fourth level</a:t>
            </a:r>
          </a:p>
          <a:p>
            <a:pPr lvl="4">
              <a:lnSpc>
                <a:spcPct val="120000"/>
              </a:lnSpc>
              <a:spcAft>
                <a:spcPts val="600"/>
              </a:spcAft>
            </a:pPr>
            <a:r>
              <a:rPr lang="en-US"/>
              <a:t>Fifth level</a:t>
            </a:r>
            <a:endParaRPr lang="en-GB"/>
          </a:p>
        </p:txBody>
      </p:sp>
      <p:cxnSp>
        <p:nvCxnSpPr>
          <p:cNvPr id="6" name="Straight Connector 5">
            <a:extLst>
              <a:ext uri="{FF2B5EF4-FFF2-40B4-BE49-F238E27FC236}">
                <a16:creationId xmlns:a16="http://schemas.microsoft.com/office/drawing/2014/main" id="{10F246F9-8A8B-FAE3-F304-1C62A713DAB4}"/>
              </a:ext>
            </a:extLst>
          </p:cNvPr>
          <p:cNvCxnSpPr>
            <a:cxnSpLocks/>
          </p:cNvCxnSpPr>
          <p:nvPr userDrawn="1"/>
        </p:nvCxnSpPr>
        <p:spPr>
          <a:xfrm>
            <a:off x="4861786" y="1628775"/>
            <a:ext cx="0" cy="4284663"/>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3110176-2988-205A-E3B7-23725C1BC362}"/>
              </a:ext>
            </a:extLst>
          </p:cNvPr>
          <p:cNvSpPr txBox="1"/>
          <p:nvPr userDrawn="1"/>
        </p:nvSpPr>
        <p:spPr>
          <a:xfrm>
            <a:off x="358775" y="6348669"/>
            <a:ext cx="227151" cy="283906"/>
          </a:xfrm>
          <a:prstGeom prst="rect">
            <a:avLst/>
          </a:prstGeom>
          <a:noFill/>
        </p:spPr>
        <p:txBody>
          <a:bodyPr wrap="square" lIns="0" tIns="0" rIns="0" bIns="144000" rtlCol="0">
            <a:spAutoFit/>
          </a:bodyPr>
          <a:lstStyle/>
          <a:p>
            <a:fld id="{1B89E529-AE4E-4371-8EFE-1FBBC6F604E7}" type="slidenum">
              <a:rPr lang="en-US" sz="900" smtClean="0">
                <a:solidFill>
                  <a:schemeClr val="tx2"/>
                </a:solidFill>
              </a:rPr>
              <a:t>‹#›</a:t>
            </a:fld>
            <a:endParaRPr lang="en-GB" sz="900">
              <a:solidFill>
                <a:schemeClr val="tx2"/>
              </a:solidFill>
            </a:endParaRPr>
          </a:p>
        </p:txBody>
      </p:sp>
    </p:spTree>
    <p:extLst>
      <p:ext uri="{BB962C8B-B14F-4D97-AF65-F5344CB8AC3E}">
        <p14:creationId xmlns:p14="http://schemas.microsoft.com/office/powerpoint/2010/main" val="23545332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ubtitle &amp; 5 content with dividing lines and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358774" y="445811"/>
            <a:ext cx="11337925" cy="710639"/>
          </a:xfrm>
        </p:spPr>
        <p:txBody>
          <a:bodyPr anchor="b"/>
          <a:lstStyle>
            <a:lvl1pPr>
              <a:defRPr/>
            </a:lvl1pPr>
          </a:lstStyle>
          <a:p>
            <a:r>
              <a:rPr lang="en-US"/>
              <a:t>Add title</a:t>
            </a:r>
            <a:endParaRPr lang="en-GB"/>
          </a:p>
        </p:txBody>
      </p:sp>
      <p:sp>
        <p:nvSpPr>
          <p:cNvPr id="4" name="Text Placeholder 3">
            <a:extLst>
              <a:ext uri="{FF2B5EF4-FFF2-40B4-BE49-F238E27FC236}">
                <a16:creationId xmlns:a16="http://schemas.microsoft.com/office/drawing/2014/main" id="{815D3A4F-C11A-480D-B249-1B3A0A517FC3}"/>
              </a:ext>
            </a:extLst>
          </p:cNvPr>
          <p:cNvSpPr>
            <a:spLocks noGrp="1"/>
          </p:cNvSpPr>
          <p:nvPr>
            <p:ph type="body" sz="quarter" idx="10" hasCustomPrompt="1"/>
          </p:nvPr>
        </p:nvSpPr>
        <p:spPr>
          <a:xfrm>
            <a:off x="358774" y="1213249"/>
            <a:ext cx="11337924" cy="343161"/>
          </a:xfrm>
        </p:spPr>
        <p:txBody>
          <a:bodyPr vert="horz" lIns="0" tIns="0" rIns="0" bIns="0" rtlCol="0">
            <a:noAutofit/>
          </a:bodyPr>
          <a:lstStyle>
            <a:lvl1pPr>
              <a:defRPr lang="en-GB" sz="2000" dirty="0">
                <a:latin typeface="Arial" panose="020B0604020202020204" pitchFamily="34" charset="0"/>
                <a:cs typeface="Arial" panose="020B0604020202020204" pitchFamily="34" charset="0"/>
              </a:defRPr>
            </a:lvl1pPr>
          </a:lstStyle>
          <a:p>
            <a:pPr marL="0" lvl="0" indent="0">
              <a:lnSpc>
                <a:spcPct val="100000"/>
              </a:lnSpc>
              <a:spcAft>
                <a:spcPts val="0"/>
              </a:spcAft>
              <a:buNone/>
            </a:pPr>
            <a:r>
              <a:rPr lang="en-US"/>
              <a:t>Add subtitle</a:t>
            </a:r>
            <a:endParaRPr lang="en-GB"/>
          </a:p>
        </p:txBody>
      </p:sp>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358777" y="2054942"/>
            <a:ext cx="2069290" cy="3858496"/>
          </a:xfrm>
        </p:spPr>
        <p:txBody>
          <a:bodyPr vert="horz" lIns="0" tIns="0" rIns="0" bIns="0" rtlCol="0">
            <a:noAutofit/>
          </a:bodyPr>
          <a:lstStyle>
            <a:lvl1pPr>
              <a:defRPr lang="en-US" sz="1600" dirty="0"/>
            </a:lvl1pPr>
            <a:lvl2pPr>
              <a:defRPr lang="en-US" sz="1600" dirty="0"/>
            </a:lvl2pPr>
            <a:lvl3pPr>
              <a:defRPr lang="en-US" sz="1600" dirty="0"/>
            </a:lvl3pPr>
            <a:lvl4pPr>
              <a:defRPr lang="en-US" sz="1600" dirty="0"/>
            </a:lvl4pPr>
            <a:lvl5pPr>
              <a:defRPr lang="en-GB" sz="1600" dirty="0"/>
            </a:lvl5pPr>
          </a:lstStyle>
          <a:p>
            <a:pPr lvl="0">
              <a:lnSpc>
                <a:spcPct val="120000"/>
              </a:lnSpc>
              <a:spcAft>
                <a:spcPts val="600"/>
              </a:spcAft>
            </a:pPr>
            <a:r>
              <a:rPr lang="en-US"/>
              <a:t>Add first level body copy</a:t>
            </a:r>
          </a:p>
          <a:p>
            <a:pPr lvl="1">
              <a:lnSpc>
                <a:spcPct val="120000"/>
              </a:lnSpc>
              <a:spcAft>
                <a:spcPts val="600"/>
              </a:spcAft>
            </a:pPr>
            <a:r>
              <a:rPr lang="en-US"/>
              <a:t>Second level</a:t>
            </a:r>
          </a:p>
          <a:p>
            <a:pPr lvl="2">
              <a:lnSpc>
                <a:spcPct val="120000"/>
              </a:lnSpc>
              <a:spcAft>
                <a:spcPts val="600"/>
              </a:spcAft>
            </a:pPr>
            <a:r>
              <a:rPr lang="en-US"/>
              <a:t>Third level</a:t>
            </a:r>
          </a:p>
        </p:txBody>
      </p:sp>
      <p:cxnSp>
        <p:nvCxnSpPr>
          <p:cNvPr id="11" name="Straight Connector 10">
            <a:extLst>
              <a:ext uri="{FF2B5EF4-FFF2-40B4-BE49-F238E27FC236}">
                <a16:creationId xmlns:a16="http://schemas.microsoft.com/office/drawing/2014/main" id="{9828F758-21A2-4FD1-860C-ECD2B79A8453}"/>
              </a:ext>
            </a:extLst>
          </p:cNvPr>
          <p:cNvCxnSpPr>
            <a:cxnSpLocks/>
          </p:cNvCxnSpPr>
          <p:nvPr userDrawn="1"/>
        </p:nvCxnSpPr>
        <p:spPr>
          <a:xfrm>
            <a:off x="2549332" y="1613209"/>
            <a:ext cx="0" cy="4300229"/>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1EDE509-68AA-40B1-9F83-E6D6304470E7}"/>
              </a:ext>
            </a:extLst>
          </p:cNvPr>
          <p:cNvCxnSpPr>
            <a:cxnSpLocks/>
          </p:cNvCxnSpPr>
          <p:nvPr userDrawn="1"/>
        </p:nvCxnSpPr>
        <p:spPr>
          <a:xfrm>
            <a:off x="4861152" y="1628775"/>
            <a:ext cx="0" cy="4284663"/>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7" name="Content Placeholder 4">
            <a:extLst>
              <a:ext uri="{FF2B5EF4-FFF2-40B4-BE49-F238E27FC236}">
                <a16:creationId xmlns:a16="http://schemas.microsoft.com/office/drawing/2014/main" id="{4A88AE81-088A-A456-ED8D-0F36900C485C}"/>
              </a:ext>
            </a:extLst>
          </p:cNvPr>
          <p:cNvSpPr>
            <a:spLocks noGrp="1"/>
          </p:cNvSpPr>
          <p:nvPr>
            <p:ph sz="quarter" idx="12" hasCustomPrompt="1"/>
          </p:nvPr>
        </p:nvSpPr>
        <p:spPr>
          <a:xfrm>
            <a:off x="2670597" y="2054942"/>
            <a:ext cx="2069290" cy="3858496"/>
          </a:xfrm>
        </p:spPr>
        <p:txBody>
          <a:bodyPr vert="horz" lIns="0" tIns="0" rIns="0" bIns="0" rtlCol="0">
            <a:noAutofit/>
          </a:bodyPr>
          <a:lstStyle>
            <a:lvl1pPr>
              <a:defRPr lang="en-US" sz="1600" dirty="0"/>
            </a:lvl1pPr>
            <a:lvl2pPr>
              <a:defRPr lang="en-US" sz="1600" dirty="0"/>
            </a:lvl2pPr>
            <a:lvl3pPr>
              <a:defRPr lang="en-US" sz="1600" dirty="0"/>
            </a:lvl3pPr>
            <a:lvl4pPr>
              <a:defRPr lang="en-US" sz="1600" dirty="0"/>
            </a:lvl4pPr>
            <a:lvl5pPr>
              <a:defRPr lang="en-GB" sz="1600" dirty="0"/>
            </a:lvl5pPr>
          </a:lstStyle>
          <a:p>
            <a:pPr lvl="0">
              <a:lnSpc>
                <a:spcPct val="120000"/>
              </a:lnSpc>
              <a:spcAft>
                <a:spcPts val="600"/>
              </a:spcAft>
            </a:pPr>
            <a:r>
              <a:rPr lang="en-US"/>
              <a:t>Add first level body copy</a:t>
            </a:r>
          </a:p>
          <a:p>
            <a:pPr lvl="1">
              <a:lnSpc>
                <a:spcPct val="120000"/>
              </a:lnSpc>
              <a:spcAft>
                <a:spcPts val="600"/>
              </a:spcAft>
            </a:pPr>
            <a:r>
              <a:rPr lang="en-US"/>
              <a:t>Second level</a:t>
            </a:r>
          </a:p>
          <a:p>
            <a:pPr lvl="2">
              <a:lnSpc>
                <a:spcPct val="120000"/>
              </a:lnSpc>
              <a:spcAft>
                <a:spcPts val="600"/>
              </a:spcAft>
            </a:pPr>
            <a:r>
              <a:rPr lang="en-US"/>
              <a:t>Third level</a:t>
            </a:r>
          </a:p>
        </p:txBody>
      </p:sp>
      <p:cxnSp>
        <p:nvCxnSpPr>
          <p:cNvPr id="8" name="Straight Connector 7">
            <a:extLst>
              <a:ext uri="{FF2B5EF4-FFF2-40B4-BE49-F238E27FC236}">
                <a16:creationId xmlns:a16="http://schemas.microsoft.com/office/drawing/2014/main" id="{4DD2BC5F-EB31-C660-66A5-A2CA85B3D8CC}"/>
              </a:ext>
            </a:extLst>
          </p:cNvPr>
          <p:cNvCxnSpPr>
            <a:cxnSpLocks/>
          </p:cNvCxnSpPr>
          <p:nvPr userDrawn="1"/>
        </p:nvCxnSpPr>
        <p:spPr>
          <a:xfrm>
            <a:off x="9484796" y="1628775"/>
            <a:ext cx="0" cy="4284663"/>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13" name="Content Placeholder 4">
            <a:extLst>
              <a:ext uri="{FF2B5EF4-FFF2-40B4-BE49-F238E27FC236}">
                <a16:creationId xmlns:a16="http://schemas.microsoft.com/office/drawing/2014/main" id="{0E47FE20-AE3A-40B9-4AD3-1B3D2046D57E}"/>
              </a:ext>
            </a:extLst>
          </p:cNvPr>
          <p:cNvSpPr>
            <a:spLocks noGrp="1"/>
          </p:cNvSpPr>
          <p:nvPr>
            <p:ph sz="quarter" idx="13" hasCustomPrompt="1"/>
          </p:nvPr>
        </p:nvSpPr>
        <p:spPr>
          <a:xfrm>
            <a:off x="7294240" y="2054942"/>
            <a:ext cx="2069290" cy="3858496"/>
          </a:xfrm>
        </p:spPr>
        <p:txBody>
          <a:bodyPr vert="horz" lIns="0" tIns="0" rIns="0" bIns="0" rtlCol="0">
            <a:noAutofit/>
          </a:bodyPr>
          <a:lstStyle>
            <a:lvl1pPr>
              <a:defRPr lang="en-US" sz="1600" dirty="0"/>
            </a:lvl1pPr>
            <a:lvl2pPr>
              <a:defRPr lang="en-US" sz="1600" dirty="0"/>
            </a:lvl2pPr>
            <a:lvl3pPr>
              <a:defRPr lang="en-US" sz="1600" dirty="0"/>
            </a:lvl3pPr>
            <a:lvl4pPr>
              <a:defRPr lang="en-US" sz="1600" dirty="0"/>
            </a:lvl4pPr>
            <a:lvl5pPr>
              <a:defRPr lang="en-GB" sz="1600" dirty="0"/>
            </a:lvl5pPr>
          </a:lstStyle>
          <a:p>
            <a:pPr lvl="0">
              <a:lnSpc>
                <a:spcPct val="120000"/>
              </a:lnSpc>
              <a:spcAft>
                <a:spcPts val="600"/>
              </a:spcAft>
            </a:pPr>
            <a:r>
              <a:rPr lang="en-US"/>
              <a:t>Add first level body copy</a:t>
            </a:r>
          </a:p>
          <a:p>
            <a:pPr lvl="1">
              <a:lnSpc>
                <a:spcPct val="120000"/>
              </a:lnSpc>
              <a:spcAft>
                <a:spcPts val="600"/>
              </a:spcAft>
            </a:pPr>
            <a:r>
              <a:rPr lang="en-US"/>
              <a:t>Second level</a:t>
            </a:r>
          </a:p>
          <a:p>
            <a:pPr lvl="2">
              <a:lnSpc>
                <a:spcPct val="120000"/>
              </a:lnSpc>
              <a:spcAft>
                <a:spcPts val="600"/>
              </a:spcAft>
            </a:pPr>
            <a:r>
              <a:rPr lang="en-US"/>
              <a:t>Third level</a:t>
            </a:r>
          </a:p>
        </p:txBody>
      </p:sp>
      <p:sp>
        <p:nvSpPr>
          <p:cNvPr id="14" name="Content Placeholder 4">
            <a:extLst>
              <a:ext uri="{FF2B5EF4-FFF2-40B4-BE49-F238E27FC236}">
                <a16:creationId xmlns:a16="http://schemas.microsoft.com/office/drawing/2014/main" id="{BA9BD629-B069-4E9F-4A70-0E76E3CBDF54}"/>
              </a:ext>
            </a:extLst>
          </p:cNvPr>
          <p:cNvSpPr>
            <a:spLocks noGrp="1"/>
          </p:cNvSpPr>
          <p:nvPr>
            <p:ph sz="quarter" idx="14" hasCustomPrompt="1"/>
          </p:nvPr>
        </p:nvSpPr>
        <p:spPr>
          <a:xfrm>
            <a:off x="9606061" y="2054942"/>
            <a:ext cx="2069290" cy="3858496"/>
          </a:xfrm>
        </p:spPr>
        <p:txBody>
          <a:bodyPr vert="horz" lIns="0" tIns="0" rIns="0" bIns="0" rtlCol="0">
            <a:noAutofit/>
          </a:bodyPr>
          <a:lstStyle>
            <a:lvl1pPr>
              <a:defRPr lang="en-US" sz="1600" dirty="0"/>
            </a:lvl1pPr>
            <a:lvl2pPr>
              <a:defRPr lang="en-US" sz="1600" dirty="0"/>
            </a:lvl2pPr>
            <a:lvl3pPr>
              <a:defRPr lang="en-US" sz="1600" dirty="0"/>
            </a:lvl3pPr>
            <a:lvl4pPr>
              <a:defRPr lang="en-US" sz="1600" dirty="0"/>
            </a:lvl4pPr>
            <a:lvl5pPr>
              <a:defRPr lang="en-GB" sz="1600" dirty="0"/>
            </a:lvl5pPr>
          </a:lstStyle>
          <a:p>
            <a:pPr lvl="0">
              <a:lnSpc>
                <a:spcPct val="120000"/>
              </a:lnSpc>
              <a:spcAft>
                <a:spcPts val="600"/>
              </a:spcAft>
            </a:pPr>
            <a:r>
              <a:rPr lang="en-US"/>
              <a:t>Add first level body copy</a:t>
            </a:r>
          </a:p>
          <a:p>
            <a:pPr lvl="1">
              <a:lnSpc>
                <a:spcPct val="120000"/>
              </a:lnSpc>
              <a:spcAft>
                <a:spcPts val="600"/>
              </a:spcAft>
            </a:pPr>
            <a:r>
              <a:rPr lang="en-US"/>
              <a:t>Second level</a:t>
            </a:r>
          </a:p>
          <a:p>
            <a:pPr lvl="2">
              <a:lnSpc>
                <a:spcPct val="120000"/>
              </a:lnSpc>
              <a:spcAft>
                <a:spcPts val="600"/>
              </a:spcAft>
            </a:pPr>
            <a:r>
              <a:rPr lang="en-US"/>
              <a:t>Third level</a:t>
            </a:r>
          </a:p>
        </p:txBody>
      </p:sp>
      <p:sp>
        <p:nvSpPr>
          <p:cNvPr id="3" name="Text Placeholder 9">
            <a:extLst>
              <a:ext uri="{FF2B5EF4-FFF2-40B4-BE49-F238E27FC236}">
                <a16:creationId xmlns:a16="http://schemas.microsoft.com/office/drawing/2014/main" id="{5876B90D-4DBD-0D6F-57F8-A0C7522C69C6}"/>
              </a:ext>
            </a:extLst>
          </p:cNvPr>
          <p:cNvSpPr>
            <a:spLocks noGrp="1"/>
          </p:cNvSpPr>
          <p:nvPr>
            <p:ph type="body" sz="quarter" idx="15" hasCustomPrompt="1"/>
          </p:nvPr>
        </p:nvSpPr>
        <p:spPr>
          <a:xfrm>
            <a:off x="358777" y="1613209"/>
            <a:ext cx="2069289" cy="343161"/>
          </a:xfrm>
        </p:spPr>
        <p:txBody>
          <a:bodyPr vert="horz" lIns="0" tIns="0" rIns="0" bIns="0" rtlCol="0">
            <a:noAutofit/>
          </a:bodyPr>
          <a:lstStyle>
            <a:lvl1pPr marL="0" indent="0">
              <a:buFont typeface="Arial" panose="020B0604020202020204" pitchFamily="34" charset="0"/>
              <a:buNone/>
              <a:defRPr lang="en-US" sz="1800" b="1" smtClean="0">
                <a:solidFill>
                  <a:schemeClr val="tx2"/>
                </a:solidFill>
                <a:latin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title</a:t>
            </a:r>
            <a:endParaRPr lang="en-GB"/>
          </a:p>
        </p:txBody>
      </p:sp>
      <p:sp>
        <p:nvSpPr>
          <p:cNvPr id="6" name="Text Placeholder 9">
            <a:extLst>
              <a:ext uri="{FF2B5EF4-FFF2-40B4-BE49-F238E27FC236}">
                <a16:creationId xmlns:a16="http://schemas.microsoft.com/office/drawing/2014/main" id="{0FD4480B-AE94-8369-0D6A-FE7B7D4892D2}"/>
              </a:ext>
            </a:extLst>
          </p:cNvPr>
          <p:cNvSpPr>
            <a:spLocks noGrp="1"/>
          </p:cNvSpPr>
          <p:nvPr>
            <p:ph type="body" sz="quarter" idx="16" hasCustomPrompt="1"/>
          </p:nvPr>
        </p:nvSpPr>
        <p:spPr>
          <a:xfrm>
            <a:off x="2670597" y="1613209"/>
            <a:ext cx="2069287" cy="343161"/>
          </a:xfrm>
        </p:spPr>
        <p:txBody>
          <a:bodyPr vert="horz" lIns="0" tIns="0" rIns="0" bIns="0" rtlCol="0">
            <a:noAutofit/>
          </a:bodyPr>
          <a:lstStyle>
            <a:lvl1pPr marL="0" indent="0">
              <a:buFont typeface="Arial" panose="020B0604020202020204" pitchFamily="34" charset="0"/>
              <a:buNone/>
              <a:defRPr lang="en-US" sz="1800" b="1" smtClean="0">
                <a:solidFill>
                  <a:schemeClr val="tx2"/>
                </a:solidFill>
                <a:latin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title</a:t>
            </a:r>
            <a:endParaRPr lang="en-GB"/>
          </a:p>
        </p:txBody>
      </p:sp>
      <p:sp>
        <p:nvSpPr>
          <p:cNvPr id="9" name="Text Placeholder 9">
            <a:extLst>
              <a:ext uri="{FF2B5EF4-FFF2-40B4-BE49-F238E27FC236}">
                <a16:creationId xmlns:a16="http://schemas.microsoft.com/office/drawing/2014/main" id="{776A3373-B27E-182B-CF17-565A668845D6}"/>
              </a:ext>
            </a:extLst>
          </p:cNvPr>
          <p:cNvSpPr>
            <a:spLocks noGrp="1"/>
          </p:cNvSpPr>
          <p:nvPr>
            <p:ph type="body" sz="quarter" idx="17" hasCustomPrompt="1"/>
          </p:nvPr>
        </p:nvSpPr>
        <p:spPr>
          <a:xfrm>
            <a:off x="4982419" y="1613209"/>
            <a:ext cx="2069290" cy="343161"/>
          </a:xfrm>
        </p:spPr>
        <p:txBody>
          <a:bodyPr vert="horz" lIns="0" tIns="0" rIns="0" bIns="0" rtlCol="0">
            <a:noAutofit/>
          </a:bodyPr>
          <a:lstStyle>
            <a:lvl1pPr marL="0" indent="0">
              <a:buFont typeface="Arial" panose="020B0604020202020204" pitchFamily="34" charset="0"/>
              <a:buNone/>
              <a:defRPr lang="en-US" sz="1800" b="1" smtClean="0">
                <a:solidFill>
                  <a:schemeClr val="tx2"/>
                </a:solidFill>
                <a:latin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title</a:t>
            </a:r>
            <a:endParaRPr lang="en-GB"/>
          </a:p>
        </p:txBody>
      </p:sp>
      <p:sp>
        <p:nvSpPr>
          <p:cNvPr id="10" name="Text Placeholder 9">
            <a:extLst>
              <a:ext uri="{FF2B5EF4-FFF2-40B4-BE49-F238E27FC236}">
                <a16:creationId xmlns:a16="http://schemas.microsoft.com/office/drawing/2014/main" id="{1B254E83-468A-BCCC-48D0-0A48E3A3F93F}"/>
              </a:ext>
            </a:extLst>
          </p:cNvPr>
          <p:cNvSpPr>
            <a:spLocks noGrp="1"/>
          </p:cNvSpPr>
          <p:nvPr>
            <p:ph type="body" sz="quarter" idx="18" hasCustomPrompt="1"/>
          </p:nvPr>
        </p:nvSpPr>
        <p:spPr>
          <a:xfrm>
            <a:off x="7289544" y="1613209"/>
            <a:ext cx="2078681" cy="343161"/>
          </a:xfrm>
        </p:spPr>
        <p:txBody>
          <a:bodyPr vert="horz" lIns="0" tIns="0" rIns="0" bIns="0" rtlCol="0">
            <a:noAutofit/>
          </a:bodyPr>
          <a:lstStyle>
            <a:lvl1pPr marL="0" indent="0">
              <a:buFont typeface="Arial" panose="020B0604020202020204" pitchFamily="34" charset="0"/>
              <a:buNone/>
              <a:defRPr lang="en-US" sz="1800" b="1" smtClean="0">
                <a:solidFill>
                  <a:schemeClr val="tx2"/>
                </a:solidFill>
                <a:latin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title</a:t>
            </a:r>
            <a:endParaRPr lang="en-GB"/>
          </a:p>
        </p:txBody>
      </p:sp>
      <p:sp>
        <p:nvSpPr>
          <p:cNvPr id="16" name="Content Placeholder 4">
            <a:extLst>
              <a:ext uri="{FF2B5EF4-FFF2-40B4-BE49-F238E27FC236}">
                <a16:creationId xmlns:a16="http://schemas.microsoft.com/office/drawing/2014/main" id="{CA44D9D9-1069-097D-E356-1E7166797B54}"/>
              </a:ext>
            </a:extLst>
          </p:cNvPr>
          <p:cNvSpPr>
            <a:spLocks noGrp="1"/>
          </p:cNvSpPr>
          <p:nvPr>
            <p:ph sz="quarter" idx="19" hasCustomPrompt="1"/>
          </p:nvPr>
        </p:nvSpPr>
        <p:spPr>
          <a:xfrm>
            <a:off x="4982418" y="2054942"/>
            <a:ext cx="2069290" cy="3858496"/>
          </a:xfrm>
        </p:spPr>
        <p:txBody>
          <a:bodyPr vert="horz" lIns="0" tIns="0" rIns="0" bIns="0" rtlCol="0">
            <a:noAutofit/>
          </a:bodyPr>
          <a:lstStyle>
            <a:lvl1pPr>
              <a:defRPr lang="en-US" sz="1600" dirty="0"/>
            </a:lvl1pPr>
            <a:lvl2pPr>
              <a:defRPr lang="en-US" sz="1600" dirty="0"/>
            </a:lvl2pPr>
            <a:lvl3pPr>
              <a:defRPr lang="en-US" sz="1600" dirty="0"/>
            </a:lvl3pPr>
            <a:lvl4pPr>
              <a:defRPr lang="en-US" sz="1600" dirty="0"/>
            </a:lvl4pPr>
            <a:lvl5pPr>
              <a:defRPr lang="en-GB" sz="1600" dirty="0"/>
            </a:lvl5pPr>
          </a:lstStyle>
          <a:p>
            <a:pPr lvl="0">
              <a:lnSpc>
                <a:spcPct val="120000"/>
              </a:lnSpc>
              <a:spcAft>
                <a:spcPts val="600"/>
              </a:spcAft>
            </a:pPr>
            <a:r>
              <a:rPr lang="en-US"/>
              <a:t>Add first level body copy</a:t>
            </a:r>
          </a:p>
          <a:p>
            <a:pPr lvl="1">
              <a:lnSpc>
                <a:spcPct val="120000"/>
              </a:lnSpc>
              <a:spcAft>
                <a:spcPts val="600"/>
              </a:spcAft>
            </a:pPr>
            <a:r>
              <a:rPr lang="en-US"/>
              <a:t>Second level</a:t>
            </a:r>
          </a:p>
          <a:p>
            <a:pPr lvl="2">
              <a:lnSpc>
                <a:spcPct val="120000"/>
              </a:lnSpc>
              <a:spcAft>
                <a:spcPts val="600"/>
              </a:spcAft>
            </a:pPr>
            <a:r>
              <a:rPr lang="en-US"/>
              <a:t>Third level</a:t>
            </a:r>
          </a:p>
        </p:txBody>
      </p:sp>
      <p:cxnSp>
        <p:nvCxnSpPr>
          <p:cNvPr id="17" name="Straight Connector 16">
            <a:extLst>
              <a:ext uri="{FF2B5EF4-FFF2-40B4-BE49-F238E27FC236}">
                <a16:creationId xmlns:a16="http://schemas.microsoft.com/office/drawing/2014/main" id="{F8768580-0F6F-8D4B-5FB1-7D22CA5D852B}"/>
              </a:ext>
            </a:extLst>
          </p:cNvPr>
          <p:cNvCxnSpPr>
            <a:cxnSpLocks/>
          </p:cNvCxnSpPr>
          <p:nvPr userDrawn="1"/>
        </p:nvCxnSpPr>
        <p:spPr>
          <a:xfrm>
            <a:off x="7172974" y="1628775"/>
            <a:ext cx="0" cy="4284663"/>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19" name="Text Placeholder 9">
            <a:extLst>
              <a:ext uri="{FF2B5EF4-FFF2-40B4-BE49-F238E27FC236}">
                <a16:creationId xmlns:a16="http://schemas.microsoft.com/office/drawing/2014/main" id="{B3C186D2-6C2E-61C1-5211-221F8FA1284F}"/>
              </a:ext>
            </a:extLst>
          </p:cNvPr>
          <p:cNvSpPr>
            <a:spLocks noGrp="1"/>
          </p:cNvSpPr>
          <p:nvPr>
            <p:ph type="body" sz="quarter" idx="20" hasCustomPrompt="1"/>
          </p:nvPr>
        </p:nvSpPr>
        <p:spPr>
          <a:xfrm>
            <a:off x="9618019" y="1613209"/>
            <a:ext cx="2078681" cy="343161"/>
          </a:xfrm>
        </p:spPr>
        <p:txBody>
          <a:bodyPr vert="horz" lIns="0" tIns="0" rIns="0" bIns="0" rtlCol="0">
            <a:noAutofit/>
          </a:bodyPr>
          <a:lstStyle>
            <a:lvl1pPr marL="0" indent="0">
              <a:buFont typeface="Arial" panose="020B0604020202020204" pitchFamily="34" charset="0"/>
              <a:buNone/>
              <a:defRPr lang="en-US" sz="1800" b="1" smtClean="0">
                <a:solidFill>
                  <a:schemeClr val="tx2"/>
                </a:solidFill>
                <a:latin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title</a:t>
            </a:r>
            <a:endParaRPr lang="en-GB"/>
          </a:p>
        </p:txBody>
      </p:sp>
      <p:sp>
        <p:nvSpPr>
          <p:cNvPr id="15" name="TextBox 14">
            <a:extLst>
              <a:ext uri="{FF2B5EF4-FFF2-40B4-BE49-F238E27FC236}">
                <a16:creationId xmlns:a16="http://schemas.microsoft.com/office/drawing/2014/main" id="{A17DDAA4-1855-11CF-FB4B-08D1D42E6972}"/>
              </a:ext>
            </a:extLst>
          </p:cNvPr>
          <p:cNvSpPr txBox="1"/>
          <p:nvPr userDrawn="1"/>
        </p:nvSpPr>
        <p:spPr>
          <a:xfrm>
            <a:off x="358775" y="6348669"/>
            <a:ext cx="227151" cy="283906"/>
          </a:xfrm>
          <a:prstGeom prst="rect">
            <a:avLst/>
          </a:prstGeom>
          <a:noFill/>
        </p:spPr>
        <p:txBody>
          <a:bodyPr wrap="square" lIns="0" tIns="0" rIns="0" bIns="144000" rtlCol="0">
            <a:spAutoFit/>
          </a:bodyPr>
          <a:lstStyle/>
          <a:p>
            <a:fld id="{1B89E529-AE4E-4371-8EFE-1FBBC6F604E7}" type="slidenum">
              <a:rPr lang="en-US" sz="900" smtClean="0">
                <a:solidFill>
                  <a:schemeClr val="tx2"/>
                </a:solidFill>
              </a:rPr>
              <a:t>‹#›</a:t>
            </a:fld>
            <a:endParaRPr lang="en-GB" sz="900">
              <a:solidFill>
                <a:schemeClr val="tx2"/>
              </a:solidFill>
            </a:endParaRPr>
          </a:p>
        </p:txBody>
      </p:sp>
    </p:spTree>
    <p:extLst>
      <p:ext uri="{BB962C8B-B14F-4D97-AF65-F5344CB8AC3E}">
        <p14:creationId xmlns:p14="http://schemas.microsoft.com/office/powerpoint/2010/main" val="25236099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ubtitle &amp; 8 content with dividing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358774" y="445811"/>
            <a:ext cx="11337925" cy="710639"/>
          </a:xfrm>
        </p:spPr>
        <p:txBody>
          <a:bodyPr anchor="b"/>
          <a:lstStyle>
            <a:lvl1pPr>
              <a:defRPr/>
            </a:lvl1pPr>
          </a:lstStyle>
          <a:p>
            <a:r>
              <a:rPr lang="en-US"/>
              <a:t>Add title</a:t>
            </a:r>
            <a:endParaRPr lang="en-GB"/>
          </a:p>
        </p:txBody>
      </p:sp>
      <p:sp>
        <p:nvSpPr>
          <p:cNvPr id="4" name="Text Placeholder 3">
            <a:extLst>
              <a:ext uri="{FF2B5EF4-FFF2-40B4-BE49-F238E27FC236}">
                <a16:creationId xmlns:a16="http://schemas.microsoft.com/office/drawing/2014/main" id="{815D3A4F-C11A-480D-B249-1B3A0A517FC3}"/>
              </a:ext>
            </a:extLst>
          </p:cNvPr>
          <p:cNvSpPr>
            <a:spLocks noGrp="1"/>
          </p:cNvSpPr>
          <p:nvPr>
            <p:ph type="body" sz="quarter" idx="10" hasCustomPrompt="1"/>
          </p:nvPr>
        </p:nvSpPr>
        <p:spPr>
          <a:xfrm>
            <a:off x="358774" y="1213249"/>
            <a:ext cx="11337924" cy="343161"/>
          </a:xfrm>
        </p:spPr>
        <p:txBody>
          <a:bodyPr vert="horz" lIns="0" tIns="0" rIns="0" bIns="0" rtlCol="0">
            <a:noAutofit/>
          </a:bodyPr>
          <a:lstStyle>
            <a:lvl1pPr>
              <a:defRPr lang="en-GB" sz="2000" dirty="0">
                <a:latin typeface="Arial" panose="020B0604020202020204" pitchFamily="34" charset="0"/>
                <a:cs typeface="Arial" panose="020B0604020202020204" pitchFamily="34" charset="0"/>
              </a:defRPr>
            </a:lvl1pPr>
          </a:lstStyle>
          <a:p>
            <a:pPr marL="0" lvl="0" indent="0">
              <a:lnSpc>
                <a:spcPct val="100000"/>
              </a:lnSpc>
              <a:spcAft>
                <a:spcPts val="0"/>
              </a:spcAft>
              <a:buNone/>
            </a:pPr>
            <a:r>
              <a:rPr lang="en-US"/>
              <a:t>Add subtitle</a:t>
            </a:r>
            <a:endParaRPr lang="en-GB"/>
          </a:p>
        </p:txBody>
      </p:sp>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358778" y="1628773"/>
            <a:ext cx="1322537" cy="4284665"/>
          </a:xfrm>
        </p:spPr>
        <p:txBody>
          <a:bodyPr vert="horz" lIns="0" tIns="0" rIns="0" bIns="0" rtlCol="0">
            <a:noAutofit/>
          </a:bodyPr>
          <a:lstStyle>
            <a:lvl1pPr>
              <a:lnSpc>
                <a:spcPct val="100000"/>
              </a:lnSpc>
              <a:spcAft>
                <a:spcPts val="300"/>
              </a:spcAft>
              <a:defRPr lang="en-US" sz="1200" dirty="0"/>
            </a:lvl1pPr>
            <a:lvl2pPr>
              <a:defRPr lang="en-US" sz="1600" dirty="0"/>
            </a:lvl2pPr>
            <a:lvl3pPr>
              <a:defRPr lang="en-US" sz="1600" dirty="0"/>
            </a:lvl3pPr>
            <a:lvl4pPr>
              <a:defRPr lang="en-US" sz="1600" dirty="0"/>
            </a:lvl4pPr>
            <a:lvl5pPr>
              <a:defRPr lang="en-GB" sz="1600" dirty="0"/>
            </a:lvl5pPr>
          </a:lstStyle>
          <a:p>
            <a:pPr lvl="0">
              <a:lnSpc>
                <a:spcPct val="120000"/>
              </a:lnSpc>
              <a:spcAft>
                <a:spcPts val="600"/>
              </a:spcAft>
            </a:pPr>
            <a:r>
              <a:rPr lang="en-US"/>
              <a:t>Add first level body copy</a:t>
            </a:r>
          </a:p>
        </p:txBody>
      </p:sp>
      <p:sp>
        <p:nvSpPr>
          <p:cNvPr id="9" name="Content Placeholder 4">
            <a:extLst>
              <a:ext uri="{FF2B5EF4-FFF2-40B4-BE49-F238E27FC236}">
                <a16:creationId xmlns:a16="http://schemas.microsoft.com/office/drawing/2014/main" id="{63AA7876-4A0F-54DA-E006-C0B4C164306E}"/>
              </a:ext>
            </a:extLst>
          </p:cNvPr>
          <p:cNvSpPr>
            <a:spLocks noGrp="1"/>
          </p:cNvSpPr>
          <p:nvPr>
            <p:ph sz="quarter" idx="12" hasCustomPrompt="1"/>
          </p:nvPr>
        </p:nvSpPr>
        <p:spPr>
          <a:xfrm>
            <a:off x="1789547" y="1628773"/>
            <a:ext cx="1322537" cy="4284665"/>
          </a:xfrm>
        </p:spPr>
        <p:txBody>
          <a:bodyPr vert="horz" lIns="0" tIns="0" rIns="0" bIns="0" rtlCol="0">
            <a:noAutofit/>
          </a:bodyPr>
          <a:lstStyle>
            <a:lvl1pPr>
              <a:lnSpc>
                <a:spcPct val="100000"/>
              </a:lnSpc>
              <a:spcAft>
                <a:spcPts val="300"/>
              </a:spcAft>
              <a:defRPr lang="en-US" sz="1200" dirty="0"/>
            </a:lvl1pPr>
            <a:lvl2pPr>
              <a:defRPr lang="en-US" sz="1600" dirty="0"/>
            </a:lvl2pPr>
            <a:lvl3pPr>
              <a:defRPr lang="en-US" sz="1600" dirty="0"/>
            </a:lvl3pPr>
            <a:lvl4pPr>
              <a:defRPr lang="en-US" sz="1600" dirty="0"/>
            </a:lvl4pPr>
            <a:lvl5pPr>
              <a:defRPr lang="en-GB" sz="1600" dirty="0"/>
            </a:lvl5pPr>
          </a:lstStyle>
          <a:p>
            <a:pPr lvl="0">
              <a:lnSpc>
                <a:spcPct val="120000"/>
              </a:lnSpc>
              <a:spcAft>
                <a:spcPts val="600"/>
              </a:spcAft>
            </a:pPr>
            <a:r>
              <a:rPr lang="en-US"/>
              <a:t>Add first level body copy</a:t>
            </a:r>
          </a:p>
        </p:txBody>
      </p:sp>
      <p:sp>
        <p:nvSpPr>
          <p:cNvPr id="10" name="Content Placeholder 4">
            <a:extLst>
              <a:ext uri="{FF2B5EF4-FFF2-40B4-BE49-F238E27FC236}">
                <a16:creationId xmlns:a16="http://schemas.microsoft.com/office/drawing/2014/main" id="{608941C9-3520-9D6E-0697-61308D0BE974}"/>
              </a:ext>
            </a:extLst>
          </p:cNvPr>
          <p:cNvSpPr>
            <a:spLocks noGrp="1"/>
          </p:cNvSpPr>
          <p:nvPr>
            <p:ph sz="quarter" idx="13" hasCustomPrompt="1"/>
          </p:nvPr>
        </p:nvSpPr>
        <p:spPr>
          <a:xfrm>
            <a:off x="3220316" y="1628773"/>
            <a:ext cx="1322537" cy="4284665"/>
          </a:xfrm>
        </p:spPr>
        <p:txBody>
          <a:bodyPr vert="horz" lIns="0" tIns="0" rIns="0" bIns="0" rtlCol="0">
            <a:noAutofit/>
          </a:bodyPr>
          <a:lstStyle>
            <a:lvl1pPr>
              <a:lnSpc>
                <a:spcPct val="100000"/>
              </a:lnSpc>
              <a:spcAft>
                <a:spcPts val="300"/>
              </a:spcAft>
              <a:defRPr lang="en-US" sz="1200" dirty="0"/>
            </a:lvl1pPr>
            <a:lvl2pPr>
              <a:defRPr lang="en-US" sz="1600" dirty="0"/>
            </a:lvl2pPr>
            <a:lvl3pPr>
              <a:defRPr lang="en-US" sz="1600" dirty="0"/>
            </a:lvl3pPr>
            <a:lvl4pPr>
              <a:defRPr lang="en-US" sz="1600" dirty="0"/>
            </a:lvl4pPr>
            <a:lvl5pPr>
              <a:defRPr lang="en-GB" sz="1600" dirty="0"/>
            </a:lvl5pPr>
          </a:lstStyle>
          <a:p>
            <a:pPr lvl="0">
              <a:lnSpc>
                <a:spcPct val="120000"/>
              </a:lnSpc>
              <a:spcAft>
                <a:spcPts val="600"/>
              </a:spcAft>
            </a:pPr>
            <a:r>
              <a:rPr lang="en-US"/>
              <a:t>Add first level body copy</a:t>
            </a:r>
          </a:p>
        </p:txBody>
      </p:sp>
      <p:sp>
        <p:nvSpPr>
          <p:cNvPr id="15" name="Content Placeholder 4">
            <a:extLst>
              <a:ext uri="{FF2B5EF4-FFF2-40B4-BE49-F238E27FC236}">
                <a16:creationId xmlns:a16="http://schemas.microsoft.com/office/drawing/2014/main" id="{5DC86F92-5778-4746-BC19-92E05415D96E}"/>
              </a:ext>
            </a:extLst>
          </p:cNvPr>
          <p:cNvSpPr>
            <a:spLocks noGrp="1"/>
          </p:cNvSpPr>
          <p:nvPr>
            <p:ph sz="quarter" idx="14" hasCustomPrompt="1"/>
          </p:nvPr>
        </p:nvSpPr>
        <p:spPr>
          <a:xfrm>
            <a:off x="4651085" y="1628773"/>
            <a:ext cx="1322537" cy="4284665"/>
          </a:xfrm>
        </p:spPr>
        <p:txBody>
          <a:bodyPr vert="horz" lIns="0" tIns="0" rIns="0" bIns="0" rtlCol="0">
            <a:noAutofit/>
          </a:bodyPr>
          <a:lstStyle>
            <a:lvl1pPr>
              <a:lnSpc>
                <a:spcPct val="100000"/>
              </a:lnSpc>
              <a:spcAft>
                <a:spcPts val="300"/>
              </a:spcAft>
              <a:defRPr lang="en-US" sz="1200" dirty="0"/>
            </a:lvl1pPr>
            <a:lvl2pPr>
              <a:defRPr lang="en-US" sz="1600" dirty="0"/>
            </a:lvl2pPr>
            <a:lvl3pPr>
              <a:defRPr lang="en-US" sz="1600" dirty="0"/>
            </a:lvl3pPr>
            <a:lvl4pPr>
              <a:defRPr lang="en-US" sz="1600" dirty="0"/>
            </a:lvl4pPr>
            <a:lvl5pPr>
              <a:defRPr lang="en-GB" sz="1600" dirty="0"/>
            </a:lvl5pPr>
          </a:lstStyle>
          <a:p>
            <a:pPr lvl="0">
              <a:lnSpc>
                <a:spcPct val="120000"/>
              </a:lnSpc>
              <a:spcAft>
                <a:spcPts val="600"/>
              </a:spcAft>
            </a:pPr>
            <a:r>
              <a:rPr lang="en-US"/>
              <a:t>Add first level body copy</a:t>
            </a:r>
          </a:p>
        </p:txBody>
      </p:sp>
      <p:sp>
        <p:nvSpPr>
          <p:cNvPr id="16" name="Content Placeholder 4">
            <a:extLst>
              <a:ext uri="{FF2B5EF4-FFF2-40B4-BE49-F238E27FC236}">
                <a16:creationId xmlns:a16="http://schemas.microsoft.com/office/drawing/2014/main" id="{EE12A20A-47BF-BBDF-9BF2-F6923BEA2C1A}"/>
              </a:ext>
            </a:extLst>
          </p:cNvPr>
          <p:cNvSpPr>
            <a:spLocks noGrp="1"/>
          </p:cNvSpPr>
          <p:nvPr>
            <p:ph sz="quarter" idx="15" hasCustomPrompt="1"/>
          </p:nvPr>
        </p:nvSpPr>
        <p:spPr>
          <a:xfrm>
            <a:off x="6081854" y="1628773"/>
            <a:ext cx="1322537" cy="4284665"/>
          </a:xfrm>
        </p:spPr>
        <p:txBody>
          <a:bodyPr vert="horz" lIns="0" tIns="0" rIns="0" bIns="0" rtlCol="0">
            <a:noAutofit/>
          </a:bodyPr>
          <a:lstStyle>
            <a:lvl1pPr>
              <a:lnSpc>
                <a:spcPct val="100000"/>
              </a:lnSpc>
              <a:spcAft>
                <a:spcPts val="300"/>
              </a:spcAft>
              <a:defRPr lang="en-US" sz="1200" dirty="0"/>
            </a:lvl1pPr>
            <a:lvl2pPr>
              <a:defRPr lang="en-US" sz="1600" dirty="0"/>
            </a:lvl2pPr>
            <a:lvl3pPr>
              <a:defRPr lang="en-US" sz="1600" dirty="0"/>
            </a:lvl3pPr>
            <a:lvl4pPr>
              <a:defRPr lang="en-US" sz="1600" dirty="0"/>
            </a:lvl4pPr>
            <a:lvl5pPr>
              <a:defRPr lang="en-GB" sz="1600" dirty="0"/>
            </a:lvl5pPr>
          </a:lstStyle>
          <a:p>
            <a:pPr lvl="0">
              <a:lnSpc>
                <a:spcPct val="120000"/>
              </a:lnSpc>
              <a:spcAft>
                <a:spcPts val="600"/>
              </a:spcAft>
            </a:pPr>
            <a:r>
              <a:rPr lang="en-US"/>
              <a:t>Add first level body copy</a:t>
            </a:r>
          </a:p>
        </p:txBody>
      </p:sp>
      <p:sp>
        <p:nvSpPr>
          <p:cNvPr id="17" name="Content Placeholder 4">
            <a:extLst>
              <a:ext uri="{FF2B5EF4-FFF2-40B4-BE49-F238E27FC236}">
                <a16:creationId xmlns:a16="http://schemas.microsoft.com/office/drawing/2014/main" id="{9ADC991E-60F7-5E6E-38CD-3130B06F5506}"/>
              </a:ext>
            </a:extLst>
          </p:cNvPr>
          <p:cNvSpPr>
            <a:spLocks noGrp="1"/>
          </p:cNvSpPr>
          <p:nvPr>
            <p:ph sz="quarter" idx="16" hasCustomPrompt="1"/>
          </p:nvPr>
        </p:nvSpPr>
        <p:spPr>
          <a:xfrm>
            <a:off x="7512623" y="1628773"/>
            <a:ext cx="1322537" cy="4284665"/>
          </a:xfrm>
        </p:spPr>
        <p:txBody>
          <a:bodyPr vert="horz" lIns="0" tIns="0" rIns="0" bIns="0" rtlCol="0">
            <a:noAutofit/>
          </a:bodyPr>
          <a:lstStyle>
            <a:lvl1pPr>
              <a:lnSpc>
                <a:spcPct val="100000"/>
              </a:lnSpc>
              <a:spcAft>
                <a:spcPts val="300"/>
              </a:spcAft>
              <a:defRPr lang="en-US" sz="1200" dirty="0"/>
            </a:lvl1pPr>
            <a:lvl2pPr>
              <a:defRPr lang="en-US" sz="1600" dirty="0"/>
            </a:lvl2pPr>
            <a:lvl3pPr>
              <a:defRPr lang="en-US" sz="1600" dirty="0"/>
            </a:lvl3pPr>
            <a:lvl4pPr>
              <a:defRPr lang="en-US" sz="1600" dirty="0"/>
            </a:lvl4pPr>
            <a:lvl5pPr>
              <a:defRPr lang="en-GB" sz="1600" dirty="0"/>
            </a:lvl5pPr>
          </a:lstStyle>
          <a:p>
            <a:pPr lvl="0">
              <a:lnSpc>
                <a:spcPct val="120000"/>
              </a:lnSpc>
              <a:spcAft>
                <a:spcPts val="600"/>
              </a:spcAft>
            </a:pPr>
            <a:r>
              <a:rPr lang="en-US"/>
              <a:t>Add first level body copy</a:t>
            </a:r>
          </a:p>
        </p:txBody>
      </p:sp>
      <p:sp>
        <p:nvSpPr>
          <p:cNvPr id="18" name="Content Placeholder 4">
            <a:extLst>
              <a:ext uri="{FF2B5EF4-FFF2-40B4-BE49-F238E27FC236}">
                <a16:creationId xmlns:a16="http://schemas.microsoft.com/office/drawing/2014/main" id="{5A298798-E1A0-199D-4450-007B5FFCDEB0}"/>
              </a:ext>
            </a:extLst>
          </p:cNvPr>
          <p:cNvSpPr>
            <a:spLocks noGrp="1"/>
          </p:cNvSpPr>
          <p:nvPr>
            <p:ph sz="quarter" idx="17" hasCustomPrompt="1"/>
          </p:nvPr>
        </p:nvSpPr>
        <p:spPr>
          <a:xfrm>
            <a:off x="8943392" y="1628773"/>
            <a:ext cx="1322537" cy="4284665"/>
          </a:xfrm>
        </p:spPr>
        <p:txBody>
          <a:bodyPr vert="horz" lIns="0" tIns="0" rIns="0" bIns="0" rtlCol="0">
            <a:noAutofit/>
          </a:bodyPr>
          <a:lstStyle>
            <a:lvl1pPr>
              <a:lnSpc>
                <a:spcPct val="100000"/>
              </a:lnSpc>
              <a:spcAft>
                <a:spcPts val="300"/>
              </a:spcAft>
              <a:defRPr lang="en-US" sz="1200" dirty="0"/>
            </a:lvl1pPr>
            <a:lvl2pPr>
              <a:defRPr lang="en-US" sz="1600" dirty="0"/>
            </a:lvl2pPr>
            <a:lvl3pPr>
              <a:defRPr lang="en-US" sz="1600" dirty="0"/>
            </a:lvl3pPr>
            <a:lvl4pPr>
              <a:defRPr lang="en-US" sz="1600" dirty="0"/>
            </a:lvl4pPr>
            <a:lvl5pPr>
              <a:defRPr lang="en-GB" sz="1600" dirty="0"/>
            </a:lvl5pPr>
          </a:lstStyle>
          <a:p>
            <a:pPr lvl="0">
              <a:lnSpc>
                <a:spcPct val="120000"/>
              </a:lnSpc>
              <a:spcAft>
                <a:spcPts val="600"/>
              </a:spcAft>
            </a:pPr>
            <a:r>
              <a:rPr lang="en-US"/>
              <a:t>Add first level body copy</a:t>
            </a:r>
          </a:p>
        </p:txBody>
      </p:sp>
      <p:sp>
        <p:nvSpPr>
          <p:cNvPr id="19" name="Content Placeholder 4">
            <a:extLst>
              <a:ext uri="{FF2B5EF4-FFF2-40B4-BE49-F238E27FC236}">
                <a16:creationId xmlns:a16="http://schemas.microsoft.com/office/drawing/2014/main" id="{6B813684-6E21-0263-0528-3DFA9530FB39}"/>
              </a:ext>
            </a:extLst>
          </p:cNvPr>
          <p:cNvSpPr>
            <a:spLocks noGrp="1"/>
          </p:cNvSpPr>
          <p:nvPr>
            <p:ph sz="quarter" idx="18" hasCustomPrompt="1"/>
          </p:nvPr>
        </p:nvSpPr>
        <p:spPr>
          <a:xfrm>
            <a:off x="10374161" y="1628773"/>
            <a:ext cx="1322537" cy="4284665"/>
          </a:xfrm>
        </p:spPr>
        <p:txBody>
          <a:bodyPr vert="horz" lIns="0" tIns="0" rIns="0" bIns="0" rtlCol="0">
            <a:noAutofit/>
          </a:bodyPr>
          <a:lstStyle>
            <a:lvl1pPr>
              <a:lnSpc>
                <a:spcPct val="100000"/>
              </a:lnSpc>
              <a:spcAft>
                <a:spcPts val="300"/>
              </a:spcAft>
              <a:defRPr lang="en-US" sz="1200" dirty="0"/>
            </a:lvl1pPr>
            <a:lvl2pPr>
              <a:defRPr lang="en-US" sz="1600" dirty="0"/>
            </a:lvl2pPr>
            <a:lvl3pPr>
              <a:defRPr lang="en-US" sz="1600" dirty="0"/>
            </a:lvl3pPr>
            <a:lvl4pPr>
              <a:defRPr lang="en-US" sz="1600" dirty="0"/>
            </a:lvl4pPr>
            <a:lvl5pPr>
              <a:defRPr lang="en-GB" sz="1600" dirty="0"/>
            </a:lvl5pPr>
          </a:lstStyle>
          <a:p>
            <a:pPr lvl="0">
              <a:lnSpc>
                <a:spcPct val="120000"/>
              </a:lnSpc>
              <a:spcAft>
                <a:spcPts val="600"/>
              </a:spcAft>
            </a:pPr>
            <a:r>
              <a:rPr lang="en-US"/>
              <a:t>Add first level body copy</a:t>
            </a:r>
          </a:p>
        </p:txBody>
      </p:sp>
      <p:cxnSp>
        <p:nvCxnSpPr>
          <p:cNvPr id="20" name="Straight Connector 19">
            <a:extLst>
              <a:ext uri="{FF2B5EF4-FFF2-40B4-BE49-F238E27FC236}">
                <a16:creationId xmlns:a16="http://schemas.microsoft.com/office/drawing/2014/main" id="{E1A27658-701C-706B-B7DF-4CBFC78801AB}"/>
              </a:ext>
            </a:extLst>
          </p:cNvPr>
          <p:cNvCxnSpPr>
            <a:cxnSpLocks/>
          </p:cNvCxnSpPr>
          <p:nvPr userDrawn="1"/>
        </p:nvCxnSpPr>
        <p:spPr>
          <a:xfrm>
            <a:off x="1735431" y="1613209"/>
            <a:ext cx="0" cy="4300229"/>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E6B992B1-D6D2-C54F-2C93-9D23E7E364AD}"/>
              </a:ext>
            </a:extLst>
          </p:cNvPr>
          <p:cNvGrpSpPr/>
          <p:nvPr userDrawn="1"/>
        </p:nvGrpSpPr>
        <p:grpSpPr>
          <a:xfrm>
            <a:off x="3166200" y="1613209"/>
            <a:ext cx="7153845" cy="4300229"/>
            <a:chOff x="3166200" y="1613209"/>
            <a:chExt cx="7153845" cy="4516128"/>
          </a:xfrm>
        </p:grpSpPr>
        <p:cxnSp>
          <p:nvCxnSpPr>
            <p:cNvPr id="21" name="Straight Connector 20">
              <a:extLst>
                <a:ext uri="{FF2B5EF4-FFF2-40B4-BE49-F238E27FC236}">
                  <a16:creationId xmlns:a16="http://schemas.microsoft.com/office/drawing/2014/main" id="{883D5998-79EE-0716-00C6-B6F20409EA22}"/>
                </a:ext>
              </a:extLst>
            </p:cNvPr>
            <p:cNvCxnSpPr>
              <a:cxnSpLocks/>
            </p:cNvCxnSpPr>
            <p:nvPr userDrawn="1"/>
          </p:nvCxnSpPr>
          <p:spPr>
            <a:xfrm>
              <a:off x="3166200" y="1613209"/>
              <a:ext cx="0" cy="4516128"/>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F549139-E64C-792B-A689-3F77C9DD7EBB}"/>
                </a:ext>
              </a:extLst>
            </p:cNvPr>
            <p:cNvCxnSpPr>
              <a:cxnSpLocks/>
            </p:cNvCxnSpPr>
            <p:nvPr userDrawn="1"/>
          </p:nvCxnSpPr>
          <p:spPr>
            <a:xfrm>
              <a:off x="4596969" y="1613209"/>
              <a:ext cx="0" cy="4516128"/>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2E093BA-18BB-FBF7-4237-0979A91E3DF9}"/>
                </a:ext>
              </a:extLst>
            </p:cNvPr>
            <p:cNvCxnSpPr>
              <a:cxnSpLocks/>
            </p:cNvCxnSpPr>
            <p:nvPr userDrawn="1"/>
          </p:nvCxnSpPr>
          <p:spPr>
            <a:xfrm>
              <a:off x="6027738" y="1613209"/>
              <a:ext cx="0" cy="4516128"/>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A2B25DA-BF81-E0C0-E4D5-0AC2F2ED51A1}"/>
                </a:ext>
              </a:extLst>
            </p:cNvPr>
            <p:cNvCxnSpPr>
              <a:cxnSpLocks/>
            </p:cNvCxnSpPr>
            <p:nvPr userDrawn="1"/>
          </p:nvCxnSpPr>
          <p:spPr>
            <a:xfrm>
              <a:off x="7458507" y="1613209"/>
              <a:ext cx="0" cy="4516128"/>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DB1F792-46EE-34DF-E8C6-C9E080086669}"/>
                </a:ext>
              </a:extLst>
            </p:cNvPr>
            <p:cNvCxnSpPr>
              <a:cxnSpLocks/>
            </p:cNvCxnSpPr>
            <p:nvPr userDrawn="1"/>
          </p:nvCxnSpPr>
          <p:spPr>
            <a:xfrm>
              <a:off x="8889276" y="1613209"/>
              <a:ext cx="0" cy="4516128"/>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5CB5434-66E9-1FCC-B83F-726DD00B5447}"/>
                </a:ext>
              </a:extLst>
            </p:cNvPr>
            <p:cNvCxnSpPr>
              <a:cxnSpLocks/>
            </p:cNvCxnSpPr>
            <p:nvPr userDrawn="1"/>
          </p:nvCxnSpPr>
          <p:spPr>
            <a:xfrm>
              <a:off x="10320045" y="1613209"/>
              <a:ext cx="0" cy="4516128"/>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B1944ADA-F6B4-C679-B71F-0ABDBB1B7871}"/>
              </a:ext>
            </a:extLst>
          </p:cNvPr>
          <p:cNvSpPr txBox="1"/>
          <p:nvPr userDrawn="1"/>
        </p:nvSpPr>
        <p:spPr>
          <a:xfrm>
            <a:off x="358775" y="6348669"/>
            <a:ext cx="227151" cy="283906"/>
          </a:xfrm>
          <a:prstGeom prst="rect">
            <a:avLst/>
          </a:prstGeom>
          <a:noFill/>
        </p:spPr>
        <p:txBody>
          <a:bodyPr wrap="square" lIns="0" tIns="0" rIns="0" bIns="144000" rtlCol="0">
            <a:spAutoFit/>
          </a:bodyPr>
          <a:lstStyle/>
          <a:p>
            <a:fld id="{1B89E529-AE4E-4371-8EFE-1FBBC6F604E7}" type="slidenum">
              <a:rPr lang="en-US" sz="900" smtClean="0">
                <a:solidFill>
                  <a:schemeClr val="tx2"/>
                </a:solidFill>
              </a:rPr>
              <a:t>‹#›</a:t>
            </a:fld>
            <a:endParaRPr lang="en-GB" sz="900">
              <a:solidFill>
                <a:schemeClr val="tx2"/>
              </a:solidFill>
            </a:endParaRPr>
          </a:p>
        </p:txBody>
      </p:sp>
    </p:spTree>
    <p:extLst>
      <p:ext uri="{BB962C8B-B14F-4D97-AF65-F5344CB8AC3E}">
        <p14:creationId xmlns:p14="http://schemas.microsoft.com/office/powerpoint/2010/main" val="26618810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ubtitle &amp; 8 content with dividing lines and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358774" y="445811"/>
            <a:ext cx="11337925" cy="710639"/>
          </a:xfrm>
        </p:spPr>
        <p:txBody>
          <a:bodyPr anchor="b"/>
          <a:lstStyle>
            <a:lvl1pPr>
              <a:defRPr/>
            </a:lvl1pPr>
          </a:lstStyle>
          <a:p>
            <a:r>
              <a:rPr lang="en-US"/>
              <a:t>Add title</a:t>
            </a:r>
            <a:endParaRPr lang="en-GB"/>
          </a:p>
        </p:txBody>
      </p:sp>
      <p:sp>
        <p:nvSpPr>
          <p:cNvPr id="4" name="Text Placeholder 3">
            <a:extLst>
              <a:ext uri="{FF2B5EF4-FFF2-40B4-BE49-F238E27FC236}">
                <a16:creationId xmlns:a16="http://schemas.microsoft.com/office/drawing/2014/main" id="{815D3A4F-C11A-480D-B249-1B3A0A517FC3}"/>
              </a:ext>
            </a:extLst>
          </p:cNvPr>
          <p:cNvSpPr>
            <a:spLocks noGrp="1"/>
          </p:cNvSpPr>
          <p:nvPr>
            <p:ph type="body" sz="quarter" idx="10" hasCustomPrompt="1"/>
          </p:nvPr>
        </p:nvSpPr>
        <p:spPr>
          <a:xfrm>
            <a:off x="358774" y="1213249"/>
            <a:ext cx="11337924" cy="343161"/>
          </a:xfrm>
        </p:spPr>
        <p:txBody>
          <a:bodyPr vert="horz" lIns="0" tIns="0" rIns="0" bIns="0" rtlCol="0">
            <a:noAutofit/>
          </a:bodyPr>
          <a:lstStyle>
            <a:lvl1pPr>
              <a:defRPr lang="en-GB" sz="2000" dirty="0">
                <a:latin typeface="Arial" panose="020B0604020202020204" pitchFamily="34" charset="0"/>
                <a:cs typeface="Arial" panose="020B0604020202020204" pitchFamily="34" charset="0"/>
              </a:defRPr>
            </a:lvl1pPr>
          </a:lstStyle>
          <a:p>
            <a:pPr marL="0" lvl="0" indent="0">
              <a:lnSpc>
                <a:spcPct val="100000"/>
              </a:lnSpc>
              <a:spcAft>
                <a:spcPts val="0"/>
              </a:spcAft>
              <a:buNone/>
            </a:pPr>
            <a:r>
              <a:rPr lang="en-US"/>
              <a:t>Add subtitle</a:t>
            </a:r>
            <a:endParaRPr lang="en-GB"/>
          </a:p>
        </p:txBody>
      </p:sp>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358778" y="2035277"/>
            <a:ext cx="1322537" cy="3878161"/>
          </a:xfrm>
        </p:spPr>
        <p:txBody>
          <a:bodyPr vert="horz" lIns="0" tIns="0" rIns="0" bIns="0" rtlCol="0">
            <a:noAutofit/>
          </a:bodyPr>
          <a:lstStyle>
            <a:lvl1pPr>
              <a:lnSpc>
                <a:spcPct val="100000"/>
              </a:lnSpc>
              <a:spcAft>
                <a:spcPts val="300"/>
              </a:spcAft>
              <a:defRPr lang="en-US" sz="1100" dirty="0"/>
            </a:lvl1pPr>
            <a:lvl2pPr>
              <a:defRPr lang="en-US" sz="1600" dirty="0"/>
            </a:lvl2pPr>
            <a:lvl3pPr>
              <a:defRPr lang="en-US" sz="1600" dirty="0"/>
            </a:lvl3pPr>
            <a:lvl4pPr>
              <a:defRPr lang="en-US" sz="1600" dirty="0"/>
            </a:lvl4pPr>
            <a:lvl5pPr>
              <a:defRPr lang="en-GB" sz="1600" dirty="0"/>
            </a:lvl5pPr>
          </a:lstStyle>
          <a:p>
            <a:pPr lvl="0">
              <a:lnSpc>
                <a:spcPct val="120000"/>
              </a:lnSpc>
              <a:spcAft>
                <a:spcPts val="600"/>
              </a:spcAft>
            </a:pPr>
            <a:r>
              <a:rPr lang="en-US"/>
              <a:t>Add first level body copy</a:t>
            </a:r>
          </a:p>
        </p:txBody>
      </p:sp>
      <p:sp>
        <p:nvSpPr>
          <p:cNvPr id="9" name="Content Placeholder 4">
            <a:extLst>
              <a:ext uri="{FF2B5EF4-FFF2-40B4-BE49-F238E27FC236}">
                <a16:creationId xmlns:a16="http://schemas.microsoft.com/office/drawing/2014/main" id="{63AA7876-4A0F-54DA-E006-C0B4C164306E}"/>
              </a:ext>
            </a:extLst>
          </p:cNvPr>
          <p:cNvSpPr>
            <a:spLocks noGrp="1"/>
          </p:cNvSpPr>
          <p:nvPr>
            <p:ph sz="quarter" idx="12" hasCustomPrompt="1"/>
          </p:nvPr>
        </p:nvSpPr>
        <p:spPr>
          <a:xfrm>
            <a:off x="1789547" y="2035277"/>
            <a:ext cx="1322537" cy="3878161"/>
          </a:xfrm>
        </p:spPr>
        <p:txBody>
          <a:bodyPr vert="horz" lIns="0" tIns="0" rIns="0" bIns="0" rtlCol="0">
            <a:noAutofit/>
          </a:bodyPr>
          <a:lstStyle>
            <a:lvl1pPr>
              <a:lnSpc>
                <a:spcPct val="100000"/>
              </a:lnSpc>
              <a:spcAft>
                <a:spcPts val="300"/>
              </a:spcAft>
              <a:defRPr lang="en-US" sz="1100" dirty="0"/>
            </a:lvl1pPr>
            <a:lvl2pPr>
              <a:defRPr lang="en-US" sz="1600" dirty="0"/>
            </a:lvl2pPr>
            <a:lvl3pPr>
              <a:defRPr lang="en-US" sz="1600" dirty="0"/>
            </a:lvl3pPr>
            <a:lvl4pPr>
              <a:defRPr lang="en-US" sz="1600" dirty="0"/>
            </a:lvl4pPr>
            <a:lvl5pPr>
              <a:defRPr lang="en-GB" sz="1600" dirty="0"/>
            </a:lvl5pPr>
          </a:lstStyle>
          <a:p>
            <a:pPr lvl="0">
              <a:lnSpc>
                <a:spcPct val="120000"/>
              </a:lnSpc>
              <a:spcAft>
                <a:spcPts val="600"/>
              </a:spcAft>
            </a:pPr>
            <a:r>
              <a:rPr lang="en-US"/>
              <a:t>Add first level body copy</a:t>
            </a:r>
          </a:p>
        </p:txBody>
      </p:sp>
      <p:sp>
        <p:nvSpPr>
          <p:cNvPr id="10" name="Content Placeholder 4">
            <a:extLst>
              <a:ext uri="{FF2B5EF4-FFF2-40B4-BE49-F238E27FC236}">
                <a16:creationId xmlns:a16="http://schemas.microsoft.com/office/drawing/2014/main" id="{608941C9-3520-9D6E-0697-61308D0BE974}"/>
              </a:ext>
            </a:extLst>
          </p:cNvPr>
          <p:cNvSpPr>
            <a:spLocks noGrp="1"/>
          </p:cNvSpPr>
          <p:nvPr>
            <p:ph sz="quarter" idx="13" hasCustomPrompt="1"/>
          </p:nvPr>
        </p:nvSpPr>
        <p:spPr>
          <a:xfrm>
            <a:off x="3220316" y="2035277"/>
            <a:ext cx="1322537" cy="3878161"/>
          </a:xfrm>
        </p:spPr>
        <p:txBody>
          <a:bodyPr vert="horz" lIns="0" tIns="0" rIns="0" bIns="0" rtlCol="0">
            <a:noAutofit/>
          </a:bodyPr>
          <a:lstStyle>
            <a:lvl1pPr>
              <a:lnSpc>
                <a:spcPct val="100000"/>
              </a:lnSpc>
              <a:spcAft>
                <a:spcPts val="300"/>
              </a:spcAft>
              <a:defRPr lang="en-US" sz="1100" dirty="0"/>
            </a:lvl1pPr>
            <a:lvl2pPr>
              <a:defRPr lang="en-US" sz="1600" dirty="0"/>
            </a:lvl2pPr>
            <a:lvl3pPr>
              <a:defRPr lang="en-US" sz="1600" dirty="0"/>
            </a:lvl3pPr>
            <a:lvl4pPr>
              <a:defRPr lang="en-US" sz="1600" dirty="0"/>
            </a:lvl4pPr>
            <a:lvl5pPr>
              <a:defRPr lang="en-GB" sz="1600" dirty="0"/>
            </a:lvl5pPr>
          </a:lstStyle>
          <a:p>
            <a:pPr lvl="0">
              <a:lnSpc>
                <a:spcPct val="120000"/>
              </a:lnSpc>
              <a:spcAft>
                <a:spcPts val="600"/>
              </a:spcAft>
            </a:pPr>
            <a:r>
              <a:rPr lang="en-US"/>
              <a:t>Add first level body copy</a:t>
            </a:r>
          </a:p>
        </p:txBody>
      </p:sp>
      <p:sp>
        <p:nvSpPr>
          <p:cNvPr id="15" name="Content Placeholder 4">
            <a:extLst>
              <a:ext uri="{FF2B5EF4-FFF2-40B4-BE49-F238E27FC236}">
                <a16:creationId xmlns:a16="http://schemas.microsoft.com/office/drawing/2014/main" id="{5DC86F92-5778-4746-BC19-92E05415D96E}"/>
              </a:ext>
            </a:extLst>
          </p:cNvPr>
          <p:cNvSpPr>
            <a:spLocks noGrp="1"/>
          </p:cNvSpPr>
          <p:nvPr>
            <p:ph sz="quarter" idx="14" hasCustomPrompt="1"/>
          </p:nvPr>
        </p:nvSpPr>
        <p:spPr>
          <a:xfrm>
            <a:off x="4651085" y="2035277"/>
            <a:ext cx="1322537" cy="3878161"/>
          </a:xfrm>
        </p:spPr>
        <p:txBody>
          <a:bodyPr vert="horz" lIns="0" tIns="0" rIns="0" bIns="0" rtlCol="0">
            <a:noAutofit/>
          </a:bodyPr>
          <a:lstStyle>
            <a:lvl1pPr>
              <a:lnSpc>
                <a:spcPct val="100000"/>
              </a:lnSpc>
              <a:spcAft>
                <a:spcPts val="300"/>
              </a:spcAft>
              <a:defRPr lang="en-US" sz="1100" dirty="0"/>
            </a:lvl1pPr>
            <a:lvl2pPr>
              <a:defRPr lang="en-US" sz="1600" dirty="0"/>
            </a:lvl2pPr>
            <a:lvl3pPr>
              <a:defRPr lang="en-US" sz="1600" dirty="0"/>
            </a:lvl3pPr>
            <a:lvl4pPr>
              <a:defRPr lang="en-US" sz="1600" dirty="0"/>
            </a:lvl4pPr>
            <a:lvl5pPr>
              <a:defRPr lang="en-GB" sz="1600" dirty="0"/>
            </a:lvl5pPr>
          </a:lstStyle>
          <a:p>
            <a:pPr lvl="0">
              <a:lnSpc>
                <a:spcPct val="120000"/>
              </a:lnSpc>
              <a:spcAft>
                <a:spcPts val="600"/>
              </a:spcAft>
            </a:pPr>
            <a:r>
              <a:rPr lang="en-US"/>
              <a:t>Add first level body copy</a:t>
            </a:r>
          </a:p>
        </p:txBody>
      </p:sp>
      <p:sp>
        <p:nvSpPr>
          <p:cNvPr id="16" name="Content Placeholder 4">
            <a:extLst>
              <a:ext uri="{FF2B5EF4-FFF2-40B4-BE49-F238E27FC236}">
                <a16:creationId xmlns:a16="http://schemas.microsoft.com/office/drawing/2014/main" id="{EE12A20A-47BF-BBDF-9BF2-F6923BEA2C1A}"/>
              </a:ext>
            </a:extLst>
          </p:cNvPr>
          <p:cNvSpPr>
            <a:spLocks noGrp="1"/>
          </p:cNvSpPr>
          <p:nvPr>
            <p:ph sz="quarter" idx="15" hasCustomPrompt="1"/>
          </p:nvPr>
        </p:nvSpPr>
        <p:spPr>
          <a:xfrm>
            <a:off x="6081854" y="2035277"/>
            <a:ext cx="1322537" cy="3878161"/>
          </a:xfrm>
        </p:spPr>
        <p:txBody>
          <a:bodyPr vert="horz" lIns="0" tIns="0" rIns="0" bIns="0" rtlCol="0">
            <a:noAutofit/>
          </a:bodyPr>
          <a:lstStyle>
            <a:lvl1pPr>
              <a:lnSpc>
                <a:spcPct val="100000"/>
              </a:lnSpc>
              <a:spcAft>
                <a:spcPts val="300"/>
              </a:spcAft>
              <a:defRPr lang="en-US" sz="1100" dirty="0"/>
            </a:lvl1pPr>
            <a:lvl2pPr>
              <a:defRPr lang="en-US" sz="1600" dirty="0"/>
            </a:lvl2pPr>
            <a:lvl3pPr>
              <a:defRPr lang="en-US" sz="1600" dirty="0"/>
            </a:lvl3pPr>
            <a:lvl4pPr>
              <a:defRPr lang="en-US" sz="1600" dirty="0"/>
            </a:lvl4pPr>
            <a:lvl5pPr>
              <a:defRPr lang="en-GB" sz="1600" dirty="0"/>
            </a:lvl5pPr>
          </a:lstStyle>
          <a:p>
            <a:pPr lvl="0">
              <a:lnSpc>
                <a:spcPct val="120000"/>
              </a:lnSpc>
              <a:spcAft>
                <a:spcPts val="600"/>
              </a:spcAft>
            </a:pPr>
            <a:r>
              <a:rPr lang="en-US"/>
              <a:t>Add first level body copy</a:t>
            </a:r>
          </a:p>
        </p:txBody>
      </p:sp>
      <p:sp>
        <p:nvSpPr>
          <p:cNvPr id="17" name="Content Placeholder 4">
            <a:extLst>
              <a:ext uri="{FF2B5EF4-FFF2-40B4-BE49-F238E27FC236}">
                <a16:creationId xmlns:a16="http://schemas.microsoft.com/office/drawing/2014/main" id="{9ADC991E-60F7-5E6E-38CD-3130B06F5506}"/>
              </a:ext>
            </a:extLst>
          </p:cNvPr>
          <p:cNvSpPr>
            <a:spLocks noGrp="1"/>
          </p:cNvSpPr>
          <p:nvPr>
            <p:ph sz="quarter" idx="16" hasCustomPrompt="1"/>
          </p:nvPr>
        </p:nvSpPr>
        <p:spPr>
          <a:xfrm>
            <a:off x="7512623" y="2035277"/>
            <a:ext cx="1322537" cy="3878161"/>
          </a:xfrm>
        </p:spPr>
        <p:txBody>
          <a:bodyPr vert="horz" lIns="0" tIns="0" rIns="0" bIns="0" rtlCol="0">
            <a:noAutofit/>
          </a:bodyPr>
          <a:lstStyle>
            <a:lvl1pPr>
              <a:lnSpc>
                <a:spcPct val="100000"/>
              </a:lnSpc>
              <a:spcAft>
                <a:spcPts val="300"/>
              </a:spcAft>
              <a:defRPr lang="en-US" sz="1100" dirty="0"/>
            </a:lvl1pPr>
            <a:lvl2pPr>
              <a:defRPr lang="en-US" sz="1600" dirty="0"/>
            </a:lvl2pPr>
            <a:lvl3pPr>
              <a:defRPr lang="en-US" sz="1600" dirty="0"/>
            </a:lvl3pPr>
            <a:lvl4pPr>
              <a:defRPr lang="en-US" sz="1600" dirty="0"/>
            </a:lvl4pPr>
            <a:lvl5pPr>
              <a:defRPr lang="en-GB" sz="1600" dirty="0"/>
            </a:lvl5pPr>
          </a:lstStyle>
          <a:p>
            <a:pPr lvl="0">
              <a:lnSpc>
                <a:spcPct val="120000"/>
              </a:lnSpc>
              <a:spcAft>
                <a:spcPts val="600"/>
              </a:spcAft>
            </a:pPr>
            <a:r>
              <a:rPr lang="en-US"/>
              <a:t>Add first level body copy</a:t>
            </a:r>
          </a:p>
        </p:txBody>
      </p:sp>
      <p:sp>
        <p:nvSpPr>
          <p:cNvPr id="18" name="Content Placeholder 4">
            <a:extLst>
              <a:ext uri="{FF2B5EF4-FFF2-40B4-BE49-F238E27FC236}">
                <a16:creationId xmlns:a16="http://schemas.microsoft.com/office/drawing/2014/main" id="{5A298798-E1A0-199D-4450-007B5FFCDEB0}"/>
              </a:ext>
            </a:extLst>
          </p:cNvPr>
          <p:cNvSpPr>
            <a:spLocks noGrp="1"/>
          </p:cNvSpPr>
          <p:nvPr>
            <p:ph sz="quarter" idx="17" hasCustomPrompt="1"/>
          </p:nvPr>
        </p:nvSpPr>
        <p:spPr>
          <a:xfrm>
            <a:off x="8943392" y="2035277"/>
            <a:ext cx="1322537" cy="3878161"/>
          </a:xfrm>
        </p:spPr>
        <p:txBody>
          <a:bodyPr vert="horz" lIns="0" tIns="0" rIns="0" bIns="0" rtlCol="0">
            <a:noAutofit/>
          </a:bodyPr>
          <a:lstStyle>
            <a:lvl1pPr>
              <a:lnSpc>
                <a:spcPct val="100000"/>
              </a:lnSpc>
              <a:spcAft>
                <a:spcPts val="300"/>
              </a:spcAft>
              <a:defRPr lang="en-US" sz="1100" dirty="0"/>
            </a:lvl1pPr>
            <a:lvl2pPr>
              <a:defRPr lang="en-US" sz="1600" dirty="0"/>
            </a:lvl2pPr>
            <a:lvl3pPr>
              <a:defRPr lang="en-US" sz="1600" dirty="0"/>
            </a:lvl3pPr>
            <a:lvl4pPr>
              <a:defRPr lang="en-US" sz="1600" dirty="0"/>
            </a:lvl4pPr>
            <a:lvl5pPr>
              <a:defRPr lang="en-GB" sz="1600" dirty="0"/>
            </a:lvl5pPr>
          </a:lstStyle>
          <a:p>
            <a:pPr lvl="0">
              <a:lnSpc>
                <a:spcPct val="120000"/>
              </a:lnSpc>
              <a:spcAft>
                <a:spcPts val="600"/>
              </a:spcAft>
            </a:pPr>
            <a:r>
              <a:rPr lang="en-US"/>
              <a:t>Add first level body copy</a:t>
            </a:r>
          </a:p>
        </p:txBody>
      </p:sp>
      <p:sp>
        <p:nvSpPr>
          <p:cNvPr id="19" name="Content Placeholder 4">
            <a:extLst>
              <a:ext uri="{FF2B5EF4-FFF2-40B4-BE49-F238E27FC236}">
                <a16:creationId xmlns:a16="http://schemas.microsoft.com/office/drawing/2014/main" id="{6B813684-6E21-0263-0528-3DFA9530FB39}"/>
              </a:ext>
            </a:extLst>
          </p:cNvPr>
          <p:cNvSpPr>
            <a:spLocks noGrp="1"/>
          </p:cNvSpPr>
          <p:nvPr>
            <p:ph sz="quarter" idx="18" hasCustomPrompt="1"/>
          </p:nvPr>
        </p:nvSpPr>
        <p:spPr>
          <a:xfrm>
            <a:off x="10374161" y="2035277"/>
            <a:ext cx="1322537" cy="3878161"/>
          </a:xfrm>
        </p:spPr>
        <p:txBody>
          <a:bodyPr vert="horz" lIns="0" tIns="0" rIns="0" bIns="0" rtlCol="0">
            <a:noAutofit/>
          </a:bodyPr>
          <a:lstStyle>
            <a:lvl1pPr>
              <a:lnSpc>
                <a:spcPct val="100000"/>
              </a:lnSpc>
              <a:spcAft>
                <a:spcPts val="300"/>
              </a:spcAft>
              <a:defRPr lang="en-US" sz="1100" dirty="0"/>
            </a:lvl1pPr>
            <a:lvl2pPr>
              <a:defRPr lang="en-US" sz="1600" dirty="0"/>
            </a:lvl2pPr>
            <a:lvl3pPr>
              <a:defRPr lang="en-US" sz="1600" dirty="0"/>
            </a:lvl3pPr>
            <a:lvl4pPr>
              <a:defRPr lang="en-US" sz="1600" dirty="0"/>
            </a:lvl4pPr>
            <a:lvl5pPr>
              <a:defRPr lang="en-GB" sz="1600" dirty="0"/>
            </a:lvl5pPr>
          </a:lstStyle>
          <a:p>
            <a:pPr lvl="0">
              <a:lnSpc>
                <a:spcPct val="120000"/>
              </a:lnSpc>
              <a:spcAft>
                <a:spcPts val="600"/>
              </a:spcAft>
            </a:pPr>
            <a:r>
              <a:rPr lang="en-US"/>
              <a:t>Add first level body copy</a:t>
            </a:r>
          </a:p>
        </p:txBody>
      </p:sp>
      <p:grpSp>
        <p:nvGrpSpPr>
          <p:cNvPr id="27" name="Group 26">
            <a:extLst>
              <a:ext uri="{FF2B5EF4-FFF2-40B4-BE49-F238E27FC236}">
                <a16:creationId xmlns:a16="http://schemas.microsoft.com/office/drawing/2014/main" id="{1C033EE8-A6C4-2CF1-9197-738FC7F2F84F}"/>
              </a:ext>
            </a:extLst>
          </p:cNvPr>
          <p:cNvGrpSpPr/>
          <p:nvPr userDrawn="1"/>
        </p:nvGrpSpPr>
        <p:grpSpPr>
          <a:xfrm>
            <a:off x="1735431" y="1613209"/>
            <a:ext cx="8584614" cy="4300229"/>
            <a:chOff x="1735431" y="1613209"/>
            <a:chExt cx="8584614" cy="4516128"/>
          </a:xfrm>
        </p:grpSpPr>
        <p:cxnSp>
          <p:nvCxnSpPr>
            <p:cNvPr id="20" name="Straight Connector 19">
              <a:extLst>
                <a:ext uri="{FF2B5EF4-FFF2-40B4-BE49-F238E27FC236}">
                  <a16:creationId xmlns:a16="http://schemas.microsoft.com/office/drawing/2014/main" id="{E1A27658-701C-706B-B7DF-4CBFC78801AB}"/>
                </a:ext>
              </a:extLst>
            </p:cNvPr>
            <p:cNvCxnSpPr>
              <a:cxnSpLocks/>
            </p:cNvCxnSpPr>
            <p:nvPr userDrawn="1"/>
          </p:nvCxnSpPr>
          <p:spPr>
            <a:xfrm>
              <a:off x="1735431" y="1613209"/>
              <a:ext cx="0" cy="4516128"/>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83D5998-79EE-0716-00C6-B6F20409EA22}"/>
                </a:ext>
              </a:extLst>
            </p:cNvPr>
            <p:cNvCxnSpPr>
              <a:cxnSpLocks/>
            </p:cNvCxnSpPr>
            <p:nvPr userDrawn="1"/>
          </p:nvCxnSpPr>
          <p:spPr>
            <a:xfrm>
              <a:off x="3166200" y="1613209"/>
              <a:ext cx="0" cy="4516128"/>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F549139-E64C-792B-A689-3F77C9DD7EBB}"/>
                </a:ext>
              </a:extLst>
            </p:cNvPr>
            <p:cNvCxnSpPr>
              <a:cxnSpLocks/>
            </p:cNvCxnSpPr>
            <p:nvPr userDrawn="1"/>
          </p:nvCxnSpPr>
          <p:spPr>
            <a:xfrm>
              <a:off x="4596969" y="1613209"/>
              <a:ext cx="0" cy="4516128"/>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2E093BA-18BB-FBF7-4237-0979A91E3DF9}"/>
                </a:ext>
              </a:extLst>
            </p:cNvPr>
            <p:cNvCxnSpPr>
              <a:cxnSpLocks/>
            </p:cNvCxnSpPr>
            <p:nvPr userDrawn="1"/>
          </p:nvCxnSpPr>
          <p:spPr>
            <a:xfrm>
              <a:off x="6027738" y="1613209"/>
              <a:ext cx="0" cy="4516128"/>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A2B25DA-BF81-E0C0-E4D5-0AC2F2ED51A1}"/>
                </a:ext>
              </a:extLst>
            </p:cNvPr>
            <p:cNvCxnSpPr>
              <a:cxnSpLocks/>
            </p:cNvCxnSpPr>
            <p:nvPr userDrawn="1"/>
          </p:nvCxnSpPr>
          <p:spPr>
            <a:xfrm>
              <a:off x="7458507" y="1613209"/>
              <a:ext cx="0" cy="4516128"/>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DB1F792-46EE-34DF-E8C6-C9E080086669}"/>
                </a:ext>
              </a:extLst>
            </p:cNvPr>
            <p:cNvCxnSpPr>
              <a:cxnSpLocks/>
            </p:cNvCxnSpPr>
            <p:nvPr userDrawn="1"/>
          </p:nvCxnSpPr>
          <p:spPr>
            <a:xfrm>
              <a:off x="8889276" y="1613209"/>
              <a:ext cx="0" cy="4516128"/>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5CB5434-66E9-1FCC-B83F-726DD00B5447}"/>
                </a:ext>
              </a:extLst>
            </p:cNvPr>
            <p:cNvCxnSpPr>
              <a:cxnSpLocks/>
            </p:cNvCxnSpPr>
            <p:nvPr userDrawn="1"/>
          </p:nvCxnSpPr>
          <p:spPr>
            <a:xfrm>
              <a:off x="10320045" y="1613209"/>
              <a:ext cx="0" cy="4516128"/>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grpSp>
      <p:sp>
        <p:nvSpPr>
          <p:cNvPr id="3" name="Text Placeholder 9">
            <a:extLst>
              <a:ext uri="{FF2B5EF4-FFF2-40B4-BE49-F238E27FC236}">
                <a16:creationId xmlns:a16="http://schemas.microsoft.com/office/drawing/2014/main" id="{37EE7AD2-660E-7DA1-3875-C4EBFF1EE2CC}"/>
              </a:ext>
            </a:extLst>
          </p:cNvPr>
          <p:cNvSpPr>
            <a:spLocks noGrp="1"/>
          </p:cNvSpPr>
          <p:nvPr>
            <p:ph type="body" sz="quarter" idx="19" hasCustomPrompt="1"/>
          </p:nvPr>
        </p:nvSpPr>
        <p:spPr>
          <a:xfrm>
            <a:off x="358778" y="1613209"/>
            <a:ext cx="1322538" cy="343161"/>
          </a:xfrm>
        </p:spPr>
        <p:txBody>
          <a:bodyPr vert="horz" lIns="0" tIns="0" rIns="0" bIns="0" rtlCol="0">
            <a:noAutofit/>
          </a:bodyPr>
          <a:lstStyle>
            <a:lvl1pPr marL="0" indent="0">
              <a:buFont typeface="Arial" panose="020B0604020202020204" pitchFamily="34" charset="0"/>
              <a:buNone/>
              <a:defRPr lang="en-US" sz="1400" b="1" smtClean="0">
                <a:solidFill>
                  <a:schemeClr val="tx2"/>
                </a:solidFill>
                <a:latin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title</a:t>
            </a:r>
            <a:endParaRPr lang="en-GB"/>
          </a:p>
        </p:txBody>
      </p:sp>
      <p:sp>
        <p:nvSpPr>
          <p:cNvPr id="6" name="Text Placeholder 9">
            <a:extLst>
              <a:ext uri="{FF2B5EF4-FFF2-40B4-BE49-F238E27FC236}">
                <a16:creationId xmlns:a16="http://schemas.microsoft.com/office/drawing/2014/main" id="{FE3A000A-BDDC-1B8E-51B1-77FA099E879A}"/>
              </a:ext>
            </a:extLst>
          </p:cNvPr>
          <p:cNvSpPr>
            <a:spLocks noGrp="1"/>
          </p:cNvSpPr>
          <p:nvPr>
            <p:ph type="body" sz="quarter" idx="20" hasCustomPrompt="1"/>
          </p:nvPr>
        </p:nvSpPr>
        <p:spPr>
          <a:xfrm>
            <a:off x="1789547" y="1613209"/>
            <a:ext cx="1322538" cy="343161"/>
          </a:xfrm>
        </p:spPr>
        <p:txBody>
          <a:bodyPr vert="horz" lIns="0" tIns="0" rIns="0" bIns="0" rtlCol="0">
            <a:noAutofit/>
          </a:bodyPr>
          <a:lstStyle>
            <a:lvl1pPr marL="0" indent="0">
              <a:buFont typeface="Arial" panose="020B0604020202020204" pitchFamily="34" charset="0"/>
              <a:buNone/>
              <a:defRPr lang="en-US" sz="1400" b="1" smtClean="0">
                <a:solidFill>
                  <a:schemeClr val="tx2"/>
                </a:solidFill>
                <a:latin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title</a:t>
            </a:r>
            <a:endParaRPr lang="en-GB"/>
          </a:p>
        </p:txBody>
      </p:sp>
      <p:sp>
        <p:nvSpPr>
          <p:cNvPr id="7" name="Text Placeholder 9">
            <a:extLst>
              <a:ext uri="{FF2B5EF4-FFF2-40B4-BE49-F238E27FC236}">
                <a16:creationId xmlns:a16="http://schemas.microsoft.com/office/drawing/2014/main" id="{21AE7471-1A45-5ACD-7610-3618253ED715}"/>
              </a:ext>
            </a:extLst>
          </p:cNvPr>
          <p:cNvSpPr>
            <a:spLocks noGrp="1"/>
          </p:cNvSpPr>
          <p:nvPr>
            <p:ph type="body" sz="quarter" idx="21" hasCustomPrompt="1"/>
          </p:nvPr>
        </p:nvSpPr>
        <p:spPr>
          <a:xfrm>
            <a:off x="3220316" y="1613209"/>
            <a:ext cx="1322538" cy="343161"/>
          </a:xfrm>
        </p:spPr>
        <p:txBody>
          <a:bodyPr vert="horz" lIns="0" tIns="0" rIns="0" bIns="0" rtlCol="0">
            <a:noAutofit/>
          </a:bodyPr>
          <a:lstStyle>
            <a:lvl1pPr marL="0" indent="0">
              <a:buFont typeface="Arial" panose="020B0604020202020204" pitchFamily="34" charset="0"/>
              <a:buNone/>
              <a:defRPr lang="en-US" sz="1400" b="1" smtClean="0">
                <a:solidFill>
                  <a:schemeClr val="tx2"/>
                </a:solidFill>
                <a:latin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title</a:t>
            </a:r>
            <a:endParaRPr lang="en-GB"/>
          </a:p>
        </p:txBody>
      </p:sp>
      <p:sp>
        <p:nvSpPr>
          <p:cNvPr id="8" name="Text Placeholder 9">
            <a:extLst>
              <a:ext uri="{FF2B5EF4-FFF2-40B4-BE49-F238E27FC236}">
                <a16:creationId xmlns:a16="http://schemas.microsoft.com/office/drawing/2014/main" id="{C3B6D506-2924-7C6B-682A-21B9CE1DCC8F}"/>
              </a:ext>
            </a:extLst>
          </p:cNvPr>
          <p:cNvSpPr>
            <a:spLocks noGrp="1"/>
          </p:cNvSpPr>
          <p:nvPr>
            <p:ph type="body" sz="quarter" idx="22" hasCustomPrompt="1"/>
          </p:nvPr>
        </p:nvSpPr>
        <p:spPr>
          <a:xfrm>
            <a:off x="4651085" y="1613209"/>
            <a:ext cx="1322538" cy="343161"/>
          </a:xfrm>
        </p:spPr>
        <p:txBody>
          <a:bodyPr vert="horz" lIns="0" tIns="0" rIns="0" bIns="0" rtlCol="0">
            <a:noAutofit/>
          </a:bodyPr>
          <a:lstStyle>
            <a:lvl1pPr marL="0" indent="0">
              <a:buFont typeface="Arial" panose="020B0604020202020204" pitchFamily="34" charset="0"/>
              <a:buNone/>
              <a:defRPr lang="en-US" sz="1400" b="1" smtClean="0">
                <a:solidFill>
                  <a:schemeClr val="tx2"/>
                </a:solidFill>
                <a:latin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title</a:t>
            </a:r>
            <a:endParaRPr lang="en-GB"/>
          </a:p>
        </p:txBody>
      </p:sp>
      <p:sp>
        <p:nvSpPr>
          <p:cNvPr id="11" name="Text Placeholder 9">
            <a:extLst>
              <a:ext uri="{FF2B5EF4-FFF2-40B4-BE49-F238E27FC236}">
                <a16:creationId xmlns:a16="http://schemas.microsoft.com/office/drawing/2014/main" id="{88C9F6D7-2EC6-B53A-062D-836241943269}"/>
              </a:ext>
            </a:extLst>
          </p:cNvPr>
          <p:cNvSpPr>
            <a:spLocks noGrp="1"/>
          </p:cNvSpPr>
          <p:nvPr>
            <p:ph type="body" sz="quarter" idx="23" hasCustomPrompt="1"/>
          </p:nvPr>
        </p:nvSpPr>
        <p:spPr>
          <a:xfrm>
            <a:off x="6081854" y="1613209"/>
            <a:ext cx="1322538" cy="343161"/>
          </a:xfrm>
        </p:spPr>
        <p:txBody>
          <a:bodyPr vert="horz" lIns="0" tIns="0" rIns="0" bIns="0" rtlCol="0">
            <a:noAutofit/>
          </a:bodyPr>
          <a:lstStyle>
            <a:lvl1pPr marL="0" indent="0">
              <a:buFont typeface="Arial" panose="020B0604020202020204" pitchFamily="34" charset="0"/>
              <a:buNone/>
              <a:defRPr lang="en-US" sz="1400" b="1" smtClean="0">
                <a:solidFill>
                  <a:schemeClr val="tx2"/>
                </a:solidFill>
                <a:latin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title</a:t>
            </a:r>
            <a:endParaRPr lang="en-GB"/>
          </a:p>
        </p:txBody>
      </p:sp>
      <p:sp>
        <p:nvSpPr>
          <p:cNvPr id="12" name="Text Placeholder 9">
            <a:extLst>
              <a:ext uri="{FF2B5EF4-FFF2-40B4-BE49-F238E27FC236}">
                <a16:creationId xmlns:a16="http://schemas.microsoft.com/office/drawing/2014/main" id="{8885B540-B070-C92B-19F9-F52B8A89ABF5}"/>
              </a:ext>
            </a:extLst>
          </p:cNvPr>
          <p:cNvSpPr>
            <a:spLocks noGrp="1"/>
          </p:cNvSpPr>
          <p:nvPr>
            <p:ph type="body" sz="quarter" idx="24" hasCustomPrompt="1"/>
          </p:nvPr>
        </p:nvSpPr>
        <p:spPr>
          <a:xfrm>
            <a:off x="7512623" y="1613209"/>
            <a:ext cx="1322538" cy="343161"/>
          </a:xfrm>
        </p:spPr>
        <p:txBody>
          <a:bodyPr vert="horz" lIns="0" tIns="0" rIns="0" bIns="0" rtlCol="0">
            <a:noAutofit/>
          </a:bodyPr>
          <a:lstStyle>
            <a:lvl1pPr marL="0" indent="0">
              <a:buFont typeface="Arial" panose="020B0604020202020204" pitchFamily="34" charset="0"/>
              <a:buNone/>
              <a:defRPr lang="en-US" sz="1400" b="1" smtClean="0">
                <a:solidFill>
                  <a:schemeClr val="tx2"/>
                </a:solidFill>
                <a:latin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title</a:t>
            </a:r>
            <a:endParaRPr lang="en-GB"/>
          </a:p>
        </p:txBody>
      </p:sp>
      <p:sp>
        <p:nvSpPr>
          <p:cNvPr id="13" name="Text Placeholder 9">
            <a:extLst>
              <a:ext uri="{FF2B5EF4-FFF2-40B4-BE49-F238E27FC236}">
                <a16:creationId xmlns:a16="http://schemas.microsoft.com/office/drawing/2014/main" id="{E4E4F943-8657-2767-993A-9005062F17E8}"/>
              </a:ext>
            </a:extLst>
          </p:cNvPr>
          <p:cNvSpPr>
            <a:spLocks noGrp="1"/>
          </p:cNvSpPr>
          <p:nvPr>
            <p:ph type="body" sz="quarter" idx="25" hasCustomPrompt="1"/>
          </p:nvPr>
        </p:nvSpPr>
        <p:spPr>
          <a:xfrm>
            <a:off x="8943392" y="1613209"/>
            <a:ext cx="1322538" cy="343161"/>
          </a:xfrm>
        </p:spPr>
        <p:txBody>
          <a:bodyPr vert="horz" lIns="0" tIns="0" rIns="0" bIns="0" rtlCol="0">
            <a:noAutofit/>
          </a:bodyPr>
          <a:lstStyle>
            <a:lvl1pPr marL="0" indent="0">
              <a:buFont typeface="Arial" panose="020B0604020202020204" pitchFamily="34" charset="0"/>
              <a:buNone/>
              <a:defRPr lang="en-US" sz="1400" b="1" smtClean="0">
                <a:solidFill>
                  <a:schemeClr val="tx2"/>
                </a:solidFill>
                <a:latin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title</a:t>
            </a:r>
            <a:endParaRPr lang="en-GB"/>
          </a:p>
        </p:txBody>
      </p:sp>
      <p:sp>
        <p:nvSpPr>
          <p:cNvPr id="14" name="Text Placeholder 9">
            <a:extLst>
              <a:ext uri="{FF2B5EF4-FFF2-40B4-BE49-F238E27FC236}">
                <a16:creationId xmlns:a16="http://schemas.microsoft.com/office/drawing/2014/main" id="{401AD09A-6480-AE55-E88D-8C69D4FFBA2C}"/>
              </a:ext>
            </a:extLst>
          </p:cNvPr>
          <p:cNvSpPr>
            <a:spLocks noGrp="1"/>
          </p:cNvSpPr>
          <p:nvPr>
            <p:ph type="body" sz="quarter" idx="26" hasCustomPrompt="1"/>
          </p:nvPr>
        </p:nvSpPr>
        <p:spPr>
          <a:xfrm>
            <a:off x="10374160" y="1613209"/>
            <a:ext cx="1322538" cy="343161"/>
          </a:xfrm>
        </p:spPr>
        <p:txBody>
          <a:bodyPr vert="horz" lIns="0" tIns="0" rIns="0" bIns="0" rtlCol="0">
            <a:noAutofit/>
          </a:bodyPr>
          <a:lstStyle>
            <a:lvl1pPr marL="0" indent="0">
              <a:buFont typeface="Arial" panose="020B0604020202020204" pitchFamily="34" charset="0"/>
              <a:buNone/>
              <a:defRPr lang="en-US" sz="1400" b="1" smtClean="0">
                <a:solidFill>
                  <a:schemeClr val="tx2"/>
                </a:solidFill>
                <a:latin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title</a:t>
            </a:r>
            <a:endParaRPr lang="en-GB"/>
          </a:p>
        </p:txBody>
      </p:sp>
      <p:sp>
        <p:nvSpPr>
          <p:cNvPr id="28" name="TextBox 27">
            <a:extLst>
              <a:ext uri="{FF2B5EF4-FFF2-40B4-BE49-F238E27FC236}">
                <a16:creationId xmlns:a16="http://schemas.microsoft.com/office/drawing/2014/main" id="{D62EBE0B-D01C-DF1D-4CEC-E5144B3C557D}"/>
              </a:ext>
            </a:extLst>
          </p:cNvPr>
          <p:cNvSpPr txBox="1"/>
          <p:nvPr userDrawn="1"/>
        </p:nvSpPr>
        <p:spPr>
          <a:xfrm>
            <a:off x="358775" y="6348669"/>
            <a:ext cx="227151" cy="283906"/>
          </a:xfrm>
          <a:prstGeom prst="rect">
            <a:avLst/>
          </a:prstGeom>
          <a:noFill/>
        </p:spPr>
        <p:txBody>
          <a:bodyPr wrap="square" lIns="0" tIns="0" rIns="0" bIns="144000" rtlCol="0">
            <a:spAutoFit/>
          </a:bodyPr>
          <a:lstStyle/>
          <a:p>
            <a:fld id="{1B89E529-AE4E-4371-8EFE-1FBBC6F604E7}" type="slidenum">
              <a:rPr lang="en-US" sz="900" smtClean="0">
                <a:solidFill>
                  <a:schemeClr val="tx2"/>
                </a:solidFill>
              </a:rPr>
              <a:t>‹#›</a:t>
            </a:fld>
            <a:endParaRPr lang="en-GB" sz="900">
              <a:solidFill>
                <a:schemeClr val="tx2"/>
              </a:solidFill>
            </a:endParaRPr>
          </a:p>
        </p:txBody>
      </p:sp>
    </p:spTree>
    <p:extLst>
      <p:ext uri="{BB962C8B-B14F-4D97-AF65-F5344CB8AC3E}">
        <p14:creationId xmlns:p14="http://schemas.microsoft.com/office/powerpoint/2010/main" val="13415575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Numbered Divider Passion red">
    <p:bg>
      <p:bgPr>
        <a:solidFill>
          <a:schemeClr val="accent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DC5AC50-8F4D-2BB7-0CC0-5F625E1AD35E}"/>
              </a:ext>
            </a:extLst>
          </p:cNvPr>
          <p:cNvSpPr>
            <a:spLocks noGrp="1"/>
          </p:cNvSpPr>
          <p:nvPr>
            <p:ph type="ctrTitle" hasCustomPrompt="1"/>
          </p:nvPr>
        </p:nvSpPr>
        <p:spPr>
          <a:xfrm>
            <a:off x="371475" y="3086549"/>
            <a:ext cx="5552892" cy="875071"/>
          </a:xfrm>
          <a:prstGeom prst="rect">
            <a:avLst/>
          </a:prstGeom>
        </p:spPr>
        <p:txBody>
          <a:bodyPr lIns="0" tIns="0" rIns="0" bIns="0" anchor="b">
            <a:noAutofit/>
          </a:bodyPr>
          <a:lstStyle>
            <a:lvl1pPr algn="l">
              <a:defRPr sz="4300" b="1">
                <a:solidFill>
                  <a:schemeClr val="tx1"/>
                </a:solidFill>
                <a:latin typeface="Arial" panose="020B0604020202020204" pitchFamily="34" charset="0"/>
                <a:cs typeface="Arial" panose="020B0604020202020204" pitchFamily="34" charset="0"/>
              </a:defRPr>
            </a:lvl1pPr>
          </a:lstStyle>
          <a:p>
            <a:r>
              <a:rPr lang="en-US"/>
              <a:t>Add divider title</a:t>
            </a:r>
            <a:endParaRPr lang="en-GB"/>
          </a:p>
        </p:txBody>
      </p:sp>
      <p:sp>
        <p:nvSpPr>
          <p:cNvPr id="6" name="Subtitle 2">
            <a:extLst>
              <a:ext uri="{FF2B5EF4-FFF2-40B4-BE49-F238E27FC236}">
                <a16:creationId xmlns:a16="http://schemas.microsoft.com/office/drawing/2014/main" id="{EEAEE328-C386-F506-52D4-9D0371373ADF}"/>
              </a:ext>
            </a:extLst>
          </p:cNvPr>
          <p:cNvSpPr>
            <a:spLocks noGrp="1"/>
          </p:cNvSpPr>
          <p:nvPr>
            <p:ph type="subTitle" idx="1" hasCustomPrompt="1"/>
          </p:nvPr>
        </p:nvSpPr>
        <p:spPr>
          <a:xfrm>
            <a:off x="381307" y="4097219"/>
            <a:ext cx="5552892" cy="732413"/>
          </a:xfrm>
          <a:prstGeom prst="rect">
            <a:avLst/>
          </a:prstGeom>
        </p:spPr>
        <p:txBody>
          <a:bodyPr lIns="0" tIns="0" rIns="0" bIns="0">
            <a:noAutofit/>
          </a:bodyPr>
          <a:lstStyle>
            <a:lvl1pPr marL="0" indent="0" algn="l">
              <a:lnSpc>
                <a:spcPct val="90000"/>
              </a:lnSpc>
              <a:buNone/>
              <a:defRPr sz="23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sp>
        <p:nvSpPr>
          <p:cNvPr id="7" name="Text Placeholder 40">
            <a:extLst>
              <a:ext uri="{FF2B5EF4-FFF2-40B4-BE49-F238E27FC236}">
                <a16:creationId xmlns:a16="http://schemas.microsoft.com/office/drawing/2014/main" id="{AE3BD589-9B31-C92D-2D03-E0CE5FFD152C}"/>
              </a:ext>
            </a:extLst>
          </p:cNvPr>
          <p:cNvSpPr>
            <a:spLocks noGrp="1"/>
          </p:cNvSpPr>
          <p:nvPr>
            <p:ph type="body" sz="quarter" idx="10" hasCustomPrompt="1"/>
          </p:nvPr>
        </p:nvSpPr>
        <p:spPr>
          <a:xfrm>
            <a:off x="371475" y="1490630"/>
            <a:ext cx="2519362" cy="1595919"/>
          </a:xfrm>
        </p:spPr>
        <p:txBody>
          <a:bodyPr anchor="ctr">
            <a:noAutofit/>
          </a:bodyPr>
          <a:lstStyle>
            <a:lvl1pPr marL="0" indent="0" algn="l">
              <a:buNone/>
              <a:defRPr sz="12000" b="1">
                <a:solidFill>
                  <a:schemeClr val="tx1"/>
                </a:solidFill>
                <a:latin typeface="Arial" panose="020B0604020202020204" pitchFamily="34" charset="0"/>
                <a:cs typeface="Arial" panose="020B0604020202020204" pitchFamily="34" charset="0"/>
              </a:defRPr>
            </a:lvl1pPr>
          </a:lstStyle>
          <a:p>
            <a:pPr lvl="0"/>
            <a:r>
              <a:rPr lang="en-US"/>
              <a:t>00</a:t>
            </a:r>
            <a:endParaRPr lang="en-GB"/>
          </a:p>
        </p:txBody>
      </p:sp>
      <p:pic>
        <p:nvPicPr>
          <p:cNvPr id="9" name="Picture 8">
            <a:extLst>
              <a:ext uri="{FF2B5EF4-FFF2-40B4-BE49-F238E27FC236}">
                <a16:creationId xmlns:a16="http://schemas.microsoft.com/office/drawing/2014/main" id="{C94A64A3-8993-6524-5DDB-690A299132EF}"/>
              </a:ext>
            </a:extLst>
          </p:cNvPr>
          <p:cNvPicPr>
            <a:picLocks noChangeAspect="1"/>
          </p:cNvPicPr>
          <p:nvPr userDrawn="1"/>
        </p:nvPicPr>
        <p:blipFill>
          <a:blip r:embed="rId2"/>
          <a:srcRect l="6" r="6"/>
          <a:stretch/>
        </p:blipFill>
        <p:spPr>
          <a:xfrm>
            <a:off x="9785023" y="6138142"/>
            <a:ext cx="1911677" cy="556016"/>
          </a:xfrm>
          <a:prstGeom prst="rect">
            <a:avLst/>
          </a:prstGeom>
        </p:spPr>
      </p:pic>
      <p:grpSp>
        <p:nvGrpSpPr>
          <p:cNvPr id="2" name="Group 1">
            <a:extLst>
              <a:ext uri="{FF2B5EF4-FFF2-40B4-BE49-F238E27FC236}">
                <a16:creationId xmlns:a16="http://schemas.microsoft.com/office/drawing/2014/main" id="{0B392D6C-4A3B-C162-52E1-AAFBC331A674}"/>
              </a:ext>
            </a:extLst>
          </p:cNvPr>
          <p:cNvGrpSpPr/>
          <p:nvPr userDrawn="1"/>
        </p:nvGrpSpPr>
        <p:grpSpPr>
          <a:xfrm>
            <a:off x="12093433" y="-8879"/>
            <a:ext cx="107445" cy="6880196"/>
            <a:chOff x="9042207" y="-13238"/>
            <a:chExt cx="107305" cy="6871238"/>
          </a:xfrm>
        </p:grpSpPr>
        <p:sp>
          <p:nvSpPr>
            <p:cNvPr id="5" name="Rectangle 4">
              <a:extLst>
                <a:ext uri="{FF2B5EF4-FFF2-40B4-BE49-F238E27FC236}">
                  <a16:creationId xmlns:a16="http://schemas.microsoft.com/office/drawing/2014/main" id="{AF85107F-B886-26AB-BD1C-6D535CB02205}"/>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6AE0A508-AE88-BAD7-B243-EAA1AEDCD846}"/>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509C5667-51E9-2C6D-C461-B156B303AA15}"/>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32246E5C-75A3-52EA-AA41-ACE128870457}"/>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037AD502-5A09-011C-7660-7B3156CD745D}"/>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0B6C785E-1335-F204-2694-FFA887693E86}"/>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88EDDEE6-2212-19D7-8DE3-F8D91420AD4F}"/>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F396E582-CA5F-0652-1538-2392AA8401D2}"/>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B94E8E34-9E30-689C-FAD0-DC8D81804654}"/>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893C76A2-1462-2759-19B4-DF41020C6BB9}"/>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D0DF3FA0-8CBC-CD32-2B3E-D5574DA0C601}"/>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4EE01EC3-D0CB-BFB2-69C5-854976511B64}"/>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3FAB5C81-1DD6-6646-A2AF-EF002AE760BB}"/>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BB205D2F-A3E6-6392-BD33-C7EF7704C05D}"/>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F18D4FA1-1BF5-2DAF-1D80-BDBFD87467AD}"/>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1C3FCDF1-522C-64A3-928B-45AB27FC22A7}"/>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67BCB0C5-8ACD-151C-2386-552B1A562B30}"/>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C0EE6FDA-1AD9-0030-01E0-237D1F179730}"/>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6754609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Logo badge on white">
    <p:bg>
      <p:bgPr>
        <a:solidFill>
          <a:schemeClr val="tx1"/>
        </a:solidFill>
        <a:effectLst/>
      </p:bgPr>
    </p:bg>
    <p:spTree>
      <p:nvGrpSpPr>
        <p:cNvPr id="1" name=""/>
        <p:cNvGrpSpPr/>
        <p:nvPr/>
      </p:nvGrpSpPr>
      <p:grpSpPr>
        <a:xfrm>
          <a:off x="0" y="0"/>
          <a:ext cx="0" cy="0"/>
          <a:chOff x="0" y="0"/>
          <a:chExt cx="0" cy="0"/>
        </a:xfrm>
      </p:grpSpPr>
      <p:pic>
        <p:nvPicPr>
          <p:cNvPr id="3" name="Picture 2" descr="A black background with red text&#10;&#10;Description automatically generated">
            <a:extLst>
              <a:ext uri="{FF2B5EF4-FFF2-40B4-BE49-F238E27FC236}">
                <a16:creationId xmlns:a16="http://schemas.microsoft.com/office/drawing/2014/main" id="{47FA0557-A7A7-2588-BAA6-E0839840CE85}"/>
              </a:ext>
            </a:extLst>
          </p:cNvPr>
          <p:cNvPicPr>
            <a:picLocks noChangeAspect="1"/>
          </p:cNvPicPr>
          <p:nvPr userDrawn="1"/>
        </p:nvPicPr>
        <p:blipFill>
          <a:blip r:embed="rId2"/>
          <a:stretch>
            <a:fillRect/>
          </a:stretch>
        </p:blipFill>
        <p:spPr>
          <a:xfrm>
            <a:off x="2007615" y="2282865"/>
            <a:ext cx="7882110" cy="2292269"/>
          </a:xfrm>
          <a:prstGeom prst="rect">
            <a:avLst/>
          </a:prstGeom>
        </p:spPr>
      </p:pic>
      <p:sp>
        <p:nvSpPr>
          <p:cNvPr id="2" name="Text Placeholder 5">
            <a:extLst>
              <a:ext uri="{FF2B5EF4-FFF2-40B4-BE49-F238E27FC236}">
                <a16:creationId xmlns:a16="http://schemas.microsoft.com/office/drawing/2014/main" id="{6B0A6488-5965-213B-10E3-00901A2E79EA}"/>
              </a:ext>
            </a:extLst>
          </p:cNvPr>
          <p:cNvSpPr txBox="1">
            <a:spLocks/>
          </p:cNvSpPr>
          <p:nvPr userDrawn="1"/>
        </p:nvSpPr>
        <p:spPr>
          <a:xfrm>
            <a:off x="371475" y="6503658"/>
            <a:ext cx="7166539" cy="381001"/>
          </a:xfrm>
          <a:prstGeom prst="rect">
            <a:avLst/>
          </a:prstGeom>
          <a:noFill/>
        </p:spPr>
        <p:txBody>
          <a:bodyPr wrap="square"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lang="en-US" sz="850" b="0"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GB">
                <a:solidFill>
                  <a:schemeClr val="bg1">
                    <a:lumMod val="75000"/>
                  </a:schemeClr>
                </a:solidFill>
              </a:rPr>
              <a:t>[Add company classification and regulatory details] </a:t>
            </a:r>
          </a:p>
        </p:txBody>
      </p:sp>
      <p:grpSp>
        <p:nvGrpSpPr>
          <p:cNvPr id="4" name="Group 3">
            <a:extLst>
              <a:ext uri="{FF2B5EF4-FFF2-40B4-BE49-F238E27FC236}">
                <a16:creationId xmlns:a16="http://schemas.microsoft.com/office/drawing/2014/main" id="{81B0C70A-4996-B8C5-66B4-66F2456B6EFF}"/>
              </a:ext>
            </a:extLst>
          </p:cNvPr>
          <p:cNvGrpSpPr/>
          <p:nvPr userDrawn="1"/>
        </p:nvGrpSpPr>
        <p:grpSpPr>
          <a:xfrm>
            <a:off x="12093433" y="-8879"/>
            <a:ext cx="107445" cy="6880196"/>
            <a:chOff x="9042207" y="-13238"/>
            <a:chExt cx="107305" cy="6871238"/>
          </a:xfrm>
        </p:grpSpPr>
        <p:sp>
          <p:nvSpPr>
            <p:cNvPr id="5" name="Rectangle 4">
              <a:extLst>
                <a:ext uri="{FF2B5EF4-FFF2-40B4-BE49-F238E27FC236}">
                  <a16:creationId xmlns:a16="http://schemas.microsoft.com/office/drawing/2014/main" id="{B68A310F-2698-5916-761D-7A48BDDE859E}"/>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056CAB31-CB9E-2A37-20C2-BBF69D457A50}"/>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D3E2686-8ADB-6694-2639-A68690CEBCD9}"/>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835102F5-973D-5136-08A4-F901B006F30D}"/>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A86FB52A-BFF5-D529-3BD0-E98BBE4F8F8F}"/>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B2A7AB4-BA6B-53B0-AF0B-51721C69A363}"/>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3B3B64D5-89A4-5D1A-7650-871303A4040A}"/>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2ECB4902-5BE1-1496-4E66-7C515F814120}"/>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4D8FD010-F18C-F4BB-C1E2-9619204D98DD}"/>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82FAD5EF-71D5-6030-70CD-968C015358C0}"/>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152B869-2E73-C897-50B9-F8A3398D398E}"/>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E7417BA1-54A8-5E5A-CA68-BF9E235927B5}"/>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80A698C7-EF79-C0C4-1DA9-46448196BAF8}"/>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D7C51522-0590-C721-CEBE-01AE5086CD5A}"/>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991B6F0D-C267-EDE3-BA8C-19F3F40FAC0A}"/>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F9265F7-798F-7240-0E9C-EE0C0EA9ABFF}"/>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FF4B5842-A619-DC75-D56B-D06546166BF7}"/>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329600BA-ED04-08AB-E6E1-4396910E9D04}"/>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7186288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Logo badge on Passion red">
    <p:bg>
      <p:bgPr>
        <a:solidFill>
          <a:schemeClr val="accent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7DCAC3-9CC5-47BB-B748-C811D85B98F5}"/>
              </a:ext>
            </a:extLst>
          </p:cNvPr>
          <p:cNvPicPr>
            <a:picLocks noChangeAspect="1"/>
          </p:cNvPicPr>
          <p:nvPr userDrawn="1"/>
        </p:nvPicPr>
        <p:blipFill>
          <a:blip r:embed="rId2"/>
          <a:srcRect l="6" r="6"/>
          <a:stretch/>
        </p:blipFill>
        <p:spPr>
          <a:xfrm>
            <a:off x="2007615" y="2282865"/>
            <a:ext cx="7881208" cy="2292269"/>
          </a:xfrm>
          <a:prstGeom prst="rect">
            <a:avLst/>
          </a:prstGeom>
        </p:spPr>
      </p:pic>
      <p:sp>
        <p:nvSpPr>
          <p:cNvPr id="3" name="Text Placeholder 5">
            <a:extLst>
              <a:ext uri="{FF2B5EF4-FFF2-40B4-BE49-F238E27FC236}">
                <a16:creationId xmlns:a16="http://schemas.microsoft.com/office/drawing/2014/main" id="{0BB9494A-820E-6D3C-251A-9B9873765326}"/>
              </a:ext>
            </a:extLst>
          </p:cNvPr>
          <p:cNvSpPr txBox="1">
            <a:spLocks/>
          </p:cNvSpPr>
          <p:nvPr userDrawn="1"/>
        </p:nvSpPr>
        <p:spPr>
          <a:xfrm>
            <a:off x="371475" y="6503658"/>
            <a:ext cx="7166539" cy="381001"/>
          </a:xfrm>
          <a:prstGeom prst="rect">
            <a:avLst/>
          </a:prstGeom>
          <a:noFill/>
        </p:spPr>
        <p:txBody>
          <a:bodyPr wrap="square"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lang="en-US" sz="850" b="0"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GB">
                <a:solidFill>
                  <a:schemeClr val="tx1"/>
                </a:solidFill>
              </a:rPr>
              <a:t>[Add company classification and regulatory details] </a:t>
            </a:r>
          </a:p>
        </p:txBody>
      </p:sp>
      <p:grpSp>
        <p:nvGrpSpPr>
          <p:cNvPr id="2" name="Group 1">
            <a:extLst>
              <a:ext uri="{FF2B5EF4-FFF2-40B4-BE49-F238E27FC236}">
                <a16:creationId xmlns:a16="http://schemas.microsoft.com/office/drawing/2014/main" id="{E8DEE3B8-B2B7-0060-5C82-C856BE23BA75}"/>
              </a:ext>
            </a:extLst>
          </p:cNvPr>
          <p:cNvGrpSpPr/>
          <p:nvPr userDrawn="1"/>
        </p:nvGrpSpPr>
        <p:grpSpPr>
          <a:xfrm>
            <a:off x="12093433" y="-8879"/>
            <a:ext cx="107445" cy="6880196"/>
            <a:chOff x="9042207" y="-13238"/>
            <a:chExt cx="107305" cy="6871238"/>
          </a:xfrm>
        </p:grpSpPr>
        <p:sp>
          <p:nvSpPr>
            <p:cNvPr id="5" name="Rectangle 4">
              <a:extLst>
                <a:ext uri="{FF2B5EF4-FFF2-40B4-BE49-F238E27FC236}">
                  <a16:creationId xmlns:a16="http://schemas.microsoft.com/office/drawing/2014/main" id="{A4866BCE-08F1-7138-A7DC-DE6C2E316169}"/>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5DD8EA31-DCBF-C687-0BDD-B4090984DB81}"/>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2F23E42A-9641-9804-B1FA-C82370BEC990}"/>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968ADED9-D2E6-BAE2-D1E2-78ADF6005FCA}"/>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69551F2-EBF0-4337-BA66-30B798F4D71A}"/>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2E079D8A-0683-E0BF-68E3-CE987AEA333D}"/>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DE0D8B6-A6A3-D9A0-C9A9-1A54904D49C2}"/>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80BFD11-9B23-D629-B9BE-9B91915E553B}"/>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79B8086F-4A31-82DC-7D0F-CF03FD7175DC}"/>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6CA387F8-CF26-8773-4C79-6DF42B4BFE37}"/>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4513EB1C-200A-443F-1BC6-6D364AFFD904}"/>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DB8DA283-C02E-DD2A-53C2-35043282F2F9}"/>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A0F17556-7BA0-1830-3CDF-4E705C450137}"/>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42BAB926-F13E-8B84-8C52-ECDB20F9EE43}"/>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E4999520-AB70-F09D-4FB7-BBCC14327955}"/>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61C00E5E-81FA-3C41-C567-E4258005EA80}"/>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C5E04B92-8436-2B4F-49F0-3613EB783B56}"/>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B9616BA8-225F-85A5-6E17-4B9EC62DDE71}"/>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7227876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Logo badge on Power">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2067A1-9B56-76D8-55E1-AC1871363E53}"/>
              </a:ext>
            </a:extLst>
          </p:cNvPr>
          <p:cNvPicPr>
            <a:picLocks noChangeAspect="1"/>
          </p:cNvPicPr>
          <p:nvPr userDrawn="1"/>
        </p:nvPicPr>
        <p:blipFill>
          <a:blip r:embed="rId2"/>
          <a:srcRect l="6" r="6"/>
          <a:stretch/>
        </p:blipFill>
        <p:spPr>
          <a:xfrm>
            <a:off x="2007615" y="2282865"/>
            <a:ext cx="7881208" cy="2292269"/>
          </a:xfrm>
          <a:prstGeom prst="rect">
            <a:avLst/>
          </a:prstGeom>
        </p:spPr>
      </p:pic>
      <p:sp>
        <p:nvSpPr>
          <p:cNvPr id="4" name="Text Placeholder 5">
            <a:extLst>
              <a:ext uri="{FF2B5EF4-FFF2-40B4-BE49-F238E27FC236}">
                <a16:creationId xmlns:a16="http://schemas.microsoft.com/office/drawing/2014/main" id="{834493B4-DC24-5377-F6A6-358E51B19A6D}"/>
              </a:ext>
            </a:extLst>
          </p:cNvPr>
          <p:cNvSpPr txBox="1">
            <a:spLocks/>
          </p:cNvSpPr>
          <p:nvPr userDrawn="1"/>
        </p:nvSpPr>
        <p:spPr>
          <a:xfrm>
            <a:off x="371475" y="6503658"/>
            <a:ext cx="7166539" cy="381001"/>
          </a:xfrm>
          <a:prstGeom prst="rect">
            <a:avLst/>
          </a:prstGeom>
          <a:noFill/>
        </p:spPr>
        <p:txBody>
          <a:bodyPr wrap="square"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lang="en-US" sz="850" b="0"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GB">
                <a:solidFill>
                  <a:schemeClr val="tx1"/>
                </a:solidFill>
              </a:rPr>
              <a:t>[Add company classification and regulatory details] </a:t>
            </a:r>
          </a:p>
        </p:txBody>
      </p:sp>
      <p:grpSp>
        <p:nvGrpSpPr>
          <p:cNvPr id="2" name="Group 1">
            <a:extLst>
              <a:ext uri="{FF2B5EF4-FFF2-40B4-BE49-F238E27FC236}">
                <a16:creationId xmlns:a16="http://schemas.microsoft.com/office/drawing/2014/main" id="{1A01FB6A-0D53-110C-2525-426FDD83C2DC}"/>
              </a:ext>
            </a:extLst>
          </p:cNvPr>
          <p:cNvGrpSpPr/>
          <p:nvPr userDrawn="1"/>
        </p:nvGrpSpPr>
        <p:grpSpPr>
          <a:xfrm>
            <a:off x="12093433" y="-8879"/>
            <a:ext cx="107445" cy="6880196"/>
            <a:chOff x="9042207" y="-13238"/>
            <a:chExt cx="107305" cy="6871238"/>
          </a:xfrm>
        </p:grpSpPr>
        <p:sp>
          <p:nvSpPr>
            <p:cNvPr id="3" name="Rectangle 2">
              <a:extLst>
                <a:ext uri="{FF2B5EF4-FFF2-40B4-BE49-F238E27FC236}">
                  <a16:creationId xmlns:a16="http://schemas.microsoft.com/office/drawing/2014/main" id="{5553CF32-0964-010B-1246-5DCBD74326ED}"/>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A47E46F0-6F70-B243-7A08-4901A454BEAB}"/>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206B06E2-37CA-2BC1-43E0-36DEEBB1962C}"/>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909CDAA5-84DB-43F0-9C97-8DD2ED77DE8D}"/>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EEECE0D-DC43-50DE-40AE-8965AD3BEF55}"/>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5D73706A-F805-A633-F827-B9D06B60C28F}"/>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7DAB0E7-18B4-9ED8-759F-368B396E2C25}"/>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D882C0E-9172-5206-6857-E8A1E8249BF2}"/>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4533970E-FB94-0DE6-43D8-A50A2ABFC14B}"/>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4706A99E-1B7E-CB91-608D-CC29DCB183BC}"/>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F7F93686-C9F5-002D-B132-2304B94A45E5}"/>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8BAFE51D-0C94-0256-D610-B8F3AA8E3F45}"/>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988EE70B-D2A2-79BF-5F78-5C12631D6F39}"/>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A5E7BDA4-DA6C-530E-FA64-BDB80104E6B5}"/>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206847DB-D6E9-618E-3FD7-C8E63E7330B0}"/>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A1FCD603-A293-CE37-B913-562232E5B424}"/>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DB680788-35D4-770D-837C-BB7F71A0B511}"/>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D407F314-0EC6-C926-E8F8-422AA1E22F07}"/>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6294972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Logo badge on Hope">
    <p:bg>
      <p:bgPr>
        <a:solidFill>
          <a:schemeClr val="accent3"/>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E059B-2926-7672-0ED7-821056643200}"/>
              </a:ext>
            </a:extLst>
          </p:cNvPr>
          <p:cNvPicPr>
            <a:picLocks noChangeAspect="1"/>
          </p:cNvPicPr>
          <p:nvPr userDrawn="1"/>
        </p:nvPicPr>
        <p:blipFill>
          <a:blip r:embed="rId2"/>
          <a:srcRect l="6" r="6"/>
          <a:stretch/>
        </p:blipFill>
        <p:spPr>
          <a:xfrm>
            <a:off x="2007615" y="2282865"/>
            <a:ext cx="7881208" cy="2292269"/>
          </a:xfrm>
          <a:prstGeom prst="rect">
            <a:avLst/>
          </a:prstGeom>
        </p:spPr>
      </p:pic>
      <p:sp>
        <p:nvSpPr>
          <p:cNvPr id="4" name="Text Placeholder 5">
            <a:extLst>
              <a:ext uri="{FF2B5EF4-FFF2-40B4-BE49-F238E27FC236}">
                <a16:creationId xmlns:a16="http://schemas.microsoft.com/office/drawing/2014/main" id="{5F921FE6-5935-6E11-3000-58754B3E7956}"/>
              </a:ext>
            </a:extLst>
          </p:cNvPr>
          <p:cNvSpPr txBox="1">
            <a:spLocks/>
          </p:cNvSpPr>
          <p:nvPr userDrawn="1"/>
        </p:nvSpPr>
        <p:spPr>
          <a:xfrm>
            <a:off x="371475" y="6503658"/>
            <a:ext cx="7166539" cy="381001"/>
          </a:xfrm>
          <a:prstGeom prst="rect">
            <a:avLst/>
          </a:prstGeom>
          <a:noFill/>
        </p:spPr>
        <p:txBody>
          <a:bodyPr wrap="square"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lang="en-US" sz="850" b="0"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GB">
                <a:solidFill>
                  <a:schemeClr val="tx1"/>
                </a:solidFill>
              </a:rPr>
              <a:t>[Add company classification and regulatory details] </a:t>
            </a:r>
          </a:p>
        </p:txBody>
      </p:sp>
      <p:grpSp>
        <p:nvGrpSpPr>
          <p:cNvPr id="2" name="Group 1">
            <a:extLst>
              <a:ext uri="{FF2B5EF4-FFF2-40B4-BE49-F238E27FC236}">
                <a16:creationId xmlns:a16="http://schemas.microsoft.com/office/drawing/2014/main" id="{55333319-5938-7BAB-D43D-998B4AC98435}"/>
              </a:ext>
            </a:extLst>
          </p:cNvPr>
          <p:cNvGrpSpPr/>
          <p:nvPr userDrawn="1"/>
        </p:nvGrpSpPr>
        <p:grpSpPr>
          <a:xfrm>
            <a:off x="12093433" y="-8879"/>
            <a:ext cx="107445" cy="6880196"/>
            <a:chOff x="9042207" y="-13238"/>
            <a:chExt cx="107305" cy="6871238"/>
          </a:xfrm>
        </p:grpSpPr>
        <p:sp>
          <p:nvSpPr>
            <p:cNvPr id="3" name="Rectangle 2">
              <a:extLst>
                <a:ext uri="{FF2B5EF4-FFF2-40B4-BE49-F238E27FC236}">
                  <a16:creationId xmlns:a16="http://schemas.microsoft.com/office/drawing/2014/main" id="{1AC7399D-C5A7-319B-F12B-A02A585CEEBD}"/>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403B21EC-F16E-76A6-E502-72A07FBFEE80}"/>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97BD09E1-F817-4C53-A13D-99253B4649E2}"/>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CDB5541-68B0-1D28-AF9E-7DAEEBE2A773}"/>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8AF4655-2D7E-07D1-DCFE-92F2253B79BF}"/>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9D39EED9-7AC4-B970-D8C6-CE7C16FFEF48}"/>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19732CC-B177-3B06-ABAE-81EC65D5FB1F}"/>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672437F-E377-86C2-EADA-7C28A1B9489B}"/>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7B91A090-CC6B-6138-10E5-523277CA3638}"/>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4FF588A3-32F4-E028-BE03-C26B45D3BB9D}"/>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FB841D1-2853-E085-B65E-657B7171DD10}"/>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6EB8A91B-B9E1-C312-8E31-D35B441C47F8}"/>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76830722-2647-2EFC-A317-BD53415687CB}"/>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962F7866-8B28-6BF8-B134-D17DB7E178AC}"/>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DE5A0835-6098-1E7F-91C5-686967972FE9}"/>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B864A7EE-C352-9418-4588-A13F4AF07541}"/>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60054A09-7AE8-9175-DDB5-0316FB5987BA}"/>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48932081-13B1-43B0-D5BC-50469BCCE046}"/>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950111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p:txBody>
          <a:bodyPr anchor="b"/>
          <a:lstStyle>
            <a:lvl1pPr>
              <a:defRPr/>
            </a:lvl1pPr>
          </a:lstStyle>
          <a:p>
            <a:r>
              <a:rPr lang="en-US"/>
              <a:t>Add title</a:t>
            </a:r>
            <a:endParaRPr lang="en-GB"/>
          </a:p>
        </p:txBody>
      </p:sp>
      <p:sp>
        <p:nvSpPr>
          <p:cNvPr id="5" name="Content Placeholder 4">
            <a:extLst>
              <a:ext uri="{FF2B5EF4-FFF2-40B4-BE49-F238E27FC236}">
                <a16:creationId xmlns:a16="http://schemas.microsoft.com/office/drawing/2014/main" id="{38E95937-F466-4F58-B582-8721D3C9D23D}"/>
              </a:ext>
            </a:extLst>
          </p:cNvPr>
          <p:cNvSpPr>
            <a:spLocks noGrp="1"/>
          </p:cNvSpPr>
          <p:nvPr>
            <p:ph sz="quarter" idx="11" hasCustomPrompt="1"/>
          </p:nvPr>
        </p:nvSpPr>
        <p:spPr>
          <a:xfrm>
            <a:off x="358775" y="1449389"/>
            <a:ext cx="11337925" cy="4464050"/>
          </a:xfrm>
        </p:spPr>
        <p:txBody>
          <a:bodyPr vert="horz" lIns="0" tIns="0" rIns="0" bIns="0" rtlCol="0">
            <a:noAutofit/>
          </a:bodyPr>
          <a:lstStyle>
            <a:lvl1pPr>
              <a:lnSpc>
                <a:spcPct val="120000"/>
              </a:lnSpc>
              <a:spcAft>
                <a:spcPts val="600"/>
              </a:spcAft>
              <a:defRPr lang="en-US" sz="1600" dirty="0" smtClean="0"/>
            </a:lvl1pPr>
            <a:lvl2pPr>
              <a:lnSpc>
                <a:spcPct val="120000"/>
              </a:lnSpc>
              <a:spcAft>
                <a:spcPts val="600"/>
              </a:spcAft>
              <a:defRPr lang="en-US" sz="1600" dirty="0" smtClean="0"/>
            </a:lvl2pPr>
            <a:lvl3pPr>
              <a:lnSpc>
                <a:spcPct val="120000"/>
              </a:lnSpc>
              <a:spcAft>
                <a:spcPts val="600"/>
              </a:spcAft>
              <a:defRPr lang="en-US" sz="1600" dirty="0" smtClean="0"/>
            </a:lvl3pPr>
            <a:lvl4pPr>
              <a:lnSpc>
                <a:spcPct val="120000"/>
              </a:lnSpc>
              <a:spcAft>
                <a:spcPts val="600"/>
              </a:spcAft>
              <a:defRPr lang="en-US" sz="1600" dirty="0" smtClean="0"/>
            </a:lvl4pPr>
            <a:lvl5pPr>
              <a:lnSpc>
                <a:spcPct val="120000"/>
              </a:lnSpc>
              <a:spcAft>
                <a:spcPts val="600"/>
              </a:spcAft>
              <a:defRPr lang="en-GB" sz="1600"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extBox 2">
            <a:extLst>
              <a:ext uri="{FF2B5EF4-FFF2-40B4-BE49-F238E27FC236}">
                <a16:creationId xmlns:a16="http://schemas.microsoft.com/office/drawing/2014/main" id="{D90F9641-2699-E3AB-894E-359042E70A57}"/>
              </a:ext>
            </a:extLst>
          </p:cNvPr>
          <p:cNvSpPr txBox="1"/>
          <p:nvPr userDrawn="1"/>
        </p:nvSpPr>
        <p:spPr>
          <a:xfrm>
            <a:off x="11802630" y="6311723"/>
            <a:ext cx="227151" cy="283906"/>
          </a:xfrm>
          <a:prstGeom prst="rect">
            <a:avLst/>
          </a:prstGeom>
          <a:noFill/>
        </p:spPr>
        <p:txBody>
          <a:bodyPr wrap="square" lIns="0" tIns="0" rIns="0" bIns="144000" rtlCol="0">
            <a:spAutoFit/>
          </a:bodyPr>
          <a:lstStyle/>
          <a:p>
            <a:fld id="{1B89E529-AE4E-4371-8EFE-1FBBC6F604E7}" type="slidenum">
              <a:rPr lang="en-US" sz="900" smtClean="0">
                <a:solidFill>
                  <a:schemeClr val="tx2"/>
                </a:solidFill>
              </a:rPr>
              <a:t>‹#›</a:t>
            </a:fld>
            <a:endParaRPr lang="en-GB" sz="900">
              <a:solidFill>
                <a:schemeClr val="tx2"/>
              </a:solidFill>
            </a:endParaRPr>
          </a:p>
        </p:txBody>
      </p:sp>
    </p:spTree>
    <p:extLst>
      <p:ext uri="{BB962C8B-B14F-4D97-AF65-F5344CB8AC3E}">
        <p14:creationId xmlns:p14="http://schemas.microsoft.com/office/powerpoint/2010/main" val="23659091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Logo badge on Inspire">
    <p:bg>
      <p:bgPr>
        <a:solidFill>
          <a:schemeClr val="accent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795545-1E7A-2CAD-F447-29AEFAD68919}"/>
              </a:ext>
            </a:extLst>
          </p:cNvPr>
          <p:cNvPicPr>
            <a:picLocks noChangeAspect="1"/>
          </p:cNvPicPr>
          <p:nvPr userDrawn="1"/>
        </p:nvPicPr>
        <p:blipFill>
          <a:blip r:embed="rId2"/>
          <a:srcRect l="6" r="6"/>
          <a:stretch/>
        </p:blipFill>
        <p:spPr>
          <a:xfrm>
            <a:off x="2007615" y="2282865"/>
            <a:ext cx="7881208" cy="2292269"/>
          </a:xfrm>
          <a:prstGeom prst="rect">
            <a:avLst/>
          </a:prstGeom>
        </p:spPr>
      </p:pic>
      <p:sp>
        <p:nvSpPr>
          <p:cNvPr id="5" name="Text Placeholder 5">
            <a:extLst>
              <a:ext uri="{FF2B5EF4-FFF2-40B4-BE49-F238E27FC236}">
                <a16:creationId xmlns:a16="http://schemas.microsoft.com/office/drawing/2014/main" id="{7E378392-62D4-B40B-3B05-515E70F11131}"/>
              </a:ext>
            </a:extLst>
          </p:cNvPr>
          <p:cNvSpPr txBox="1">
            <a:spLocks/>
          </p:cNvSpPr>
          <p:nvPr userDrawn="1"/>
        </p:nvSpPr>
        <p:spPr>
          <a:xfrm>
            <a:off x="371475" y="6503658"/>
            <a:ext cx="7166539" cy="381001"/>
          </a:xfrm>
          <a:prstGeom prst="rect">
            <a:avLst/>
          </a:prstGeom>
          <a:noFill/>
        </p:spPr>
        <p:txBody>
          <a:bodyPr wrap="square"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lang="en-US" sz="850" b="0"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GB">
                <a:solidFill>
                  <a:schemeClr val="tx1"/>
                </a:solidFill>
              </a:rPr>
              <a:t>[Add company classification and regulatory details] </a:t>
            </a:r>
          </a:p>
        </p:txBody>
      </p:sp>
      <p:grpSp>
        <p:nvGrpSpPr>
          <p:cNvPr id="2" name="Group 1">
            <a:extLst>
              <a:ext uri="{FF2B5EF4-FFF2-40B4-BE49-F238E27FC236}">
                <a16:creationId xmlns:a16="http://schemas.microsoft.com/office/drawing/2014/main" id="{E6CBFEC1-B4D8-0B6B-C5BD-22941B20C69D}"/>
              </a:ext>
            </a:extLst>
          </p:cNvPr>
          <p:cNvGrpSpPr/>
          <p:nvPr userDrawn="1"/>
        </p:nvGrpSpPr>
        <p:grpSpPr>
          <a:xfrm>
            <a:off x="12093433" y="-8879"/>
            <a:ext cx="107445" cy="6880196"/>
            <a:chOff x="9042207" y="-13238"/>
            <a:chExt cx="107305" cy="6871238"/>
          </a:xfrm>
        </p:grpSpPr>
        <p:sp>
          <p:nvSpPr>
            <p:cNvPr id="4" name="Rectangle 3">
              <a:extLst>
                <a:ext uri="{FF2B5EF4-FFF2-40B4-BE49-F238E27FC236}">
                  <a16:creationId xmlns:a16="http://schemas.microsoft.com/office/drawing/2014/main" id="{109B9334-C725-B5D0-F439-A3BFCBADA29F}"/>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736CC1A1-D6F9-CFCE-FFB6-27F7FEA770F2}"/>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60E3204D-942B-56A7-13FD-24CD433EA191}"/>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6551CA35-2740-9591-A0DB-A423D71ABABF}"/>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EFC7789-2F5B-E9D2-ED04-8344FC774425}"/>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04B0D3DB-164D-D2AF-00EF-914B1A62D938}"/>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ECCFBE2B-7486-9E19-ED05-65499B237E96}"/>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7CF30FD5-90CF-B937-152E-8D87EEF3D970}"/>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8BFE8A93-C9A2-A731-2C1E-28091D56DB36}"/>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4F53D8C9-E523-782E-EECC-CEDBA37707C4}"/>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F741D0FF-54A5-6344-4C03-9A5E0F750B8C}"/>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AE38A8CB-9700-2CBB-7372-EA1D1C7BE51C}"/>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6C1676F0-449C-5EE7-2F3F-0DB0E8436B6D}"/>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7D1BF02F-644B-1F5E-61F5-ED7471526484}"/>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9F71E206-513A-5A99-83CA-EF480B653FE9}"/>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F07D7750-F774-14D4-EAA1-985432EBAC51}"/>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787134B9-BFDB-BEDF-A4CF-F561B3EAE36D}"/>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FC2D9374-A2EE-6B0E-EF84-749EDB94EFDD}"/>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6125917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Logo badge - Gradient Passion to Power">
    <p:bg>
      <p:bgPr>
        <a:gradFill flip="none" rotWithShape="1">
          <a:gsLst>
            <a:gs pos="0">
              <a:schemeClr val="accent1"/>
            </a:gs>
            <a:gs pos="60000">
              <a:schemeClr val="accent2"/>
            </a:gs>
          </a:gsLst>
          <a:lin ang="1800000" scaled="0"/>
          <a:tileRect/>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62DDF6-3DC4-24BF-9C24-FD0B026A3D1A}"/>
              </a:ext>
            </a:extLst>
          </p:cNvPr>
          <p:cNvPicPr>
            <a:picLocks noChangeAspect="1"/>
          </p:cNvPicPr>
          <p:nvPr userDrawn="1"/>
        </p:nvPicPr>
        <p:blipFill>
          <a:blip r:embed="rId2"/>
          <a:srcRect l="6" r="6"/>
          <a:stretch/>
        </p:blipFill>
        <p:spPr>
          <a:xfrm>
            <a:off x="2007615" y="2282865"/>
            <a:ext cx="7881208" cy="2292269"/>
          </a:xfrm>
          <a:prstGeom prst="rect">
            <a:avLst/>
          </a:prstGeom>
        </p:spPr>
      </p:pic>
      <p:sp>
        <p:nvSpPr>
          <p:cNvPr id="4" name="Text Placeholder 5">
            <a:extLst>
              <a:ext uri="{FF2B5EF4-FFF2-40B4-BE49-F238E27FC236}">
                <a16:creationId xmlns:a16="http://schemas.microsoft.com/office/drawing/2014/main" id="{0C14CF71-7B94-0DCD-70EB-937CC33F3B28}"/>
              </a:ext>
            </a:extLst>
          </p:cNvPr>
          <p:cNvSpPr txBox="1">
            <a:spLocks/>
          </p:cNvSpPr>
          <p:nvPr userDrawn="1"/>
        </p:nvSpPr>
        <p:spPr>
          <a:xfrm>
            <a:off x="371475" y="6503658"/>
            <a:ext cx="7166539" cy="381001"/>
          </a:xfrm>
          <a:prstGeom prst="rect">
            <a:avLst/>
          </a:prstGeom>
          <a:noFill/>
        </p:spPr>
        <p:txBody>
          <a:bodyPr wrap="square"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lang="en-US" sz="850" b="0"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GB">
                <a:solidFill>
                  <a:schemeClr val="tx1"/>
                </a:solidFill>
              </a:rPr>
              <a:t>[Add company classification and regulatory details] </a:t>
            </a:r>
          </a:p>
        </p:txBody>
      </p:sp>
      <p:grpSp>
        <p:nvGrpSpPr>
          <p:cNvPr id="2" name="Group 1">
            <a:extLst>
              <a:ext uri="{FF2B5EF4-FFF2-40B4-BE49-F238E27FC236}">
                <a16:creationId xmlns:a16="http://schemas.microsoft.com/office/drawing/2014/main" id="{C4C1A5A1-C177-0230-FEDA-064158DD7C38}"/>
              </a:ext>
            </a:extLst>
          </p:cNvPr>
          <p:cNvGrpSpPr/>
          <p:nvPr userDrawn="1"/>
        </p:nvGrpSpPr>
        <p:grpSpPr>
          <a:xfrm>
            <a:off x="12093433" y="-8879"/>
            <a:ext cx="107445" cy="6880196"/>
            <a:chOff x="9042207" y="-13238"/>
            <a:chExt cx="107305" cy="6871238"/>
          </a:xfrm>
        </p:grpSpPr>
        <p:sp>
          <p:nvSpPr>
            <p:cNvPr id="3" name="Rectangle 2">
              <a:extLst>
                <a:ext uri="{FF2B5EF4-FFF2-40B4-BE49-F238E27FC236}">
                  <a16:creationId xmlns:a16="http://schemas.microsoft.com/office/drawing/2014/main" id="{5CC5CC1B-E7DF-A56E-A6DB-FB58CE07381A}"/>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BFC63B45-1C50-D276-B57C-185DCB549999}"/>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84AC5C5D-FECB-C820-757D-A7A4D92BB8AA}"/>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E1FABA2E-9194-1DC3-7AD6-A0629ACF8925}"/>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0135E71-26F2-7CA1-8D54-D3263E23EC29}"/>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35F1DB69-7A0C-97FC-5BEF-EF105709E21F}"/>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D175843F-9DE6-4144-CCF0-1F4B7CF985D6}"/>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ED296F70-F9C3-4658-155E-DFC8FCD58FDA}"/>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87AB511B-4482-C05F-D6D5-F3AC4847F5C7}"/>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DEDED6B7-C35B-A55B-D6C8-CCC555DD523B}"/>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3930D582-8CB9-A1B9-5B2F-E5225106784A}"/>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FD51B79D-FD2B-3419-94A5-6DCF701EDB0A}"/>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DAAFA92F-EF51-78EF-929E-08C8F9EC1436}"/>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42FEB3C6-BCD8-CF63-3EC8-F0582CC2DC53}"/>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EA5637DC-A4C0-1C32-468F-1FC6A1B3FEFC}"/>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52AF9E68-2781-10E0-9C3B-252187244C92}"/>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DC17BA94-7115-5423-B165-7C362055F9EE}"/>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1423B99E-A39C-F281-A14F-6509CA8CB63E}"/>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051341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Logo badge - Gradient Uplift to Passion to Inspire">
    <p:bg>
      <p:bgPr>
        <a:gradFill flip="none" rotWithShape="1">
          <a:gsLst>
            <a:gs pos="33000">
              <a:schemeClr val="accent1"/>
            </a:gs>
            <a:gs pos="0">
              <a:schemeClr val="accent5"/>
            </a:gs>
            <a:gs pos="100000">
              <a:schemeClr val="accent4"/>
            </a:gs>
          </a:gsLst>
          <a:lin ang="2400000" scaled="0"/>
          <a:tileRect/>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395BE5-B700-39B5-2168-42A493A16EF5}"/>
              </a:ext>
            </a:extLst>
          </p:cNvPr>
          <p:cNvPicPr>
            <a:picLocks noChangeAspect="1"/>
          </p:cNvPicPr>
          <p:nvPr userDrawn="1"/>
        </p:nvPicPr>
        <p:blipFill>
          <a:blip r:embed="rId2"/>
          <a:srcRect l="14" r="14"/>
          <a:stretch/>
        </p:blipFill>
        <p:spPr>
          <a:xfrm>
            <a:off x="-3835" y="0"/>
            <a:ext cx="12189741" cy="6858706"/>
          </a:xfrm>
          <a:prstGeom prst="rect">
            <a:avLst/>
          </a:prstGeom>
          <a:gradFill>
            <a:gsLst>
              <a:gs pos="29000">
                <a:schemeClr val="accent1"/>
              </a:gs>
              <a:gs pos="0">
                <a:schemeClr val="accent5"/>
              </a:gs>
              <a:gs pos="100000">
                <a:schemeClr val="accent4"/>
              </a:gs>
            </a:gsLst>
            <a:lin ang="5400000" scaled="0"/>
          </a:gradFill>
        </p:spPr>
      </p:pic>
      <p:pic>
        <p:nvPicPr>
          <p:cNvPr id="6" name="Picture 5">
            <a:extLst>
              <a:ext uri="{FF2B5EF4-FFF2-40B4-BE49-F238E27FC236}">
                <a16:creationId xmlns:a16="http://schemas.microsoft.com/office/drawing/2014/main" id="{45B678FA-5820-3FC1-5E6A-6B0FB57C761A}"/>
              </a:ext>
            </a:extLst>
          </p:cNvPr>
          <p:cNvPicPr>
            <a:picLocks noChangeAspect="1"/>
          </p:cNvPicPr>
          <p:nvPr userDrawn="1"/>
        </p:nvPicPr>
        <p:blipFill>
          <a:blip r:embed="rId3"/>
          <a:srcRect l="6" r="6"/>
          <a:stretch/>
        </p:blipFill>
        <p:spPr>
          <a:xfrm>
            <a:off x="2007615" y="2282865"/>
            <a:ext cx="7881208" cy="2292269"/>
          </a:xfrm>
          <a:prstGeom prst="rect">
            <a:avLst/>
          </a:prstGeom>
        </p:spPr>
      </p:pic>
      <p:sp>
        <p:nvSpPr>
          <p:cNvPr id="4" name="Text Placeholder 5">
            <a:extLst>
              <a:ext uri="{FF2B5EF4-FFF2-40B4-BE49-F238E27FC236}">
                <a16:creationId xmlns:a16="http://schemas.microsoft.com/office/drawing/2014/main" id="{8EE726D5-5A10-1380-F9F8-D5204A9EB080}"/>
              </a:ext>
            </a:extLst>
          </p:cNvPr>
          <p:cNvSpPr txBox="1">
            <a:spLocks/>
          </p:cNvSpPr>
          <p:nvPr userDrawn="1"/>
        </p:nvSpPr>
        <p:spPr>
          <a:xfrm>
            <a:off x="371475" y="6503658"/>
            <a:ext cx="7166539" cy="381001"/>
          </a:xfrm>
          <a:prstGeom prst="rect">
            <a:avLst/>
          </a:prstGeom>
          <a:noFill/>
        </p:spPr>
        <p:txBody>
          <a:bodyPr wrap="square"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lang="en-US" sz="850" b="0"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GB">
                <a:solidFill>
                  <a:schemeClr val="tx1"/>
                </a:solidFill>
              </a:rPr>
              <a:t>[Add company classification and regulatory details] </a:t>
            </a:r>
          </a:p>
        </p:txBody>
      </p:sp>
      <p:grpSp>
        <p:nvGrpSpPr>
          <p:cNvPr id="2" name="Group 1">
            <a:extLst>
              <a:ext uri="{FF2B5EF4-FFF2-40B4-BE49-F238E27FC236}">
                <a16:creationId xmlns:a16="http://schemas.microsoft.com/office/drawing/2014/main" id="{3C921231-3A3B-7D24-4CF4-B7CF8B5A26A8}"/>
              </a:ext>
            </a:extLst>
          </p:cNvPr>
          <p:cNvGrpSpPr/>
          <p:nvPr userDrawn="1"/>
        </p:nvGrpSpPr>
        <p:grpSpPr>
          <a:xfrm>
            <a:off x="12093433" y="-8879"/>
            <a:ext cx="107445" cy="6880196"/>
            <a:chOff x="9042207" y="-13238"/>
            <a:chExt cx="107305" cy="6871238"/>
          </a:xfrm>
        </p:grpSpPr>
        <p:sp>
          <p:nvSpPr>
            <p:cNvPr id="3" name="Rectangle 2">
              <a:extLst>
                <a:ext uri="{FF2B5EF4-FFF2-40B4-BE49-F238E27FC236}">
                  <a16:creationId xmlns:a16="http://schemas.microsoft.com/office/drawing/2014/main" id="{C2B32423-A720-980D-05FF-7F3CC8293A94}"/>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BA219C61-AE26-D8DD-9B97-19432D356B92}"/>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3B6F5B30-3C6A-7BD7-E95B-F04F9670C487}"/>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D4BE1E66-FEE3-1100-1F0B-1BDF453D7C19}"/>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9AC870E1-1DEF-63A8-1F39-D3844C66FF31}"/>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6DD978C2-6AD9-40EE-D517-9F1BB84E96E1}"/>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AE7B6C3-7AF0-47E7-08FF-722B0C274D0F}"/>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0875411C-18C0-C55C-DD5E-704F23862373}"/>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7C127F66-2066-D4A3-D72E-3E96C0DC66CE}"/>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D76C9B7D-2525-2ECB-F78B-80E297A891BC}"/>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E2D3EC54-20A0-FD57-3708-276F4B80CFC6}"/>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452DCE76-BCE1-4D89-4187-41DBDBBA4EAD}"/>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3720EF92-2155-A760-A34A-9CBE50AD030C}"/>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A78241BB-ECC4-2A6D-8FF6-6446DB205A16}"/>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7037F71E-01C6-A2DF-B6FA-E0D128F17F18}"/>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CC7F0E63-0E49-8C71-B915-E41FB31887B9}"/>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8E3AD7DB-F24C-C5DB-0110-0830ECFEFB68}"/>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D90B96AD-B28A-79B8-0738-6A0768B66296}"/>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5330346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Logo on editable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34D04C0-5A85-CE82-DAFF-38FC4409673E}"/>
              </a:ext>
            </a:extLst>
          </p:cNvPr>
          <p:cNvSpPr>
            <a:spLocks noGrp="1"/>
          </p:cNvSpPr>
          <p:nvPr>
            <p:ph type="pic" sz="quarter" idx="11" hasCustomPrompt="1"/>
          </p:nvPr>
        </p:nvSpPr>
        <p:spPr>
          <a:xfrm>
            <a:off x="0" y="0"/>
            <a:ext cx="12192000" cy="6858000"/>
          </a:xfrm>
        </p:spPr>
        <p:txBody>
          <a:bodyPr/>
          <a:lstStyle>
            <a:lvl1pPr marL="0" indent="0" algn="ctr">
              <a:buNone/>
              <a:defRPr/>
            </a:lvl1pPr>
          </a:lstStyle>
          <a:p>
            <a:r>
              <a:rPr lang="en-ZA"/>
              <a:t>Add picture &gt; send to back</a:t>
            </a:r>
            <a:endParaRPr lang="en-GB"/>
          </a:p>
        </p:txBody>
      </p:sp>
      <p:pic>
        <p:nvPicPr>
          <p:cNvPr id="2" name="Picture 1" descr="A black background with red text&#10;&#10;Description automatically generated">
            <a:extLst>
              <a:ext uri="{FF2B5EF4-FFF2-40B4-BE49-F238E27FC236}">
                <a16:creationId xmlns:a16="http://schemas.microsoft.com/office/drawing/2014/main" id="{F6680E52-C2EC-2A6A-7D7D-A6431A0725BC}"/>
              </a:ext>
            </a:extLst>
          </p:cNvPr>
          <p:cNvPicPr>
            <a:picLocks noChangeAspect="1"/>
          </p:cNvPicPr>
          <p:nvPr userDrawn="1"/>
        </p:nvPicPr>
        <p:blipFill>
          <a:blip r:embed="rId2"/>
          <a:stretch>
            <a:fillRect/>
          </a:stretch>
        </p:blipFill>
        <p:spPr>
          <a:xfrm>
            <a:off x="2007615" y="2282865"/>
            <a:ext cx="7882110" cy="2292269"/>
          </a:xfrm>
          <a:prstGeom prst="rect">
            <a:avLst/>
          </a:prstGeom>
        </p:spPr>
      </p:pic>
      <p:sp>
        <p:nvSpPr>
          <p:cNvPr id="5" name="Text Placeholder 5">
            <a:extLst>
              <a:ext uri="{FF2B5EF4-FFF2-40B4-BE49-F238E27FC236}">
                <a16:creationId xmlns:a16="http://schemas.microsoft.com/office/drawing/2014/main" id="{494197A8-E866-8A32-82D9-E02B31476353}"/>
              </a:ext>
            </a:extLst>
          </p:cNvPr>
          <p:cNvSpPr txBox="1">
            <a:spLocks/>
          </p:cNvSpPr>
          <p:nvPr userDrawn="1"/>
        </p:nvSpPr>
        <p:spPr>
          <a:xfrm>
            <a:off x="371475" y="6503658"/>
            <a:ext cx="7166539" cy="381001"/>
          </a:xfrm>
          <a:prstGeom prst="rect">
            <a:avLst/>
          </a:prstGeom>
          <a:noFill/>
        </p:spPr>
        <p:txBody>
          <a:bodyPr wrap="square"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lang="en-US" sz="850" b="0"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GB">
                <a:solidFill>
                  <a:schemeClr val="tx1">
                    <a:lumMod val="65000"/>
                  </a:schemeClr>
                </a:solidFill>
              </a:rPr>
              <a:t>[Add company classification and regulatory details] </a:t>
            </a:r>
          </a:p>
        </p:txBody>
      </p:sp>
      <p:grpSp>
        <p:nvGrpSpPr>
          <p:cNvPr id="3" name="Group 2">
            <a:extLst>
              <a:ext uri="{FF2B5EF4-FFF2-40B4-BE49-F238E27FC236}">
                <a16:creationId xmlns:a16="http://schemas.microsoft.com/office/drawing/2014/main" id="{C0B36980-4AF7-74B0-9E1A-C650E308AD29}"/>
              </a:ext>
            </a:extLst>
          </p:cNvPr>
          <p:cNvGrpSpPr/>
          <p:nvPr userDrawn="1"/>
        </p:nvGrpSpPr>
        <p:grpSpPr>
          <a:xfrm>
            <a:off x="12093433" y="-8879"/>
            <a:ext cx="107445" cy="6880196"/>
            <a:chOff x="9042207" y="-13238"/>
            <a:chExt cx="107305" cy="6871238"/>
          </a:xfrm>
        </p:grpSpPr>
        <p:sp>
          <p:nvSpPr>
            <p:cNvPr id="4" name="Rectangle 3">
              <a:extLst>
                <a:ext uri="{FF2B5EF4-FFF2-40B4-BE49-F238E27FC236}">
                  <a16:creationId xmlns:a16="http://schemas.microsoft.com/office/drawing/2014/main" id="{C9302158-FDE2-F70E-7706-0D49BD5423BE}"/>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249F3FF0-B570-7A64-8446-8A5ECB0B6FA8}"/>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128ABA59-E9D4-2839-3F8B-8AFB97FEFE5C}"/>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E75E168-4D71-E800-9296-129B1DE45AF8}"/>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467AA8A-9C86-66D8-9977-A54E64F6CED7}"/>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9303C24-346C-32DD-65EA-FF833163ED92}"/>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E9A81A3E-C635-0810-EF11-85717CCFCB36}"/>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01109B6B-5B0A-48B7-AF8E-8334463755C1}"/>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A7F75383-A5DD-07EF-E67E-2A8C9644C8D9}"/>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06EB9C93-134A-283B-DF63-85F32EC454E2}"/>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CD764DB0-0781-6727-C3A5-7329C8C92358}"/>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084E56E6-F6CE-7D2B-C800-0B581DCF1B66}"/>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D88385C8-F1F0-125E-5E25-A5F53030DCB6}"/>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C823D524-102B-F50C-E825-5D6B6559E03E}"/>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EFAB16E2-F037-CCAD-674F-0CACA8AE1EBB}"/>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3FF5853D-7767-05DC-502E-4EA079342940}"/>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9D109816-29F4-E036-ED4C-1D07AFE8EB93}"/>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8576E7DF-F101-77F8-BEF7-22FB13A228A5}"/>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4149756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Logo badge on pattern 1">
    <p:bg>
      <p:bgPr>
        <a:solidFill>
          <a:schemeClr val="accent1"/>
        </a:solidFill>
        <a:effectLst/>
      </p:bgPr>
    </p:bg>
    <p:spTree>
      <p:nvGrpSpPr>
        <p:cNvPr id="1" name=""/>
        <p:cNvGrpSpPr/>
        <p:nvPr/>
      </p:nvGrpSpPr>
      <p:grpSpPr>
        <a:xfrm>
          <a:off x="0" y="0"/>
          <a:ext cx="0" cy="0"/>
          <a:chOff x="0" y="0"/>
          <a:chExt cx="0" cy="0"/>
        </a:xfrm>
      </p:grpSpPr>
      <p:pic>
        <p:nvPicPr>
          <p:cNvPr id="8" name="Picture 7" descr="A black background with red dots&#10;&#10;Description automatically generated">
            <a:extLst>
              <a:ext uri="{FF2B5EF4-FFF2-40B4-BE49-F238E27FC236}">
                <a16:creationId xmlns:a16="http://schemas.microsoft.com/office/drawing/2014/main" id="{1AF29F0E-440C-2154-B720-73D3550604C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FB55E58-71E0-8A5A-24E9-689D691DAC12}"/>
              </a:ext>
            </a:extLst>
          </p:cNvPr>
          <p:cNvPicPr>
            <a:picLocks noChangeAspect="1"/>
          </p:cNvPicPr>
          <p:nvPr userDrawn="1"/>
        </p:nvPicPr>
        <p:blipFill>
          <a:blip r:embed="rId3"/>
          <a:srcRect l="6" r="6"/>
          <a:stretch/>
        </p:blipFill>
        <p:spPr>
          <a:xfrm>
            <a:off x="2007615" y="2282865"/>
            <a:ext cx="7881208" cy="2292269"/>
          </a:xfrm>
          <a:prstGeom prst="rect">
            <a:avLst/>
          </a:prstGeom>
        </p:spPr>
      </p:pic>
      <p:sp>
        <p:nvSpPr>
          <p:cNvPr id="4" name="Text Placeholder 5">
            <a:extLst>
              <a:ext uri="{FF2B5EF4-FFF2-40B4-BE49-F238E27FC236}">
                <a16:creationId xmlns:a16="http://schemas.microsoft.com/office/drawing/2014/main" id="{BED60EC7-23B4-099F-25A8-7743EB12CBEA}"/>
              </a:ext>
            </a:extLst>
          </p:cNvPr>
          <p:cNvSpPr txBox="1">
            <a:spLocks/>
          </p:cNvSpPr>
          <p:nvPr userDrawn="1"/>
        </p:nvSpPr>
        <p:spPr>
          <a:xfrm>
            <a:off x="371475" y="6503658"/>
            <a:ext cx="7166539" cy="381001"/>
          </a:xfrm>
          <a:prstGeom prst="rect">
            <a:avLst/>
          </a:prstGeom>
          <a:noFill/>
        </p:spPr>
        <p:txBody>
          <a:bodyPr wrap="square"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lang="en-US" sz="850" b="0"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GB">
                <a:solidFill>
                  <a:schemeClr val="tx1"/>
                </a:solidFill>
              </a:rPr>
              <a:t>[Add company classification and regulatory details] </a:t>
            </a:r>
          </a:p>
        </p:txBody>
      </p:sp>
      <p:grpSp>
        <p:nvGrpSpPr>
          <p:cNvPr id="2" name="Group 1">
            <a:extLst>
              <a:ext uri="{FF2B5EF4-FFF2-40B4-BE49-F238E27FC236}">
                <a16:creationId xmlns:a16="http://schemas.microsoft.com/office/drawing/2014/main" id="{3BA22C52-DD3A-DC2D-FAA4-BD0E5B310803}"/>
              </a:ext>
            </a:extLst>
          </p:cNvPr>
          <p:cNvGrpSpPr/>
          <p:nvPr userDrawn="1"/>
        </p:nvGrpSpPr>
        <p:grpSpPr>
          <a:xfrm>
            <a:off x="12093433" y="-8879"/>
            <a:ext cx="107445" cy="6880196"/>
            <a:chOff x="9042207" y="-13238"/>
            <a:chExt cx="107305" cy="6871238"/>
          </a:xfrm>
        </p:grpSpPr>
        <p:sp>
          <p:nvSpPr>
            <p:cNvPr id="5" name="Rectangle 4">
              <a:extLst>
                <a:ext uri="{FF2B5EF4-FFF2-40B4-BE49-F238E27FC236}">
                  <a16:creationId xmlns:a16="http://schemas.microsoft.com/office/drawing/2014/main" id="{B927474A-BBA9-3A30-C717-7AE70805DC34}"/>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254273FD-3A2B-C5D9-6F6D-A7DA7A5DEA1B}"/>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F684B1E6-1F73-EE67-4820-27CB7BF04351}"/>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5BFA879-EB1C-3DC7-C6B8-650B323EB9C8}"/>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AF7CF736-362E-A80B-2B9E-F5995DD5251E}"/>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8ABDA8F0-33D1-2A3C-F2BF-0F1F004B7A1A}"/>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1AC1CC9-1342-E116-31E6-413680DED120}"/>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C342BE30-BBFB-A367-BB79-C1724A354239}"/>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A10F9F2A-3087-BC80-0DFE-B923CD3FC77F}"/>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A2AA849A-4208-F2E8-D110-BE0BAE96032C}"/>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0592FD40-D99A-4A71-0521-F107F3BE460B}"/>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953B3AEF-DEAA-C7B4-9D89-4141DB79F14C}"/>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16538FC9-2C90-292B-AAB6-E2F68B5FD16C}"/>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DE7371F3-2E12-B429-2AE0-153AE0E767EE}"/>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82B61206-920F-FDB9-F1F5-9A7ED72614D8}"/>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72FD0ED4-6782-C26D-5F4B-83BF09360D08}"/>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D2694963-ADFB-508E-71DA-8638EFE597DF}"/>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E877B380-6048-FE97-F92B-5AA2DF0A477C}"/>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8833320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Logo badge on pattern 2">
    <p:bg>
      <p:bgPr>
        <a:solidFill>
          <a:schemeClr val="accent3"/>
        </a:solidFill>
        <a:effectLst/>
      </p:bgPr>
    </p:bg>
    <p:spTree>
      <p:nvGrpSpPr>
        <p:cNvPr id="1" name=""/>
        <p:cNvGrpSpPr/>
        <p:nvPr/>
      </p:nvGrpSpPr>
      <p:grpSpPr>
        <a:xfrm>
          <a:off x="0" y="0"/>
          <a:ext cx="0" cy="0"/>
          <a:chOff x="0" y="0"/>
          <a:chExt cx="0" cy="0"/>
        </a:xfrm>
      </p:grpSpPr>
      <p:pic>
        <p:nvPicPr>
          <p:cNvPr id="6" name="Picture 5" descr="A red and black pattern&#10;&#10;Description automatically generated">
            <a:extLst>
              <a:ext uri="{FF2B5EF4-FFF2-40B4-BE49-F238E27FC236}">
                <a16:creationId xmlns:a16="http://schemas.microsoft.com/office/drawing/2014/main" id="{ED19442D-45E9-4274-6C6A-B537916EE96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C397A90-D57D-C983-3C93-492E5C568D38}"/>
              </a:ext>
            </a:extLst>
          </p:cNvPr>
          <p:cNvPicPr>
            <a:picLocks noChangeAspect="1"/>
          </p:cNvPicPr>
          <p:nvPr userDrawn="1"/>
        </p:nvPicPr>
        <p:blipFill>
          <a:blip r:embed="rId3"/>
          <a:srcRect l="6" r="6"/>
          <a:stretch/>
        </p:blipFill>
        <p:spPr>
          <a:xfrm>
            <a:off x="2007615" y="2282865"/>
            <a:ext cx="7881208" cy="2292269"/>
          </a:xfrm>
          <a:prstGeom prst="rect">
            <a:avLst/>
          </a:prstGeom>
        </p:spPr>
      </p:pic>
      <p:sp>
        <p:nvSpPr>
          <p:cNvPr id="4" name="Text Placeholder 5">
            <a:extLst>
              <a:ext uri="{FF2B5EF4-FFF2-40B4-BE49-F238E27FC236}">
                <a16:creationId xmlns:a16="http://schemas.microsoft.com/office/drawing/2014/main" id="{B34C368B-47EB-30B7-5C19-802C3E11B9D8}"/>
              </a:ext>
            </a:extLst>
          </p:cNvPr>
          <p:cNvSpPr txBox="1">
            <a:spLocks/>
          </p:cNvSpPr>
          <p:nvPr userDrawn="1"/>
        </p:nvSpPr>
        <p:spPr>
          <a:xfrm>
            <a:off x="371475" y="6503658"/>
            <a:ext cx="7166539" cy="381001"/>
          </a:xfrm>
          <a:prstGeom prst="rect">
            <a:avLst/>
          </a:prstGeom>
          <a:noFill/>
        </p:spPr>
        <p:txBody>
          <a:bodyPr wrap="square"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lang="en-US" sz="850" b="0"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GB">
                <a:solidFill>
                  <a:schemeClr val="tx1"/>
                </a:solidFill>
              </a:rPr>
              <a:t>[Add company classification and regulatory details] </a:t>
            </a:r>
          </a:p>
        </p:txBody>
      </p:sp>
      <p:grpSp>
        <p:nvGrpSpPr>
          <p:cNvPr id="2" name="Group 1">
            <a:extLst>
              <a:ext uri="{FF2B5EF4-FFF2-40B4-BE49-F238E27FC236}">
                <a16:creationId xmlns:a16="http://schemas.microsoft.com/office/drawing/2014/main" id="{81BADC8F-1AFE-93C5-7299-2A51EB139833}"/>
              </a:ext>
            </a:extLst>
          </p:cNvPr>
          <p:cNvGrpSpPr/>
          <p:nvPr userDrawn="1"/>
        </p:nvGrpSpPr>
        <p:grpSpPr>
          <a:xfrm>
            <a:off x="12093433" y="-8879"/>
            <a:ext cx="107445" cy="6880196"/>
            <a:chOff x="9042207" y="-13238"/>
            <a:chExt cx="107305" cy="6871238"/>
          </a:xfrm>
        </p:grpSpPr>
        <p:sp>
          <p:nvSpPr>
            <p:cNvPr id="5" name="Rectangle 4">
              <a:extLst>
                <a:ext uri="{FF2B5EF4-FFF2-40B4-BE49-F238E27FC236}">
                  <a16:creationId xmlns:a16="http://schemas.microsoft.com/office/drawing/2014/main" id="{2F93D671-75EF-3C06-4306-32629A95B6AA}"/>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0F464779-B069-3E3D-6F39-1C55051AD7D6}"/>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227181AB-0621-AF05-CEB6-1F9AB06CACC4}"/>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107CC263-FDD6-31D1-0818-E2BAC936F444}"/>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EBDFEAF0-8FCB-8680-AA62-B58B9ACAE304}"/>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64C61908-BE9A-5B17-181B-D3A35F102A78}"/>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5DAD189-5458-873F-9FC8-9992413DCEAB}"/>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917F50A8-DABC-1072-9B5A-7CC14BF77006}"/>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470D444-E50F-82E0-676B-5FEF97F6457E}"/>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A08D974F-729E-8BAE-E43F-B94376EB9B62}"/>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7E6D655C-974C-D873-384D-BCCD2DA45D4D}"/>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F81833B9-C5B8-DEF8-1702-75A16DF2C468}"/>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67877564-692E-1FE5-C93D-26EDFC2B53E0}"/>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D9426022-200E-5300-CB95-199D611D7105}"/>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E2732CD5-0275-63F4-E09C-DB44776BF50F}"/>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9BC909D2-519D-C925-FA62-AD3559693217}"/>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1AB441E4-062C-C705-0CBC-A7509414BB8F}"/>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F36DE8A7-9E52-A8E4-6F21-D16969BD3717}"/>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2653981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Welcome on white">
    <p:bg>
      <p:bgPr>
        <a:solidFill>
          <a:schemeClr val="tx1"/>
        </a:solidFill>
        <a:effectLst/>
      </p:bgPr>
    </p:bg>
    <p:spTree>
      <p:nvGrpSpPr>
        <p:cNvPr id="1" name=""/>
        <p:cNvGrpSpPr/>
        <p:nvPr/>
      </p:nvGrpSpPr>
      <p:grpSpPr>
        <a:xfrm>
          <a:off x="0" y="0"/>
          <a:ext cx="0" cy="0"/>
          <a:chOff x="0" y="0"/>
          <a:chExt cx="0" cy="0"/>
        </a:xfrm>
      </p:grpSpPr>
      <p:pic>
        <p:nvPicPr>
          <p:cNvPr id="7" name="Picture 6" descr="A red text on a black background&#10;&#10;Description automatically generated">
            <a:extLst>
              <a:ext uri="{FF2B5EF4-FFF2-40B4-BE49-F238E27FC236}">
                <a16:creationId xmlns:a16="http://schemas.microsoft.com/office/drawing/2014/main" id="{5D52109D-B796-CAD5-E185-03C28683BCC5}"/>
              </a:ext>
            </a:extLst>
          </p:cNvPr>
          <p:cNvPicPr>
            <a:picLocks noChangeAspect="1"/>
          </p:cNvPicPr>
          <p:nvPr userDrawn="1"/>
        </p:nvPicPr>
        <p:blipFill>
          <a:blip r:embed="rId2"/>
          <a:stretch>
            <a:fillRect/>
          </a:stretch>
        </p:blipFill>
        <p:spPr>
          <a:xfrm>
            <a:off x="2340076" y="1923160"/>
            <a:ext cx="7708491" cy="3112274"/>
          </a:xfrm>
          <a:prstGeom prst="rect">
            <a:avLst/>
          </a:prstGeom>
        </p:spPr>
      </p:pic>
      <p:sp>
        <p:nvSpPr>
          <p:cNvPr id="4" name="Text Placeholder 5">
            <a:extLst>
              <a:ext uri="{FF2B5EF4-FFF2-40B4-BE49-F238E27FC236}">
                <a16:creationId xmlns:a16="http://schemas.microsoft.com/office/drawing/2014/main" id="{59563CAA-61D5-42FD-651A-9EE729D4CD68}"/>
              </a:ext>
            </a:extLst>
          </p:cNvPr>
          <p:cNvSpPr txBox="1">
            <a:spLocks/>
          </p:cNvSpPr>
          <p:nvPr userDrawn="1"/>
        </p:nvSpPr>
        <p:spPr>
          <a:xfrm>
            <a:off x="371475" y="6503658"/>
            <a:ext cx="7166539" cy="381001"/>
          </a:xfrm>
          <a:prstGeom prst="rect">
            <a:avLst/>
          </a:prstGeom>
          <a:noFill/>
        </p:spPr>
        <p:txBody>
          <a:bodyPr wrap="square"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lang="en-US" sz="850" b="0"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GB">
                <a:solidFill>
                  <a:schemeClr val="tx1">
                    <a:lumMod val="65000"/>
                  </a:schemeClr>
                </a:solidFill>
              </a:rPr>
              <a:t>[Add company classification and regulatory details] </a:t>
            </a:r>
          </a:p>
        </p:txBody>
      </p:sp>
      <p:pic>
        <p:nvPicPr>
          <p:cNvPr id="5" name="Picture 4" descr="A black background with red text&#10;&#10;Description automatically generated">
            <a:extLst>
              <a:ext uri="{FF2B5EF4-FFF2-40B4-BE49-F238E27FC236}">
                <a16:creationId xmlns:a16="http://schemas.microsoft.com/office/drawing/2014/main" id="{E72C35E2-6D15-8F6E-68A2-19AD513491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67456" y="6119871"/>
            <a:ext cx="1929244" cy="561061"/>
          </a:xfrm>
          <a:prstGeom prst="rect">
            <a:avLst/>
          </a:prstGeom>
        </p:spPr>
      </p:pic>
      <p:grpSp>
        <p:nvGrpSpPr>
          <p:cNvPr id="2" name="Group 1">
            <a:extLst>
              <a:ext uri="{FF2B5EF4-FFF2-40B4-BE49-F238E27FC236}">
                <a16:creationId xmlns:a16="http://schemas.microsoft.com/office/drawing/2014/main" id="{4F119986-9F69-F51C-23B1-5F398B4FCDD8}"/>
              </a:ext>
            </a:extLst>
          </p:cNvPr>
          <p:cNvGrpSpPr/>
          <p:nvPr userDrawn="1"/>
        </p:nvGrpSpPr>
        <p:grpSpPr>
          <a:xfrm>
            <a:off x="12093433" y="-8879"/>
            <a:ext cx="107445" cy="6880196"/>
            <a:chOff x="9042207" y="-13238"/>
            <a:chExt cx="107305" cy="6871238"/>
          </a:xfrm>
        </p:grpSpPr>
        <p:sp>
          <p:nvSpPr>
            <p:cNvPr id="3" name="Rectangle 2">
              <a:extLst>
                <a:ext uri="{FF2B5EF4-FFF2-40B4-BE49-F238E27FC236}">
                  <a16:creationId xmlns:a16="http://schemas.microsoft.com/office/drawing/2014/main" id="{D8275C82-CC39-802B-DA63-ACAAA30C911A}"/>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9A956F60-848D-669F-9D04-4380E9078C5B}"/>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35D77E1D-2059-A177-8E06-996BA1E17F14}"/>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7E975A2C-9F78-C6A5-32C3-251C023EFCA4}"/>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0296585B-0AB3-4119-9FE1-118A9EBEFE86}"/>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C8A144D9-9768-FD0F-5584-41214F6B84E3}"/>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CD3411B2-B0CC-8D97-D917-07BD67511C12}"/>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5945F500-0DB4-5F7A-6ADA-C289F7F1B86A}"/>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08777043-3578-8E46-6D03-559235F7A6FA}"/>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8102B9CE-8C75-4E57-5C50-040CFCDBE049}"/>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6AA65BB7-EF91-B479-91EE-1800E445496E}"/>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9FB033F7-B1FC-B9F8-950C-FE43B66401E2}"/>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BD06E53E-3885-EC5E-C6C4-8F67FC91B4DC}"/>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206CC256-7F0F-A44E-81FA-79D9771B9B0B}"/>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444D2B7F-36F7-D905-591F-9B639153BF77}"/>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D7714A6B-AE09-1A0F-76FA-A99A7A68D614}"/>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2F7AFBFB-F9B4-1245-5BE2-F349DE2DF132}"/>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D0CB2170-B33A-E4F4-B3B8-053E50721A54}"/>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6867664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Welcome on Passion red">
    <p:bg>
      <p:bgPr>
        <a:solidFill>
          <a:schemeClr val="accent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297D55-0662-A565-F1B3-DB50798AE5F3}"/>
              </a:ext>
            </a:extLst>
          </p:cNvPr>
          <p:cNvPicPr>
            <a:picLocks noChangeAspect="1"/>
          </p:cNvPicPr>
          <p:nvPr userDrawn="1"/>
        </p:nvPicPr>
        <p:blipFill>
          <a:blip r:embed="rId2"/>
          <a:srcRect l="4" r="4"/>
          <a:stretch/>
        </p:blipFill>
        <p:spPr>
          <a:xfrm>
            <a:off x="2340076" y="1923160"/>
            <a:ext cx="7707850" cy="3112274"/>
          </a:xfrm>
          <a:prstGeom prst="rect">
            <a:avLst/>
          </a:prstGeom>
        </p:spPr>
      </p:pic>
      <p:sp>
        <p:nvSpPr>
          <p:cNvPr id="6" name="Text Placeholder 5">
            <a:extLst>
              <a:ext uri="{FF2B5EF4-FFF2-40B4-BE49-F238E27FC236}">
                <a16:creationId xmlns:a16="http://schemas.microsoft.com/office/drawing/2014/main" id="{E562A2B2-4BBA-D07E-D1BA-A0032988B80C}"/>
              </a:ext>
            </a:extLst>
          </p:cNvPr>
          <p:cNvSpPr txBox="1">
            <a:spLocks/>
          </p:cNvSpPr>
          <p:nvPr userDrawn="1"/>
        </p:nvSpPr>
        <p:spPr>
          <a:xfrm>
            <a:off x="371475" y="6503658"/>
            <a:ext cx="7166539" cy="381001"/>
          </a:xfrm>
          <a:prstGeom prst="rect">
            <a:avLst/>
          </a:prstGeom>
          <a:noFill/>
        </p:spPr>
        <p:txBody>
          <a:bodyPr wrap="square"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lang="en-US" sz="850" b="0"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GB">
                <a:solidFill>
                  <a:schemeClr val="tx1"/>
                </a:solidFill>
              </a:rPr>
              <a:t>[Add company classification and regulatory details] </a:t>
            </a:r>
          </a:p>
        </p:txBody>
      </p:sp>
      <p:pic>
        <p:nvPicPr>
          <p:cNvPr id="8" name="Picture 7">
            <a:extLst>
              <a:ext uri="{FF2B5EF4-FFF2-40B4-BE49-F238E27FC236}">
                <a16:creationId xmlns:a16="http://schemas.microsoft.com/office/drawing/2014/main" id="{D8D32EFE-E2DA-FE81-47A1-2898127F1C3A}"/>
              </a:ext>
            </a:extLst>
          </p:cNvPr>
          <p:cNvPicPr>
            <a:picLocks noChangeAspect="1"/>
          </p:cNvPicPr>
          <p:nvPr userDrawn="1"/>
        </p:nvPicPr>
        <p:blipFill>
          <a:blip r:embed="rId3"/>
          <a:srcRect l="6" r="6"/>
          <a:stretch/>
        </p:blipFill>
        <p:spPr>
          <a:xfrm>
            <a:off x="9785023" y="6138142"/>
            <a:ext cx="1911677" cy="556016"/>
          </a:xfrm>
          <a:prstGeom prst="rect">
            <a:avLst/>
          </a:prstGeom>
        </p:spPr>
      </p:pic>
      <p:grpSp>
        <p:nvGrpSpPr>
          <p:cNvPr id="3" name="Group 2">
            <a:extLst>
              <a:ext uri="{FF2B5EF4-FFF2-40B4-BE49-F238E27FC236}">
                <a16:creationId xmlns:a16="http://schemas.microsoft.com/office/drawing/2014/main" id="{8F243F4E-5362-7B93-D758-0F3601FF0879}"/>
              </a:ext>
            </a:extLst>
          </p:cNvPr>
          <p:cNvGrpSpPr/>
          <p:nvPr userDrawn="1"/>
        </p:nvGrpSpPr>
        <p:grpSpPr>
          <a:xfrm>
            <a:off x="12093433" y="-8879"/>
            <a:ext cx="107445" cy="6880196"/>
            <a:chOff x="9042207" y="-13238"/>
            <a:chExt cx="107305" cy="6871238"/>
          </a:xfrm>
        </p:grpSpPr>
        <p:sp>
          <p:nvSpPr>
            <p:cNvPr id="4" name="Rectangle 3">
              <a:extLst>
                <a:ext uri="{FF2B5EF4-FFF2-40B4-BE49-F238E27FC236}">
                  <a16:creationId xmlns:a16="http://schemas.microsoft.com/office/drawing/2014/main" id="{94E47043-A501-2BA6-7F85-F6892AAFEBC9}"/>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9A1C9411-90CB-FA3F-9B3F-A6AC79C4CF03}"/>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B4C35BA-20B3-D44E-7FAE-6677D0514D31}"/>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20167BED-0266-1247-BE92-8E065B93847A}"/>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E38D5FB1-FEB7-D843-71E2-3E23FF9A8791}"/>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C1A6255-822D-0F93-DB03-EA4E3880D657}"/>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6E628D3C-3D93-EB7C-262D-79B566CB91BE}"/>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F8F5981E-4B94-08BD-22A9-C402FAA445CD}"/>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FD11F08F-1156-5065-C501-81ADDAD8BD0A}"/>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32DB2266-8BEB-44AA-345F-DBE8C936C00B}"/>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6D23C0D0-B424-0BDF-7691-318A472706A7}"/>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9F167794-CB86-85C2-45A5-EBA35313AEAC}"/>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A0614F24-FA87-3460-72E1-7BAB99B45589}"/>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F919028A-63EA-8B8A-94F3-24EF6BB392B1}"/>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8FA2FFA4-1EAE-7B25-0A42-34D8654E8484}"/>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50E22FBC-9B2F-4F8E-8B0B-16C5C27A7057}"/>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5FB0BC18-F706-6524-1F08-5B5FA75B913C}"/>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148037D4-C4BE-D361-4F18-8B6A040A6A4E}"/>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5102996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Welcome on Power with illustration">
    <p:bg>
      <p:bgPr>
        <a:solidFill>
          <a:schemeClr val="accent2"/>
        </a:solidFill>
        <a:effectLst/>
      </p:bgPr>
    </p:bg>
    <p:spTree>
      <p:nvGrpSpPr>
        <p:cNvPr id="1" name=""/>
        <p:cNvGrpSpPr/>
        <p:nvPr/>
      </p:nvGrpSpPr>
      <p:grpSpPr>
        <a:xfrm>
          <a:off x="0" y="0"/>
          <a:ext cx="0" cy="0"/>
          <a:chOff x="0" y="0"/>
          <a:chExt cx="0" cy="0"/>
        </a:xfrm>
      </p:grpSpPr>
      <p:pic>
        <p:nvPicPr>
          <p:cNvPr id="4" name="Picture 3" descr="A white text on a black background&#10;&#10;Description automatically generated">
            <a:extLst>
              <a:ext uri="{FF2B5EF4-FFF2-40B4-BE49-F238E27FC236}">
                <a16:creationId xmlns:a16="http://schemas.microsoft.com/office/drawing/2014/main" id="{3EC0D13A-649B-18C5-78E1-70585AF5EB03}"/>
              </a:ext>
            </a:extLst>
          </p:cNvPr>
          <p:cNvPicPr>
            <a:picLocks noChangeAspect="1"/>
          </p:cNvPicPr>
          <p:nvPr userDrawn="1"/>
        </p:nvPicPr>
        <p:blipFill>
          <a:blip r:embed="rId2"/>
          <a:stretch>
            <a:fillRect/>
          </a:stretch>
        </p:blipFill>
        <p:spPr>
          <a:xfrm>
            <a:off x="2714329" y="2536720"/>
            <a:ext cx="6758125" cy="1810184"/>
          </a:xfrm>
          <a:prstGeom prst="rect">
            <a:avLst/>
          </a:prstGeom>
        </p:spPr>
      </p:pic>
      <p:pic>
        <p:nvPicPr>
          <p:cNvPr id="6" name="Picture 5" descr="A person holding another person's hand&#10;&#10;Description automatically generated">
            <a:extLst>
              <a:ext uri="{FF2B5EF4-FFF2-40B4-BE49-F238E27FC236}">
                <a16:creationId xmlns:a16="http://schemas.microsoft.com/office/drawing/2014/main" id="{4F14F099-0617-5476-4142-416257068536}"/>
              </a:ext>
            </a:extLst>
          </p:cNvPr>
          <p:cNvPicPr>
            <a:picLocks noChangeAspect="1"/>
          </p:cNvPicPr>
          <p:nvPr userDrawn="1"/>
        </p:nvPicPr>
        <p:blipFill>
          <a:blip r:embed="rId3"/>
          <a:stretch>
            <a:fillRect/>
          </a:stretch>
        </p:blipFill>
        <p:spPr>
          <a:xfrm>
            <a:off x="4382356" y="0"/>
            <a:ext cx="3859907" cy="6858000"/>
          </a:xfrm>
          <a:prstGeom prst="rect">
            <a:avLst/>
          </a:prstGeom>
        </p:spPr>
      </p:pic>
      <p:sp>
        <p:nvSpPr>
          <p:cNvPr id="5" name="Text Placeholder 5">
            <a:extLst>
              <a:ext uri="{FF2B5EF4-FFF2-40B4-BE49-F238E27FC236}">
                <a16:creationId xmlns:a16="http://schemas.microsoft.com/office/drawing/2014/main" id="{863C2C2B-EDB1-E98F-AC64-CF8DB798085E}"/>
              </a:ext>
            </a:extLst>
          </p:cNvPr>
          <p:cNvSpPr txBox="1">
            <a:spLocks/>
          </p:cNvSpPr>
          <p:nvPr userDrawn="1"/>
        </p:nvSpPr>
        <p:spPr>
          <a:xfrm>
            <a:off x="371475" y="6503658"/>
            <a:ext cx="7166539" cy="381001"/>
          </a:xfrm>
          <a:prstGeom prst="rect">
            <a:avLst/>
          </a:prstGeom>
          <a:noFill/>
        </p:spPr>
        <p:txBody>
          <a:bodyPr wrap="square"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lang="en-US" sz="850" b="0"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GB">
                <a:solidFill>
                  <a:schemeClr val="tx1"/>
                </a:solidFill>
              </a:rPr>
              <a:t>[Add company classification and regulatory details] </a:t>
            </a:r>
          </a:p>
        </p:txBody>
      </p:sp>
      <p:pic>
        <p:nvPicPr>
          <p:cNvPr id="8" name="Picture 7">
            <a:extLst>
              <a:ext uri="{FF2B5EF4-FFF2-40B4-BE49-F238E27FC236}">
                <a16:creationId xmlns:a16="http://schemas.microsoft.com/office/drawing/2014/main" id="{FB27D0AB-DA76-A52C-EDB5-384C2937B263}"/>
              </a:ext>
            </a:extLst>
          </p:cNvPr>
          <p:cNvPicPr>
            <a:picLocks noChangeAspect="1"/>
          </p:cNvPicPr>
          <p:nvPr userDrawn="1"/>
        </p:nvPicPr>
        <p:blipFill>
          <a:blip r:embed="rId4"/>
          <a:srcRect l="6" r="6"/>
          <a:stretch/>
        </p:blipFill>
        <p:spPr>
          <a:xfrm>
            <a:off x="9785023" y="6138142"/>
            <a:ext cx="1911677" cy="556016"/>
          </a:xfrm>
          <a:prstGeom prst="rect">
            <a:avLst/>
          </a:prstGeom>
        </p:spPr>
      </p:pic>
      <p:grpSp>
        <p:nvGrpSpPr>
          <p:cNvPr id="2" name="Group 1">
            <a:extLst>
              <a:ext uri="{FF2B5EF4-FFF2-40B4-BE49-F238E27FC236}">
                <a16:creationId xmlns:a16="http://schemas.microsoft.com/office/drawing/2014/main" id="{43BDB42E-5138-ACCD-F112-76664469A4CB}"/>
              </a:ext>
            </a:extLst>
          </p:cNvPr>
          <p:cNvGrpSpPr/>
          <p:nvPr userDrawn="1"/>
        </p:nvGrpSpPr>
        <p:grpSpPr>
          <a:xfrm>
            <a:off x="12093433" y="-8879"/>
            <a:ext cx="107445" cy="6880196"/>
            <a:chOff x="9042207" y="-13238"/>
            <a:chExt cx="107305" cy="6871238"/>
          </a:xfrm>
        </p:grpSpPr>
        <p:sp>
          <p:nvSpPr>
            <p:cNvPr id="3" name="Rectangle 2">
              <a:extLst>
                <a:ext uri="{FF2B5EF4-FFF2-40B4-BE49-F238E27FC236}">
                  <a16:creationId xmlns:a16="http://schemas.microsoft.com/office/drawing/2014/main" id="{94EB9DF4-E3A6-47B8-E116-5BCF794D2564}"/>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7883B3F-5A6E-94C2-9AAF-655312E0FED5}"/>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4974CAC-C7E3-96A5-BEB2-80A4A99493D6}"/>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28E6A260-89B6-743F-1039-40C9CD18C189}"/>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68D04D5F-F809-3C40-76C1-6C062D867D95}"/>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C164BD6D-6EB5-E9CC-4E13-DBA890C79E01}"/>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90AB1696-BE53-6274-DE12-2373CC32DF16}"/>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F968CC4E-0369-123F-CC5D-582B6E938179}"/>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6EF045EF-2E3D-0E41-6BFA-6BEC9BAF0B3E}"/>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1CA898B2-9D75-7FD6-4E96-B918B7B73BEB}"/>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C104BCC3-8B7F-A9F4-4805-09492936873B}"/>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6ED6DF72-54C7-7C60-F757-650F8987F5B3}"/>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B7239D5F-63B6-835D-4F7B-8AC0878DFE69}"/>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875C85E8-6CAD-3061-E096-F9DF54FD3448}"/>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0ED42981-C25F-33D4-A33E-BC936A0B1288}"/>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C6131BC8-461E-D97E-B544-221A635CC543}"/>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AC05AA5B-0D18-DAB1-A4AC-3C89BC92A953}"/>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B44AB248-997B-7CDC-2911-AAB198B51EE6}"/>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9335113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Welcome on Inspire with illustra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white text on a black background&#10;&#10;Description automatically generated">
            <a:extLst>
              <a:ext uri="{FF2B5EF4-FFF2-40B4-BE49-F238E27FC236}">
                <a16:creationId xmlns:a16="http://schemas.microsoft.com/office/drawing/2014/main" id="{0C9E2789-272E-00F0-1CB4-1F3E55C8463B}"/>
              </a:ext>
            </a:extLst>
          </p:cNvPr>
          <p:cNvPicPr>
            <a:picLocks noChangeAspect="1"/>
          </p:cNvPicPr>
          <p:nvPr userDrawn="1"/>
        </p:nvPicPr>
        <p:blipFill>
          <a:blip r:embed="rId3"/>
          <a:stretch>
            <a:fillRect/>
          </a:stretch>
        </p:blipFill>
        <p:spPr>
          <a:xfrm>
            <a:off x="1888420" y="2467892"/>
            <a:ext cx="4846678" cy="1298197"/>
          </a:xfrm>
          <a:prstGeom prst="rect">
            <a:avLst/>
          </a:prstGeom>
        </p:spPr>
      </p:pic>
      <p:pic>
        <p:nvPicPr>
          <p:cNvPr id="2" name="Picture 1">
            <a:extLst>
              <a:ext uri="{FF2B5EF4-FFF2-40B4-BE49-F238E27FC236}">
                <a16:creationId xmlns:a16="http://schemas.microsoft.com/office/drawing/2014/main" id="{22080971-B9F2-80E7-CBF4-10F9A88CF496}"/>
              </a:ext>
            </a:extLst>
          </p:cNvPr>
          <p:cNvPicPr>
            <a:picLocks noChangeAspect="1"/>
          </p:cNvPicPr>
          <p:nvPr userDrawn="1"/>
        </p:nvPicPr>
        <p:blipFill>
          <a:blip r:embed="rId4"/>
          <a:srcRect l="6" r="6"/>
          <a:stretch/>
        </p:blipFill>
        <p:spPr>
          <a:xfrm>
            <a:off x="9785023" y="6138142"/>
            <a:ext cx="1911677" cy="556016"/>
          </a:xfrm>
          <a:prstGeom prst="rect">
            <a:avLst/>
          </a:prstGeom>
        </p:spPr>
      </p:pic>
      <p:sp>
        <p:nvSpPr>
          <p:cNvPr id="6" name="Text Placeholder 5">
            <a:extLst>
              <a:ext uri="{FF2B5EF4-FFF2-40B4-BE49-F238E27FC236}">
                <a16:creationId xmlns:a16="http://schemas.microsoft.com/office/drawing/2014/main" id="{B9360736-C8A8-933F-CE12-3C4796A9FE57}"/>
              </a:ext>
            </a:extLst>
          </p:cNvPr>
          <p:cNvSpPr txBox="1">
            <a:spLocks/>
          </p:cNvSpPr>
          <p:nvPr userDrawn="1"/>
        </p:nvSpPr>
        <p:spPr>
          <a:xfrm>
            <a:off x="371475" y="6503658"/>
            <a:ext cx="7166539" cy="381001"/>
          </a:xfrm>
          <a:prstGeom prst="rect">
            <a:avLst/>
          </a:prstGeom>
          <a:noFill/>
        </p:spPr>
        <p:txBody>
          <a:bodyPr wrap="square"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lang="en-US" sz="850" b="0"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GB">
                <a:solidFill>
                  <a:schemeClr val="tx1"/>
                </a:solidFill>
              </a:rPr>
              <a:t>[Add company classification and regulatory details] </a:t>
            </a:r>
          </a:p>
        </p:txBody>
      </p:sp>
      <p:grpSp>
        <p:nvGrpSpPr>
          <p:cNvPr id="3" name="Group 2">
            <a:extLst>
              <a:ext uri="{FF2B5EF4-FFF2-40B4-BE49-F238E27FC236}">
                <a16:creationId xmlns:a16="http://schemas.microsoft.com/office/drawing/2014/main" id="{139EB223-4EEE-0E4F-27F0-E948B3F416F5}"/>
              </a:ext>
            </a:extLst>
          </p:cNvPr>
          <p:cNvGrpSpPr/>
          <p:nvPr userDrawn="1"/>
        </p:nvGrpSpPr>
        <p:grpSpPr>
          <a:xfrm>
            <a:off x="12093433" y="-8879"/>
            <a:ext cx="107445" cy="6880196"/>
            <a:chOff x="9042207" y="-13238"/>
            <a:chExt cx="107305" cy="6871238"/>
          </a:xfrm>
        </p:grpSpPr>
        <p:sp>
          <p:nvSpPr>
            <p:cNvPr id="5" name="Rectangle 4">
              <a:extLst>
                <a:ext uri="{FF2B5EF4-FFF2-40B4-BE49-F238E27FC236}">
                  <a16:creationId xmlns:a16="http://schemas.microsoft.com/office/drawing/2014/main" id="{C5436165-0E07-30C7-9C42-52B0655C5AA5}"/>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EA3531C-566F-EA92-C81A-DB559858F054}"/>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70701BD3-A42C-B7D8-81BE-3E6A3F5B32DF}"/>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778781F-A4DB-ED29-92E7-6A00F1B3399E}"/>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BC4C16A0-F7D0-6F31-CEA2-D11DC0E33810}"/>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48DD7A55-925F-84AD-45A2-A721A4366E6A}"/>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BAFCFFF-6C9C-F08F-8CD1-AB63B40025B4}"/>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CD5AA71F-6E30-0BD4-17EC-92DC65888AB7}"/>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1C6709CE-C6E4-EBCE-62F6-A59D7AB3EE79}"/>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40DD6491-EAB8-7637-FEB1-5DE78918C6A5}"/>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931A40BF-9DFD-4A7E-5820-D15820C9F95B}"/>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AC3ED756-6D9D-CA55-CD6F-8BEFBD94821B}"/>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8E282F8C-1938-7079-CA10-8C85FDC42778}"/>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3E4E95D8-4901-34AE-ABF1-DE83027AC1EA}"/>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0357FABC-21F0-7E4F-CDF7-BF0DB0448EC2}"/>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5765012A-AE99-4372-21C2-DCEF7F73AE55}"/>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BBFB5AA3-7A5A-82D1-7D25-CD2B7D97D6EF}"/>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90831F2D-1C9A-A7C6-1EBF-53A15B1D3213}"/>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653636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ontent &amp; source/footn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p:txBody>
          <a:bodyPr anchor="b"/>
          <a:lstStyle>
            <a:lvl1pPr>
              <a:defRPr/>
            </a:lvl1pPr>
          </a:lstStyle>
          <a:p>
            <a:r>
              <a:rPr lang="en-US"/>
              <a:t>Add title</a:t>
            </a:r>
            <a:endParaRPr lang="en-GB"/>
          </a:p>
        </p:txBody>
      </p:sp>
      <p:sp>
        <p:nvSpPr>
          <p:cNvPr id="5" name="Content Placeholder 4">
            <a:extLst>
              <a:ext uri="{FF2B5EF4-FFF2-40B4-BE49-F238E27FC236}">
                <a16:creationId xmlns:a16="http://schemas.microsoft.com/office/drawing/2014/main" id="{38E95937-F466-4F58-B582-8721D3C9D23D}"/>
              </a:ext>
            </a:extLst>
          </p:cNvPr>
          <p:cNvSpPr>
            <a:spLocks noGrp="1"/>
          </p:cNvSpPr>
          <p:nvPr>
            <p:ph sz="quarter" idx="11" hasCustomPrompt="1"/>
          </p:nvPr>
        </p:nvSpPr>
        <p:spPr>
          <a:xfrm>
            <a:off x="358775" y="1449388"/>
            <a:ext cx="11337925" cy="4234975"/>
          </a:xfrm>
        </p:spPr>
        <p:txBody>
          <a:bodyPr vert="horz" lIns="0" tIns="0" rIns="0" bIns="0" rtlCol="0">
            <a:noAutofit/>
          </a:bodyPr>
          <a:lstStyle>
            <a:lvl1pPr>
              <a:defRPr lang="en-US" sz="1600" dirty="0"/>
            </a:lvl1pPr>
            <a:lvl2pPr>
              <a:defRPr lang="en-US" sz="1600" dirty="0"/>
            </a:lvl2pPr>
            <a:lvl3pPr>
              <a:defRPr lang="en-US" sz="1600" dirty="0"/>
            </a:lvl3pPr>
            <a:lvl4pPr>
              <a:defRPr lang="en-US" sz="1600" dirty="0"/>
            </a:lvl4pPr>
            <a:lvl5pPr>
              <a:defRPr lang="en-GB" sz="1600" dirty="0"/>
            </a:lvl5pPr>
          </a:lstStyle>
          <a:p>
            <a:pPr lvl="0">
              <a:lnSpc>
                <a:spcPct val="120000"/>
              </a:lnSpc>
              <a:spcAft>
                <a:spcPts val="600"/>
              </a:spcAft>
            </a:pPr>
            <a:r>
              <a:rPr lang="en-US"/>
              <a:t>Add first level body copy</a:t>
            </a:r>
          </a:p>
          <a:p>
            <a:pPr lvl="1">
              <a:lnSpc>
                <a:spcPct val="120000"/>
              </a:lnSpc>
              <a:spcAft>
                <a:spcPts val="600"/>
              </a:spcAft>
            </a:pPr>
            <a:r>
              <a:rPr lang="en-US"/>
              <a:t>Second level</a:t>
            </a:r>
          </a:p>
          <a:p>
            <a:pPr lvl="2">
              <a:lnSpc>
                <a:spcPct val="120000"/>
              </a:lnSpc>
              <a:spcAft>
                <a:spcPts val="600"/>
              </a:spcAft>
            </a:pPr>
            <a:r>
              <a:rPr lang="en-US"/>
              <a:t>Third level</a:t>
            </a:r>
          </a:p>
          <a:p>
            <a:pPr lvl="3">
              <a:lnSpc>
                <a:spcPct val="120000"/>
              </a:lnSpc>
              <a:spcAft>
                <a:spcPts val="600"/>
              </a:spcAft>
            </a:pPr>
            <a:r>
              <a:rPr lang="en-US"/>
              <a:t>Fourth level</a:t>
            </a:r>
          </a:p>
          <a:p>
            <a:pPr lvl="4">
              <a:lnSpc>
                <a:spcPct val="120000"/>
              </a:lnSpc>
              <a:spcAft>
                <a:spcPts val="600"/>
              </a:spcAft>
            </a:pPr>
            <a:r>
              <a:rPr lang="en-US"/>
              <a:t>Fifth level</a:t>
            </a:r>
            <a:endParaRPr lang="en-GB"/>
          </a:p>
        </p:txBody>
      </p:sp>
      <p:sp>
        <p:nvSpPr>
          <p:cNvPr id="4" name="Text Placeholder 9">
            <a:extLst>
              <a:ext uri="{FF2B5EF4-FFF2-40B4-BE49-F238E27FC236}">
                <a16:creationId xmlns:a16="http://schemas.microsoft.com/office/drawing/2014/main" id="{BED2F0F8-4186-44B6-873A-D194D89C9C0C}"/>
              </a:ext>
            </a:extLst>
          </p:cNvPr>
          <p:cNvSpPr>
            <a:spLocks noGrp="1"/>
          </p:cNvSpPr>
          <p:nvPr>
            <p:ph type="body" sz="quarter" idx="19" hasCustomPrompt="1"/>
          </p:nvPr>
        </p:nvSpPr>
        <p:spPr>
          <a:xfrm>
            <a:off x="358776" y="5788509"/>
            <a:ext cx="11337924" cy="188792"/>
          </a:xfrm>
        </p:spPr>
        <p:txBody>
          <a:bodyPr vert="horz" lIns="0" tIns="0" rIns="0" bIns="0" rtlCol="0">
            <a:noAutofit/>
          </a:bodyPr>
          <a:lstStyle>
            <a:lvl1pPr marL="0" indent="0">
              <a:buFont typeface="Arial" panose="020B0604020202020204" pitchFamily="34" charset="0"/>
              <a:buNone/>
              <a:defRPr lang="en-US" sz="900" i="1" smtClean="0">
                <a:solidFill>
                  <a:schemeClr val="tx2"/>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footnote/source</a:t>
            </a:r>
            <a:endParaRPr lang="en-GB"/>
          </a:p>
        </p:txBody>
      </p:sp>
      <p:sp>
        <p:nvSpPr>
          <p:cNvPr id="3" name="TextBox 2">
            <a:extLst>
              <a:ext uri="{FF2B5EF4-FFF2-40B4-BE49-F238E27FC236}">
                <a16:creationId xmlns:a16="http://schemas.microsoft.com/office/drawing/2014/main" id="{F6383117-0B90-D7A7-05C3-A0C155B8D665}"/>
              </a:ext>
            </a:extLst>
          </p:cNvPr>
          <p:cNvSpPr txBox="1"/>
          <p:nvPr userDrawn="1"/>
        </p:nvSpPr>
        <p:spPr>
          <a:xfrm>
            <a:off x="11811866" y="6320960"/>
            <a:ext cx="227151" cy="283906"/>
          </a:xfrm>
          <a:prstGeom prst="rect">
            <a:avLst/>
          </a:prstGeom>
          <a:noFill/>
        </p:spPr>
        <p:txBody>
          <a:bodyPr wrap="square" lIns="0" tIns="0" rIns="0" bIns="144000" rtlCol="0">
            <a:spAutoFit/>
          </a:bodyPr>
          <a:lstStyle/>
          <a:p>
            <a:fld id="{1B89E529-AE4E-4371-8EFE-1FBBC6F604E7}" type="slidenum">
              <a:rPr lang="en-US" sz="900" smtClean="0">
                <a:solidFill>
                  <a:schemeClr val="tx2"/>
                </a:solidFill>
              </a:rPr>
              <a:t>‹#›</a:t>
            </a:fld>
            <a:endParaRPr lang="en-GB" sz="900">
              <a:solidFill>
                <a:schemeClr val="tx2"/>
              </a:solidFill>
            </a:endParaRPr>
          </a:p>
        </p:txBody>
      </p:sp>
    </p:spTree>
    <p:extLst>
      <p:ext uri="{BB962C8B-B14F-4D97-AF65-F5344CB8AC3E}">
        <p14:creationId xmlns:p14="http://schemas.microsoft.com/office/powerpoint/2010/main" val="20015969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Welcome on Inspire with pattern 1">
    <p:bg>
      <p:bgPr>
        <a:solidFill>
          <a:schemeClr val="accent4"/>
        </a:solidFill>
        <a:effectLst/>
      </p:bgPr>
    </p:bg>
    <p:spTree>
      <p:nvGrpSpPr>
        <p:cNvPr id="1" name=""/>
        <p:cNvGrpSpPr/>
        <p:nvPr/>
      </p:nvGrpSpPr>
      <p:grpSpPr>
        <a:xfrm>
          <a:off x="0" y="0"/>
          <a:ext cx="0" cy="0"/>
          <a:chOff x="0" y="0"/>
          <a:chExt cx="0" cy="0"/>
        </a:xfrm>
      </p:grpSpPr>
      <p:pic>
        <p:nvPicPr>
          <p:cNvPr id="4" name="Picture 3" descr="A black background with red text&#10;&#10;Description automatically generated">
            <a:extLst>
              <a:ext uri="{FF2B5EF4-FFF2-40B4-BE49-F238E27FC236}">
                <a16:creationId xmlns:a16="http://schemas.microsoft.com/office/drawing/2014/main" id="{A06E77F1-A752-A23C-704C-A759E5B6799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5DA52AFC-23B0-DB5E-112C-7CB0B82A53F3}"/>
              </a:ext>
            </a:extLst>
          </p:cNvPr>
          <p:cNvPicPr>
            <a:picLocks noChangeAspect="1"/>
          </p:cNvPicPr>
          <p:nvPr userDrawn="1"/>
        </p:nvPicPr>
        <p:blipFill>
          <a:blip r:embed="rId3"/>
          <a:srcRect l="6" r="6"/>
          <a:stretch/>
        </p:blipFill>
        <p:spPr>
          <a:xfrm>
            <a:off x="9785023" y="6138142"/>
            <a:ext cx="1911677" cy="556016"/>
          </a:xfrm>
          <a:prstGeom prst="rect">
            <a:avLst/>
          </a:prstGeom>
        </p:spPr>
      </p:pic>
      <p:sp>
        <p:nvSpPr>
          <p:cNvPr id="7" name="Text Placeholder 5">
            <a:extLst>
              <a:ext uri="{FF2B5EF4-FFF2-40B4-BE49-F238E27FC236}">
                <a16:creationId xmlns:a16="http://schemas.microsoft.com/office/drawing/2014/main" id="{5FB55ACE-6CB6-C16E-C99E-DE053E483D43}"/>
              </a:ext>
            </a:extLst>
          </p:cNvPr>
          <p:cNvSpPr txBox="1">
            <a:spLocks/>
          </p:cNvSpPr>
          <p:nvPr userDrawn="1"/>
        </p:nvSpPr>
        <p:spPr>
          <a:xfrm>
            <a:off x="371475" y="6503658"/>
            <a:ext cx="7166539" cy="381001"/>
          </a:xfrm>
          <a:prstGeom prst="rect">
            <a:avLst/>
          </a:prstGeom>
          <a:noFill/>
        </p:spPr>
        <p:txBody>
          <a:bodyPr wrap="square"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lang="en-US" sz="850" b="0"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GB">
                <a:solidFill>
                  <a:schemeClr val="tx1"/>
                </a:solidFill>
              </a:rPr>
              <a:t>[Add company classification and regulatory details] </a:t>
            </a:r>
          </a:p>
        </p:txBody>
      </p:sp>
      <p:grpSp>
        <p:nvGrpSpPr>
          <p:cNvPr id="2" name="Group 1">
            <a:extLst>
              <a:ext uri="{FF2B5EF4-FFF2-40B4-BE49-F238E27FC236}">
                <a16:creationId xmlns:a16="http://schemas.microsoft.com/office/drawing/2014/main" id="{C88D71A2-6AC1-61E2-23AC-DC10619CDB82}"/>
              </a:ext>
            </a:extLst>
          </p:cNvPr>
          <p:cNvGrpSpPr/>
          <p:nvPr userDrawn="1"/>
        </p:nvGrpSpPr>
        <p:grpSpPr>
          <a:xfrm>
            <a:off x="12093433" y="-8879"/>
            <a:ext cx="107445" cy="6880196"/>
            <a:chOff x="9042207" y="-13238"/>
            <a:chExt cx="107305" cy="6871238"/>
          </a:xfrm>
        </p:grpSpPr>
        <p:sp>
          <p:nvSpPr>
            <p:cNvPr id="5" name="Rectangle 4">
              <a:extLst>
                <a:ext uri="{FF2B5EF4-FFF2-40B4-BE49-F238E27FC236}">
                  <a16:creationId xmlns:a16="http://schemas.microsoft.com/office/drawing/2014/main" id="{55EA83B6-E4F4-C3DA-E6D0-769F9705F07E}"/>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99FFC1AA-0C99-5188-7D15-4F59C2DBF1B6}"/>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6010B31A-BEA7-BD15-55CD-740C6E8862FC}"/>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526ED17E-4A0B-BCA1-356C-2EAFFEC24A10}"/>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FD89A618-9DE0-F765-DFA9-60CA0282A528}"/>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A61E9079-C277-8288-1E9E-C7F3B0EA6DCA}"/>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487B899-54FF-57CB-204D-1F900BB1DD7A}"/>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58CE086B-D0FC-0812-85E0-5B7B7F5A38B1}"/>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FC5D4BA2-F8A6-70B2-1B8C-AA49A26DC750}"/>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6413500C-3AEC-2DA3-AD51-C15AABE45012}"/>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3E737FC5-83D1-D7FD-F636-FAEE39C19D20}"/>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AA69CD35-D566-81E2-C6E3-7AA1916480DC}"/>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919DB2DA-8AEF-4E62-713A-5C46DF313F7A}"/>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EF3EBC19-3599-8FC2-5CF2-C5322C0D662E}"/>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F471A171-EFE8-7EFB-87B4-F0B31962D73B}"/>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088069FA-A92B-8D38-B306-4B762B1C57C1}"/>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518B4ECD-6E80-45C8-BF83-B703CBB55339}"/>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2738E90E-5F78-6A44-8DEA-4720C1AF214E}"/>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8921619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Welcome on image - white">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28814E9-B887-EBF4-8BB4-6A3D5322952C}"/>
              </a:ext>
            </a:extLst>
          </p:cNvPr>
          <p:cNvSpPr>
            <a:spLocks noGrp="1"/>
          </p:cNvSpPr>
          <p:nvPr>
            <p:ph type="pic" sz="quarter" idx="13" hasCustomPrompt="1"/>
          </p:nvPr>
        </p:nvSpPr>
        <p:spPr>
          <a:xfrm>
            <a:off x="0" y="0"/>
            <a:ext cx="12192000" cy="6858000"/>
          </a:xfrm>
        </p:spPr>
        <p:txBody>
          <a:bodyPr/>
          <a:lstStyle>
            <a:lvl1pPr marL="0" indent="0" algn="ctr">
              <a:buNone/>
              <a:defRPr/>
            </a:lvl1pPr>
          </a:lstStyle>
          <a:p>
            <a:r>
              <a:rPr lang="en-ZA"/>
              <a:t>Add picture &gt; Send to back</a:t>
            </a:r>
            <a:endParaRPr lang="en-GB"/>
          </a:p>
        </p:txBody>
      </p:sp>
      <p:pic>
        <p:nvPicPr>
          <p:cNvPr id="16" name="Picture 15" descr="A white line on a black background&#10;&#10;Description automatically generated">
            <a:extLst>
              <a:ext uri="{FF2B5EF4-FFF2-40B4-BE49-F238E27FC236}">
                <a16:creationId xmlns:a16="http://schemas.microsoft.com/office/drawing/2014/main" id="{A374350B-5AB0-0CAB-7299-179706BCEED1}"/>
              </a:ext>
            </a:extLst>
          </p:cNvPr>
          <p:cNvPicPr>
            <a:picLocks noChangeAspect="1"/>
          </p:cNvPicPr>
          <p:nvPr userDrawn="1"/>
        </p:nvPicPr>
        <p:blipFill>
          <a:blip r:embed="rId2"/>
          <a:stretch>
            <a:fillRect/>
          </a:stretch>
        </p:blipFill>
        <p:spPr>
          <a:xfrm>
            <a:off x="9118978" y="1914878"/>
            <a:ext cx="865232" cy="3079909"/>
          </a:xfrm>
          <a:prstGeom prst="rect">
            <a:avLst/>
          </a:prstGeom>
        </p:spPr>
      </p:pic>
      <p:pic>
        <p:nvPicPr>
          <p:cNvPr id="18" name="Picture 17" descr="A black and white rectangle&#10;&#10;Description automatically generated">
            <a:extLst>
              <a:ext uri="{FF2B5EF4-FFF2-40B4-BE49-F238E27FC236}">
                <a16:creationId xmlns:a16="http://schemas.microsoft.com/office/drawing/2014/main" id="{EE8BADFB-F405-BFBA-E507-E5D5FF879F21}"/>
              </a:ext>
            </a:extLst>
          </p:cNvPr>
          <p:cNvPicPr>
            <a:picLocks noChangeAspect="1"/>
          </p:cNvPicPr>
          <p:nvPr userDrawn="1"/>
        </p:nvPicPr>
        <p:blipFill>
          <a:blip r:embed="rId3"/>
          <a:stretch>
            <a:fillRect/>
          </a:stretch>
        </p:blipFill>
        <p:spPr>
          <a:xfrm>
            <a:off x="2349910" y="2636604"/>
            <a:ext cx="379155" cy="1581435"/>
          </a:xfrm>
          <a:prstGeom prst="rect">
            <a:avLst/>
          </a:prstGeom>
        </p:spPr>
      </p:pic>
      <p:pic>
        <p:nvPicPr>
          <p:cNvPr id="20" name="Picture 19" descr="A white letters on a black background&#10;&#10;Description automatically generated">
            <a:extLst>
              <a:ext uri="{FF2B5EF4-FFF2-40B4-BE49-F238E27FC236}">
                <a16:creationId xmlns:a16="http://schemas.microsoft.com/office/drawing/2014/main" id="{9F2B43D9-0FFF-4D47-7F34-9B6F08ACE603}"/>
              </a:ext>
            </a:extLst>
          </p:cNvPr>
          <p:cNvPicPr>
            <a:picLocks noChangeAspect="1"/>
          </p:cNvPicPr>
          <p:nvPr userDrawn="1"/>
        </p:nvPicPr>
        <p:blipFill>
          <a:blip r:embed="rId4"/>
          <a:stretch>
            <a:fillRect/>
          </a:stretch>
        </p:blipFill>
        <p:spPr>
          <a:xfrm>
            <a:off x="3677067" y="2868561"/>
            <a:ext cx="4827835" cy="950961"/>
          </a:xfrm>
          <a:prstGeom prst="rect">
            <a:avLst/>
          </a:prstGeom>
        </p:spPr>
      </p:pic>
      <p:pic>
        <p:nvPicPr>
          <p:cNvPr id="5" name="Picture 4" descr="A black background with white text&#10;&#10;Description automatically generated">
            <a:extLst>
              <a:ext uri="{FF2B5EF4-FFF2-40B4-BE49-F238E27FC236}">
                <a16:creationId xmlns:a16="http://schemas.microsoft.com/office/drawing/2014/main" id="{C67BA48D-7509-2C23-CFCC-C4D68B735F93}"/>
              </a:ext>
            </a:extLst>
          </p:cNvPr>
          <p:cNvPicPr>
            <a:picLocks noChangeAspect="1"/>
          </p:cNvPicPr>
          <p:nvPr userDrawn="1"/>
        </p:nvPicPr>
        <p:blipFill>
          <a:blip r:embed="rId5"/>
          <a:stretch>
            <a:fillRect/>
          </a:stretch>
        </p:blipFill>
        <p:spPr>
          <a:xfrm>
            <a:off x="2349910" y="1912468"/>
            <a:ext cx="7634300" cy="3082319"/>
          </a:xfrm>
          <a:prstGeom prst="rect">
            <a:avLst/>
          </a:prstGeom>
        </p:spPr>
      </p:pic>
      <p:pic>
        <p:nvPicPr>
          <p:cNvPr id="4" name="Picture 3" descr="A white letters on a black background&#10;&#10;Description automatically generated">
            <a:extLst>
              <a:ext uri="{FF2B5EF4-FFF2-40B4-BE49-F238E27FC236}">
                <a16:creationId xmlns:a16="http://schemas.microsoft.com/office/drawing/2014/main" id="{2B1F394F-43C2-6F07-047E-B400CD4615B7}"/>
              </a:ext>
            </a:extLst>
          </p:cNvPr>
          <p:cNvPicPr>
            <a:picLocks noChangeAspect="1"/>
          </p:cNvPicPr>
          <p:nvPr userDrawn="1"/>
        </p:nvPicPr>
        <p:blipFill>
          <a:blip r:embed="rId4"/>
          <a:stretch>
            <a:fillRect/>
          </a:stretch>
        </p:blipFill>
        <p:spPr>
          <a:xfrm>
            <a:off x="3691368" y="2878393"/>
            <a:ext cx="4827835" cy="950961"/>
          </a:xfrm>
          <a:prstGeom prst="rect">
            <a:avLst/>
          </a:prstGeom>
        </p:spPr>
      </p:pic>
      <p:pic>
        <p:nvPicPr>
          <p:cNvPr id="6" name="Picture 5" descr="A white line on a black background&#10;&#10;Description automatically generated">
            <a:extLst>
              <a:ext uri="{FF2B5EF4-FFF2-40B4-BE49-F238E27FC236}">
                <a16:creationId xmlns:a16="http://schemas.microsoft.com/office/drawing/2014/main" id="{75C9D371-CD24-B2E0-165D-B575C840F1BA}"/>
              </a:ext>
            </a:extLst>
          </p:cNvPr>
          <p:cNvPicPr>
            <a:picLocks noChangeAspect="1"/>
          </p:cNvPicPr>
          <p:nvPr userDrawn="1"/>
        </p:nvPicPr>
        <p:blipFill>
          <a:blip r:embed="rId2"/>
          <a:stretch>
            <a:fillRect/>
          </a:stretch>
        </p:blipFill>
        <p:spPr>
          <a:xfrm>
            <a:off x="9143111" y="1914878"/>
            <a:ext cx="865232" cy="3079909"/>
          </a:xfrm>
          <a:prstGeom prst="rect">
            <a:avLst/>
          </a:prstGeom>
        </p:spPr>
      </p:pic>
      <p:pic>
        <p:nvPicPr>
          <p:cNvPr id="8" name="Picture 7" descr="A black and white rectangle&#10;&#10;Description automatically generated">
            <a:extLst>
              <a:ext uri="{FF2B5EF4-FFF2-40B4-BE49-F238E27FC236}">
                <a16:creationId xmlns:a16="http://schemas.microsoft.com/office/drawing/2014/main" id="{2925B363-19AB-DD90-BE4C-8CB0AB62FC27}"/>
              </a:ext>
            </a:extLst>
          </p:cNvPr>
          <p:cNvPicPr>
            <a:picLocks noChangeAspect="1"/>
          </p:cNvPicPr>
          <p:nvPr userDrawn="1"/>
        </p:nvPicPr>
        <p:blipFill>
          <a:blip r:embed="rId3"/>
          <a:stretch>
            <a:fillRect/>
          </a:stretch>
        </p:blipFill>
        <p:spPr>
          <a:xfrm>
            <a:off x="2393707" y="2636604"/>
            <a:ext cx="379155" cy="1581435"/>
          </a:xfrm>
          <a:prstGeom prst="rect">
            <a:avLst/>
          </a:prstGeom>
        </p:spPr>
      </p:pic>
      <p:sp>
        <p:nvSpPr>
          <p:cNvPr id="2" name="Text Placeholder 5">
            <a:extLst>
              <a:ext uri="{FF2B5EF4-FFF2-40B4-BE49-F238E27FC236}">
                <a16:creationId xmlns:a16="http://schemas.microsoft.com/office/drawing/2014/main" id="{DD07B9FB-98EC-11F4-D79F-D9BB9F29A489}"/>
              </a:ext>
            </a:extLst>
          </p:cNvPr>
          <p:cNvSpPr txBox="1">
            <a:spLocks/>
          </p:cNvSpPr>
          <p:nvPr userDrawn="1"/>
        </p:nvSpPr>
        <p:spPr>
          <a:xfrm>
            <a:off x="371475" y="6503658"/>
            <a:ext cx="7166539" cy="381001"/>
          </a:xfrm>
          <a:prstGeom prst="rect">
            <a:avLst/>
          </a:prstGeom>
          <a:noFill/>
        </p:spPr>
        <p:txBody>
          <a:bodyPr wrap="square"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lang="en-US" sz="850" b="0"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GB">
                <a:solidFill>
                  <a:schemeClr val="tx1"/>
                </a:solidFill>
              </a:rPr>
              <a:t>[Add company classification and regulatory details] </a:t>
            </a:r>
          </a:p>
        </p:txBody>
      </p:sp>
      <p:pic>
        <p:nvPicPr>
          <p:cNvPr id="9" name="Picture 8">
            <a:extLst>
              <a:ext uri="{FF2B5EF4-FFF2-40B4-BE49-F238E27FC236}">
                <a16:creationId xmlns:a16="http://schemas.microsoft.com/office/drawing/2014/main" id="{0756537A-7CCD-DEFB-F8B2-CB4B503FC1FE}"/>
              </a:ext>
            </a:extLst>
          </p:cNvPr>
          <p:cNvPicPr>
            <a:picLocks noChangeAspect="1"/>
          </p:cNvPicPr>
          <p:nvPr userDrawn="1"/>
        </p:nvPicPr>
        <p:blipFill>
          <a:blip r:embed="rId6"/>
          <a:srcRect l="6" r="6"/>
          <a:stretch/>
        </p:blipFill>
        <p:spPr>
          <a:xfrm>
            <a:off x="9785023" y="6138142"/>
            <a:ext cx="1911677" cy="556016"/>
          </a:xfrm>
          <a:prstGeom prst="rect">
            <a:avLst/>
          </a:prstGeom>
        </p:spPr>
      </p:pic>
      <p:grpSp>
        <p:nvGrpSpPr>
          <p:cNvPr id="7" name="Group 6">
            <a:extLst>
              <a:ext uri="{FF2B5EF4-FFF2-40B4-BE49-F238E27FC236}">
                <a16:creationId xmlns:a16="http://schemas.microsoft.com/office/drawing/2014/main" id="{A76285B5-B3BC-DBE8-A024-677E4B184EE6}"/>
              </a:ext>
            </a:extLst>
          </p:cNvPr>
          <p:cNvGrpSpPr/>
          <p:nvPr userDrawn="1"/>
        </p:nvGrpSpPr>
        <p:grpSpPr>
          <a:xfrm>
            <a:off x="12093433" y="-8879"/>
            <a:ext cx="107445" cy="6880196"/>
            <a:chOff x="9042207" y="-13238"/>
            <a:chExt cx="107305" cy="6871238"/>
          </a:xfrm>
        </p:grpSpPr>
        <p:sp>
          <p:nvSpPr>
            <p:cNvPr id="10" name="Rectangle 9">
              <a:extLst>
                <a:ext uri="{FF2B5EF4-FFF2-40B4-BE49-F238E27FC236}">
                  <a16:creationId xmlns:a16="http://schemas.microsoft.com/office/drawing/2014/main" id="{546DF6EF-7A64-EB06-12FB-C070ED49EB0B}"/>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0FEC35F-9A81-3F63-23EB-9B3425F504CA}"/>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2D6C25B-6ED0-D2F0-7787-54998EA950AF}"/>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E331E2F1-1FC4-729C-D1B1-1ED72D30DF0C}"/>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94E8D316-D6E7-80A2-2106-1B2208F24E1E}"/>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39616D71-8B13-9A29-6AAB-01C95E16C52A}"/>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BE9B8B24-B8EF-41CE-0140-165D4751EA6F}"/>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286327ED-3BBD-FBE7-CDB8-EEB843FC39CC}"/>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E667E970-1090-3C83-3F7C-E1E61A8DD62E}"/>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575FBCD7-B7BF-1A8F-7CDC-B9EF2664E3CF}"/>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655444F0-2329-7248-38EF-A9D5067987D6}"/>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63BA40C5-5010-DB6F-5D2B-6DB5E6911C44}"/>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12B3E2B9-1F86-F237-2A0C-1B19D940FE76}"/>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24EF004A-6085-4F18-B6C5-B465FC72E61C}"/>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C458C891-B9F2-62F2-AD67-772B56F09678}"/>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2B89EA24-9786-2788-C5C5-C8AFA9AFAC33}"/>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616D18E4-0114-15AD-C213-9B61DF1CB413}"/>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905962C3-7C5D-2FEE-CE7C-B40A96A43C04}"/>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8525906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Welcome on image - red">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28814E9-B887-EBF4-8BB4-6A3D5322952C}"/>
              </a:ext>
            </a:extLst>
          </p:cNvPr>
          <p:cNvSpPr>
            <a:spLocks noGrp="1"/>
          </p:cNvSpPr>
          <p:nvPr>
            <p:ph type="pic" sz="quarter" idx="13" hasCustomPrompt="1"/>
          </p:nvPr>
        </p:nvSpPr>
        <p:spPr>
          <a:xfrm>
            <a:off x="0" y="0"/>
            <a:ext cx="12192000" cy="6858000"/>
          </a:xfrm>
        </p:spPr>
        <p:txBody>
          <a:bodyPr/>
          <a:lstStyle>
            <a:lvl1pPr marL="0" indent="0" algn="ctr">
              <a:buNone/>
              <a:defRPr/>
            </a:lvl1pPr>
          </a:lstStyle>
          <a:p>
            <a:r>
              <a:rPr lang="en-ZA"/>
              <a:t>Add picture &gt; Send to back</a:t>
            </a:r>
            <a:endParaRPr lang="en-GB"/>
          </a:p>
        </p:txBody>
      </p:sp>
      <p:pic>
        <p:nvPicPr>
          <p:cNvPr id="10" name="Picture 9" descr="A red text on a black background&#10;&#10;Description automatically generated">
            <a:extLst>
              <a:ext uri="{FF2B5EF4-FFF2-40B4-BE49-F238E27FC236}">
                <a16:creationId xmlns:a16="http://schemas.microsoft.com/office/drawing/2014/main" id="{18DFB791-E6ED-5922-1DEB-CF52C509B50E}"/>
              </a:ext>
            </a:extLst>
          </p:cNvPr>
          <p:cNvPicPr>
            <a:picLocks noChangeAspect="1"/>
          </p:cNvPicPr>
          <p:nvPr userDrawn="1"/>
        </p:nvPicPr>
        <p:blipFill>
          <a:blip r:embed="rId2"/>
          <a:stretch>
            <a:fillRect/>
          </a:stretch>
        </p:blipFill>
        <p:spPr>
          <a:xfrm>
            <a:off x="2364807" y="1917760"/>
            <a:ext cx="7634300" cy="3082318"/>
          </a:xfrm>
          <a:prstGeom prst="rect">
            <a:avLst/>
          </a:prstGeom>
        </p:spPr>
      </p:pic>
      <p:sp>
        <p:nvSpPr>
          <p:cNvPr id="2" name="Text Placeholder 5">
            <a:extLst>
              <a:ext uri="{FF2B5EF4-FFF2-40B4-BE49-F238E27FC236}">
                <a16:creationId xmlns:a16="http://schemas.microsoft.com/office/drawing/2014/main" id="{DD07B9FB-98EC-11F4-D79F-D9BB9F29A489}"/>
              </a:ext>
            </a:extLst>
          </p:cNvPr>
          <p:cNvSpPr txBox="1">
            <a:spLocks/>
          </p:cNvSpPr>
          <p:nvPr userDrawn="1"/>
        </p:nvSpPr>
        <p:spPr>
          <a:xfrm>
            <a:off x="371475" y="6503658"/>
            <a:ext cx="7166539" cy="381001"/>
          </a:xfrm>
          <a:prstGeom prst="rect">
            <a:avLst/>
          </a:prstGeom>
          <a:noFill/>
        </p:spPr>
        <p:txBody>
          <a:bodyPr wrap="square"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lang="en-US" sz="850" b="0"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GB">
                <a:solidFill>
                  <a:schemeClr val="tx1">
                    <a:lumMod val="65000"/>
                  </a:schemeClr>
                </a:solidFill>
              </a:rPr>
              <a:t>[Add company classification and regulatory details] </a:t>
            </a:r>
          </a:p>
        </p:txBody>
      </p:sp>
      <p:pic>
        <p:nvPicPr>
          <p:cNvPr id="11" name="Picture 10" descr="A black background with red text&#10;&#10;Description automatically generated">
            <a:extLst>
              <a:ext uri="{FF2B5EF4-FFF2-40B4-BE49-F238E27FC236}">
                <a16:creationId xmlns:a16="http://schemas.microsoft.com/office/drawing/2014/main" id="{2A7C7325-F7CA-C092-7B84-3FAC7830D4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67456" y="6119871"/>
            <a:ext cx="1929244" cy="561061"/>
          </a:xfrm>
          <a:prstGeom prst="rect">
            <a:avLst/>
          </a:prstGeom>
        </p:spPr>
      </p:pic>
      <p:grpSp>
        <p:nvGrpSpPr>
          <p:cNvPr id="4" name="Group 3">
            <a:extLst>
              <a:ext uri="{FF2B5EF4-FFF2-40B4-BE49-F238E27FC236}">
                <a16:creationId xmlns:a16="http://schemas.microsoft.com/office/drawing/2014/main" id="{07D7D98A-C4FE-E0DA-46BA-1307C3DBDA1C}"/>
              </a:ext>
            </a:extLst>
          </p:cNvPr>
          <p:cNvGrpSpPr/>
          <p:nvPr userDrawn="1"/>
        </p:nvGrpSpPr>
        <p:grpSpPr>
          <a:xfrm>
            <a:off x="12093433" y="-8879"/>
            <a:ext cx="107445" cy="6880196"/>
            <a:chOff x="9042207" y="-13238"/>
            <a:chExt cx="107305" cy="6871238"/>
          </a:xfrm>
        </p:grpSpPr>
        <p:sp>
          <p:nvSpPr>
            <p:cNvPr id="5" name="Rectangle 4">
              <a:extLst>
                <a:ext uri="{FF2B5EF4-FFF2-40B4-BE49-F238E27FC236}">
                  <a16:creationId xmlns:a16="http://schemas.microsoft.com/office/drawing/2014/main" id="{88865141-0A3F-4E9F-FA5D-E64E75BCF448}"/>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B2C5BA16-AA5E-909D-F130-D90776B5E1FD}"/>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CFBD498D-53C2-77E8-15A9-28582254903C}"/>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F6BB654-B7AD-F023-B0D6-9C31C728022D}"/>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D92E648A-C3BC-2CC5-3D73-E3F1F31313EC}"/>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A0DD75CC-2335-CBE4-37E8-9DD91C3406C7}"/>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ADA1FC42-BDF8-3A3B-AD52-97B6152EEBC6}"/>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367A59BB-DD83-7B6F-C43B-770CA91E015C}"/>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AE187F2C-BA53-55E1-A2D6-96ECD4996971}"/>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1E5CD12B-67D1-477D-1A71-85056DE69ED1}"/>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B785ADF3-77F7-46CA-8C50-823262EC17D7}"/>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C5D9C1C1-46E3-BEDA-B0BA-680755740C3A}"/>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510AC5A6-23E8-EE72-5580-A95E5CA7FC35}"/>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A139E48-7DEB-0C4D-E7EB-39E3AEA3A6DF}"/>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01CA70B2-566D-FA8C-6E32-99D936124501}"/>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21C380F3-B17F-D0B6-5365-8345FAB14453}"/>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CE772AD0-D386-BF47-55EB-6A6E9D8E2753}"/>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A76B9C3B-B14A-51B9-376C-F0D2F40DDFD0}"/>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0165429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Welcome on gradi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black background with white text&#10;&#10;Description automatically generated">
            <a:extLst>
              <a:ext uri="{FF2B5EF4-FFF2-40B4-BE49-F238E27FC236}">
                <a16:creationId xmlns:a16="http://schemas.microsoft.com/office/drawing/2014/main" id="{1D754E65-2EAE-B0D8-FA56-C87BCCED3CEB}"/>
              </a:ext>
            </a:extLst>
          </p:cNvPr>
          <p:cNvPicPr>
            <a:picLocks noChangeAspect="1"/>
          </p:cNvPicPr>
          <p:nvPr userDrawn="1"/>
        </p:nvPicPr>
        <p:blipFill>
          <a:blip r:embed="rId3"/>
          <a:stretch>
            <a:fillRect/>
          </a:stretch>
        </p:blipFill>
        <p:spPr>
          <a:xfrm>
            <a:off x="2349910" y="1912468"/>
            <a:ext cx="7634300" cy="3082319"/>
          </a:xfrm>
          <a:prstGeom prst="rect">
            <a:avLst/>
          </a:prstGeom>
        </p:spPr>
      </p:pic>
      <p:pic>
        <p:nvPicPr>
          <p:cNvPr id="2" name="Picture 1">
            <a:extLst>
              <a:ext uri="{FF2B5EF4-FFF2-40B4-BE49-F238E27FC236}">
                <a16:creationId xmlns:a16="http://schemas.microsoft.com/office/drawing/2014/main" id="{C0CFAA1A-613F-1FE2-ACC8-9327748220DF}"/>
              </a:ext>
            </a:extLst>
          </p:cNvPr>
          <p:cNvPicPr>
            <a:picLocks noChangeAspect="1"/>
          </p:cNvPicPr>
          <p:nvPr userDrawn="1"/>
        </p:nvPicPr>
        <p:blipFill>
          <a:blip r:embed="rId4"/>
          <a:srcRect l="6" r="6"/>
          <a:stretch/>
        </p:blipFill>
        <p:spPr>
          <a:xfrm>
            <a:off x="9785023" y="6138142"/>
            <a:ext cx="1911677" cy="556016"/>
          </a:xfrm>
          <a:prstGeom prst="rect">
            <a:avLst/>
          </a:prstGeom>
        </p:spPr>
      </p:pic>
      <p:sp>
        <p:nvSpPr>
          <p:cNvPr id="6" name="Text Placeholder 5">
            <a:extLst>
              <a:ext uri="{FF2B5EF4-FFF2-40B4-BE49-F238E27FC236}">
                <a16:creationId xmlns:a16="http://schemas.microsoft.com/office/drawing/2014/main" id="{D85E5BFE-D5BD-7C65-16E6-142E24FABBA2}"/>
              </a:ext>
            </a:extLst>
          </p:cNvPr>
          <p:cNvSpPr txBox="1">
            <a:spLocks/>
          </p:cNvSpPr>
          <p:nvPr userDrawn="1"/>
        </p:nvSpPr>
        <p:spPr>
          <a:xfrm>
            <a:off x="371475" y="6503658"/>
            <a:ext cx="7166539" cy="381001"/>
          </a:xfrm>
          <a:prstGeom prst="rect">
            <a:avLst/>
          </a:prstGeom>
          <a:noFill/>
        </p:spPr>
        <p:txBody>
          <a:bodyPr wrap="square"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lang="en-US" sz="850" b="0"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GB">
                <a:solidFill>
                  <a:schemeClr val="tx1"/>
                </a:solidFill>
              </a:rPr>
              <a:t>[Add company classification and regulatory details] </a:t>
            </a:r>
          </a:p>
        </p:txBody>
      </p:sp>
      <p:grpSp>
        <p:nvGrpSpPr>
          <p:cNvPr id="3" name="Group 2">
            <a:extLst>
              <a:ext uri="{FF2B5EF4-FFF2-40B4-BE49-F238E27FC236}">
                <a16:creationId xmlns:a16="http://schemas.microsoft.com/office/drawing/2014/main" id="{25B1564F-8D1F-8B63-5D23-403016356C29}"/>
              </a:ext>
            </a:extLst>
          </p:cNvPr>
          <p:cNvGrpSpPr/>
          <p:nvPr userDrawn="1"/>
        </p:nvGrpSpPr>
        <p:grpSpPr>
          <a:xfrm>
            <a:off x="12093433" y="-8879"/>
            <a:ext cx="107445" cy="6880196"/>
            <a:chOff x="9042207" y="-13238"/>
            <a:chExt cx="107305" cy="6871238"/>
          </a:xfrm>
        </p:grpSpPr>
        <p:sp>
          <p:nvSpPr>
            <p:cNvPr id="5" name="Rectangle 4">
              <a:extLst>
                <a:ext uri="{FF2B5EF4-FFF2-40B4-BE49-F238E27FC236}">
                  <a16:creationId xmlns:a16="http://schemas.microsoft.com/office/drawing/2014/main" id="{1E5CD5BC-AA43-5BDC-77DA-4AA4B8596539}"/>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8CFF08EF-B8FD-8BDF-64EE-8B4BBD3188F0}"/>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1967C114-ECCA-E9BF-7081-71ED0419F14C}"/>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F2A623A-093C-11C2-26BE-7C6FD4C1D5FC}"/>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B5306742-2E06-00C0-874A-13F9E46444A0}"/>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C2AF6CCA-39D2-CBF8-CC79-919DDC7197C9}"/>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836908C7-5924-C008-B42A-6339F2D64400}"/>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E3064F84-B166-F5BF-0BED-77B33E61C55A}"/>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329EB367-1632-60A7-E7FA-53C0428A03B6}"/>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6C231F49-E98C-2DF9-B9D1-FEEAFD908CA2}"/>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79D8586B-8247-DD03-96AA-BAF24660C109}"/>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06CC79A4-9FA4-DFCB-8F50-0FD7E3E390AB}"/>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6C0C5BFA-7D12-6D0B-4537-483D7859C218}"/>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ED5E0299-B433-E4A3-AFEA-F006C5A656AF}"/>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4CB1CFFB-7105-08BE-AAFD-65C386C2BABA}"/>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EF2C67CB-CF6E-F413-B251-06DF8A6990DD}"/>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74A63B05-8F06-EB55-8F0B-2EC9373DCA59}"/>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D8409FC5-8885-BE8A-A182-CC5C0F237E67}"/>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901197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Welcome on African heartbeat pattern">
    <p:bg>
      <p:bgPr>
        <a:solidFill>
          <a:schemeClr val="accent3"/>
        </a:solidFill>
        <a:effectLst/>
      </p:bgPr>
    </p:bg>
    <p:spTree>
      <p:nvGrpSpPr>
        <p:cNvPr id="1" name=""/>
        <p:cNvGrpSpPr/>
        <p:nvPr/>
      </p:nvGrpSpPr>
      <p:grpSpPr>
        <a:xfrm>
          <a:off x="0" y="0"/>
          <a:ext cx="0" cy="0"/>
          <a:chOff x="0" y="0"/>
          <a:chExt cx="0" cy="0"/>
        </a:xfrm>
      </p:grpSpPr>
      <p:pic>
        <p:nvPicPr>
          <p:cNvPr id="7" name="Picture 6" descr="A red background with lines and a map of africa&#10;&#10;Description automatically generated">
            <a:extLst>
              <a:ext uri="{FF2B5EF4-FFF2-40B4-BE49-F238E27FC236}">
                <a16:creationId xmlns:a16="http://schemas.microsoft.com/office/drawing/2014/main" id="{7C952472-F85C-B70F-4689-A95D5F2825B7}"/>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Picture 4" descr="A black background with white text&#10;&#10;Description automatically generated">
            <a:extLst>
              <a:ext uri="{FF2B5EF4-FFF2-40B4-BE49-F238E27FC236}">
                <a16:creationId xmlns:a16="http://schemas.microsoft.com/office/drawing/2014/main" id="{FC5F315C-DF9C-D2FF-00D6-41C505325574}"/>
              </a:ext>
            </a:extLst>
          </p:cNvPr>
          <p:cNvPicPr>
            <a:picLocks noChangeAspect="1"/>
          </p:cNvPicPr>
          <p:nvPr userDrawn="1"/>
        </p:nvPicPr>
        <p:blipFill>
          <a:blip r:embed="rId3"/>
          <a:stretch>
            <a:fillRect/>
          </a:stretch>
        </p:blipFill>
        <p:spPr>
          <a:xfrm>
            <a:off x="2349910" y="1912468"/>
            <a:ext cx="7634300" cy="3082319"/>
          </a:xfrm>
          <a:prstGeom prst="rect">
            <a:avLst/>
          </a:prstGeom>
        </p:spPr>
      </p:pic>
      <p:pic>
        <p:nvPicPr>
          <p:cNvPr id="2" name="Picture 1">
            <a:extLst>
              <a:ext uri="{FF2B5EF4-FFF2-40B4-BE49-F238E27FC236}">
                <a16:creationId xmlns:a16="http://schemas.microsoft.com/office/drawing/2014/main" id="{2CA41994-63CB-B90E-E1B5-31D87FBEEA8E}"/>
              </a:ext>
            </a:extLst>
          </p:cNvPr>
          <p:cNvPicPr>
            <a:picLocks noChangeAspect="1"/>
          </p:cNvPicPr>
          <p:nvPr userDrawn="1"/>
        </p:nvPicPr>
        <p:blipFill>
          <a:blip r:embed="rId4"/>
          <a:srcRect l="6" r="6"/>
          <a:stretch/>
        </p:blipFill>
        <p:spPr>
          <a:xfrm>
            <a:off x="9785023" y="6138142"/>
            <a:ext cx="1911677" cy="556016"/>
          </a:xfrm>
          <a:prstGeom prst="rect">
            <a:avLst/>
          </a:prstGeom>
        </p:spPr>
      </p:pic>
      <p:sp>
        <p:nvSpPr>
          <p:cNvPr id="6" name="Text Placeholder 5">
            <a:extLst>
              <a:ext uri="{FF2B5EF4-FFF2-40B4-BE49-F238E27FC236}">
                <a16:creationId xmlns:a16="http://schemas.microsoft.com/office/drawing/2014/main" id="{24054C1A-F3B3-6BAA-E779-66EB6856CA28}"/>
              </a:ext>
            </a:extLst>
          </p:cNvPr>
          <p:cNvSpPr txBox="1">
            <a:spLocks/>
          </p:cNvSpPr>
          <p:nvPr userDrawn="1"/>
        </p:nvSpPr>
        <p:spPr>
          <a:xfrm>
            <a:off x="371475" y="6503658"/>
            <a:ext cx="7166539" cy="381001"/>
          </a:xfrm>
          <a:prstGeom prst="rect">
            <a:avLst/>
          </a:prstGeom>
          <a:noFill/>
        </p:spPr>
        <p:txBody>
          <a:bodyPr wrap="square"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lang="en-US" sz="850" b="0"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GB">
                <a:solidFill>
                  <a:schemeClr val="tx1"/>
                </a:solidFill>
              </a:rPr>
              <a:t>[Add company classification and regulatory details] </a:t>
            </a:r>
          </a:p>
        </p:txBody>
      </p:sp>
      <p:grpSp>
        <p:nvGrpSpPr>
          <p:cNvPr id="3" name="Group 2">
            <a:extLst>
              <a:ext uri="{FF2B5EF4-FFF2-40B4-BE49-F238E27FC236}">
                <a16:creationId xmlns:a16="http://schemas.microsoft.com/office/drawing/2014/main" id="{7FEF2AB1-82EB-F7B0-D889-B88EB3F20073}"/>
              </a:ext>
            </a:extLst>
          </p:cNvPr>
          <p:cNvGrpSpPr/>
          <p:nvPr userDrawn="1"/>
        </p:nvGrpSpPr>
        <p:grpSpPr>
          <a:xfrm>
            <a:off x="12093433" y="-8879"/>
            <a:ext cx="107445" cy="6880196"/>
            <a:chOff x="9042207" y="-13238"/>
            <a:chExt cx="107305" cy="6871238"/>
          </a:xfrm>
        </p:grpSpPr>
        <p:sp>
          <p:nvSpPr>
            <p:cNvPr id="4" name="Rectangle 3">
              <a:extLst>
                <a:ext uri="{FF2B5EF4-FFF2-40B4-BE49-F238E27FC236}">
                  <a16:creationId xmlns:a16="http://schemas.microsoft.com/office/drawing/2014/main" id="{C8BF2E5A-BBB5-697A-39E8-08DEB8A7003C}"/>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66B4D1C0-084E-C220-057E-77D58D7A2F98}"/>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5E2EB2C-3813-CFCF-4B3A-A742D195979A}"/>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FF742D40-803F-3440-F8A1-7367EBD763E6}"/>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18388839-C246-AAC6-2D03-5CE28F650013}"/>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EBB1DB84-F098-897E-5541-347459BF21EC}"/>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2A994D51-D366-7625-31A9-4851E6767F9F}"/>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E8A00123-AD86-BCC7-3A16-D682ED0CE713}"/>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E3DF779A-94F5-E617-2776-D8F23C84E774}"/>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C686BAD5-F07E-B33B-0818-7C6585FCB7AD}"/>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F9C09797-CD91-92A7-F37C-33759C9F162E}"/>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3602EE87-280B-AC3F-6AF5-6A78F15246AF}"/>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E4E6E415-B426-316F-10C5-F56FFD43ECBA}"/>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35721994-9833-BE47-E88F-12EA5DA33A89}"/>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68ED16BC-6967-3EEE-D541-0605DF8BE0F9}"/>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023499EE-0F65-67FB-FF30-2DA8F8EBB051}"/>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C91BE5EA-F47F-511E-DDE3-78D73FD3ED54}"/>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FC2FE4A5-CF04-1AF0-69FF-E1A87806A61E}"/>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7122556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itle Power with illustration">
    <p:bg>
      <p:bgPr>
        <a:solidFill>
          <a:schemeClr val="accent2"/>
        </a:solidFill>
        <a:effectLst/>
      </p:bgPr>
    </p:bg>
    <p:spTree>
      <p:nvGrpSpPr>
        <p:cNvPr id="1" name=""/>
        <p:cNvGrpSpPr/>
        <p:nvPr/>
      </p:nvGrpSpPr>
      <p:grpSpPr>
        <a:xfrm>
          <a:off x="0" y="0"/>
          <a:ext cx="0" cy="0"/>
          <a:chOff x="0" y="0"/>
          <a:chExt cx="0" cy="0"/>
        </a:xfrm>
      </p:grpSpPr>
      <p:pic>
        <p:nvPicPr>
          <p:cNvPr id="11" name="Picture 10" descr="A person holding hands with another person&#10;&#10;Description automatically generated with medium confidence">
            <a:extLst>
              <a:ext uri="{FF2B5EF4-FFF2-40B4-BE49-F238E27FC236}">
                <a16:creationId xmlns:a16="http://schemas.microsoft.com/office/drawing/2014/main" id="{FBE5F38A-EF38-CB70-2C30-436596E82A7D}"/>
              </a:ext>
            </a:extLst>
          </p:cNvPr>
          <p:cNvPicPr>
            <a:picLocks noChangeAspect="1"/>
          </p:cNvPicPr>
          <p:nvPr userDrawn="1"/>
        </p:nvPicPr>
        <p:blipFill>
          <a:blip r:embed="rId2"/>
          <a:stretch>
            <a:fillRect/>
          </a:stretch>
        </p:blipFill>
        <p:spPr>
          <a:xfrm>
            <a:off x="9542466" y="2148414"/>
            <a:ext cx="2649534" cy="4709586"/>
          </a:xfrm>
          <a:prstGeom prst="rect">
            <a:avLst/>
          </a:prstGeom>
        </p:spPr>
      </p:pic>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381307" y="2338128"/>
            <a:ext cx="7166539" cy="1637364"/>
          </a:xfrm>
          <a:prstGeom prst="rect">
            <a:avLst/>
          </a:prstGeom>
        </p:spPr>
        <p:txBody>
          <a:bodyPr lIns="0" tIns="36000" rIns="36000" bIns="36000" anchor="b">
            <a:noAutofit/>
          </a:bodyPr>
          <a:lstStyle>
            <a:lvl1pPr algn="l">
              <a:defRPr sz="4250" b="1">
                <a:solidFill>
                  <a:schemeClr val="tx1"/>
                </a:solidFill>
                <a:latin typeface="Arial" panose="020B0604020202020204" pitchFamily="34" charset="0"/>
                <a:cs typeface="Arial" panose="020B0604020202020204" pitchFamily="34" charset="0"/>
              </a:defRPr>
            </a:lvl1pPr>
          </a:lstStyle>
          <a:p>
            <a:r>
              <a:rPr lang="en-US"/>
              <a:t>Add presentation title</a:t>
            </a:r>
            <a:endParaRPr lang="en-GB"/>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381307" y="4062245"/>
            <a:ext cx="7166539" cy="732413"/>
          </a:xfrm>
          <a:prstGeom prst="rect">
            <a:avLst/>
          </a:prstGeom>
        </p:spPr>
        <p:txBody>
          <a:bodyPr lIns="0" tIns="36000" rIns="36000" bIns="36000">
            <a:noAutofit/>
          </a:bodyPr>
          <a:lstStyle>
            <a:lvl1pPr marL="0" indent="0" algn="l">
              <a:lnSpc>
                <a:spcPct val="90000"/>
              </a:lnSpc>
              <a:buNone/>
              <a:defRPr sz="23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sp>
        <p:nvSpPr>
          <p:cNvPr id="34" name="Text Placeholder 33">
            <a:extLst>
              <a:ext uri="{FF2B5EF4-FFF2-40B4-BE49-F238E27FC236}">
                <a16:creationId xmlns:a16="http://schemas.microsoft.com/office/drawing/2014/main" id="{E3DFAA06-BCA8-4754-92E2-D4CD6336640A}"/>
              </a:ext>
            </a:extLst>
          </p:cNvPr>
          <p:cNvSpPr>
            <a:spLocks noGrp="1"/>
          </p:cNvSpPr>
          <p:nvPr>
            <p:ph type="body" sz="quarter" idx="11" hasCustomPrompt="1"/>
          </p:nvPr>
        </p:nvSpPr>
        <p:spPr>
          <a:xfrm>
            <a:off x="371475" y="5118265"/>
            <a:ext cx="7166539" cy="216000"/>
          </a:xfrm>
        </p:spPr>
        <p:txBody>
          <a:bodyPr lIns="0" tIns="0" rIns="0" bIns="0">
            <a:noAutofit/>
          </a:bodyPr>
          <a:lstStyle>
            <a:lvl1pPr marL="0" indent="0">
              <a:buNone/>
              <a:defRPr sz="1300">
                <a:solidFill>
                  <a:schemeClr val="tx1"/>
                </a:solidFill>
                <a:latin typeface="+mj-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Add date</a:t>
            </a:r>
            <a:endParaRPr lang="en-GB"/>
          </a:p>
        </p:txBody>
      </p:sp>
      <p:sp>
        <p:nvSpPr>
          <p:cNvPr id="35" name="Text Placeholder 33">
            <a:extLst>
              <a:ext uri="{FF2B5EF4-FFF2-40B4-BE49-F238E27FC236}">
                <a16:creationId xmlns:a16="http://schemas.microsoft.com/office/drawing/2014/main" id="{99D270A3-CD1B-4C74-9532-388A93562569}"/>
              </a:ext>
            </a:extLst>
          </p:cNvPr>
          <p:cNvSpPr>
            <a:spLocks noGrp="1"/>
          </p:cNvSpPr>
          <p:nvPr>
            <p:ph type="body" sz="quarter" idx="12" hasCustomPrompt="1"/>
          </p:nvPr>
        </p:nvSpPr>
        <p:spPr>
          <a:xfrm>
            <a:off x="371475" y="5408646"/>
            <a:ext cx="7166539" cy="216000"/>
          </a:xfrm>
        </p:spPr>
        <p:txBody>
          <a:bodyPr lIns="0" tIns="0" rIns="0" bIns="0">
            <a:noAutofit/>
          </a:bodyPr>
          <a:lstStyle>
            <a:lvl1pPr marL="0" indent="0">
              <a:buNone/>
              <a:defRPr sz="1300">
                <a:solidFill>
                  <a:schemeClr val="tx1"/>
                </a:solidFill>
                <a:latin typeface="+mj-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Add name and surname of presenter</a:t>
            </a:r>
            <a:endParaRPr lang="en-GB"/>
          </a:p>
        </p:txBody>
      </p:sp>
      <p:pic>
        <p:nvPicPr>
          <p:cNvPr id="4" name="Picture 3">
            <a:extLst>
              <a:ext uri="{FF2B5EF4-FFF2-40B4-BE49-F238E27FC236}">
                <a16:creationId xmlns:a16="http://schemas.microsoft.com/office/drawing/2014/main" id="{0C0DA0C5-BC10-DE70-3CBA-21822002C472}"/>
              </a:ext>
            </a:extLst>
          </p:cNvPr>
          <p:cNvPicPr>
            <a:picLocks noChangeAspect="1"/>
          </p:cNvPicPr>
          <p:nvPr userDrawn="1"/>
        </p:nvPicPr>
        <p:blipFill>
          <a:blip r:embed="rId3"/>
          <a:srcRect l="6" r="6"/>
          <a:stretch/>
        </p:blipFill>
        <p:spPr>
          <a:xfrm>
            <a:off x="7241584" y="504261"/>
            <a:ext cx="4489167" cy="1305685"/>
          </a:xfrm>
          <a:prstGeom prst="rect">
            <a:avLst/>
          </a:prstGeom>
        </p:spPr>
      </p:pic>
      <p:sp>
        <p:nvSpPr>
          <p:cNvPr id="6" name="Text Placeholder 5">
            <a:extLst>
              <a:ext uri="{FF2B5EF4-FFF2-40B4-BE49-F238E27FC236}">
                <a16:creationId xmlns:a16="http://schemas.microsoft.com/office/drawing/2014/main" id="{1A300700-AFB8-F9BB-0638-1CEBE1AFEFAD}"/>
              </a:ext>
            </a:extLst>
          </p:cNvPr>
          <p:cNvSpPr txBox="1">
            <a:spLocks/>
          </p:cNvSpPr>
          <p:nvPr userDrawn="1"/>
        </p:nvSpPr>
        <p:spPr>
          <a:xfrm>
            <a:off x="371475" y="6503658"/>
            <a:ext cx="7166539" cy="381001"/>
          </a:xfrm>
          <a:prstGeom prst="rect">
            <a:avLst/>
          </a:prstGeom>
          <a:noFill/>
        </p:spPr>
        <p:txBody>
          <a:bodyPr wrap="square"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lang="en-US" sz="850" b="0"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GB">
                <a:solidFill>
                  <a:schemeClr val="tx1"/>
                </a:solidFill>
              </a:rPr>
              <a:t>[Add company classification and regulatory details] </a:t>
            </a:r>
          </a:p>
        </p:txBody>
      </p:sp>
      <p:grpSp>
        <p:nvGrpSpPr>
          <p:cNvPr id="5" name="Group 4">
            <a:extLst>
              <a:ext uri="{FF2B5EF4-FFF2-40B4-BE49-F238E27FC236}">
                <a16:creationId xmlns:a16="http://schemas.microsoft.com/office/drawing/2014/main" id="{152D221F-1C5B-926D-635D-AC453D5B8FF5}"/>
              </a:ext>
            </a:extLst>
          </p:cNvPr>
          <p:cNvGrpSpPr/>
          <p:nvPr userDrawn="1"/>
        </p:nvGrpSpPr>
        <p:grpSpPr>
          <a:xfrm>
            <a:off x="12093433" y="-8879"/>
            <a:ext cx="107445" cy="6880196"/>
            <a:chOff x="9042207" y="-13238"/>
            <a:chExt cx="107305" cy="6871238"/>
          </a:xfrm>
        </p:grpSpPr>
        <p:sp>
          <p:nvSpPr>
            <p:cNvPr id="7" name="Rectangle 6">
              <a:extLst>
                <a:ext uri="{FF2B5EF4-FFF2-40B4-BE49-F238E27FC236}">
                  <a16:creationId xmlns:a16="http://schemas.microsoft.com/office/drawing/2014/main" id="{A7B85BCD-1A2E-87D0-28C7-32BCBF4AAB5D}"/>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3770C02B-E7FE-339B-0AD8-EAD5F515D057}"/>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D74F2F32-071B-57A5-132A-A025FE576BF9}"/>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CC5F7043-F864-7560-A2B4-ABEB15745BCE}"/>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A781D840-790E-4DD9-9249-9147A727D125}"/>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6A2635B3-59A8-29DA-CB70-7EFC021C987F}"/>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D20F4859-5BF6-7AC7-8BC1-B538CF934376}"/>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80CBB321-33E2-51AC-57B8-2C7B07364356}"/>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F671DE8F-9BDD-62A1-6B94-0CD1D0BA5FDB}"/>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4CAACA98-777B-0522-7F7D-D30F6D720403}"/>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BD6990D9-8244-CF1F-311C-B9F946F786D5}"/>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55B1141C-62CA-0D46-7C3C-7314442DFD5F}"/>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995A2802-B49F-E18B-9787-E1031FCDD9F5}"/>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65AB0897-12A5-18F7-FB29-22994FC6DA97}"/>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7CE680E0-D6DA-761D-4210-C9222B377A40}"/>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83A6D9AD-991E-107C-D65D-9C2B7ADA9E44}"/>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9E1EB7D0-F709-493E-9B8D-9100E6C8176C}"/>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959E58F4-4689-C78E-5FF4-4AF12EE10991}"/>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94161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le Passion with illustra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381307" y="2338128"/>
            <a:ext cx="7166539" cy="1637364"/>
          </a:xfrm>
          <a:prstGeom prst="rect">
            <a:avLst/>
          </a:prstGeom>
        </p:spPr>
        <p:txBody>
          <a:bodyPr lIns="0" tIns="36000" rIns="36000" bIns="36000" anchor="b">
            <a:noAutofit/>
          </a:bodyPr>
          <a:lstStyle>
            <a:lvl1pPr algn="l">
              <a:defRPr sz="4250" b="1">
                <a:solidFill>
                  <a:schemeClr val="tx1"/>
                </a:solidFill>
                <a:latin typeface="Arial" panose="020B0604020202020204" pitchFamily="34" charset="0"/>
                <a:cs typeface="Arial" panose="020B0604020202020204" pitchFamily="34" charset="0"/>
              </a:defRPr>
            </a:lvl1pPr>
          </a:lstStyle>
          <a:p>
            <a:r>
              <a:rPr lang="en-US"/>
              <a:t>Add presentation title</a:t>
            </a:r>
            <a:endParaRPr lang="en-GB"/>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381307" y="4062245"/>
            <a:ext cx="7166539" cy="732413"/>
          </a:xfrm>
          <a:prstGeom prst="rect">
            <a:avLst/>
          </a:prstGeom>
        </p:spPr>
        <p:txBody>
          <a:bodyPr lIns="0" tIns="36000" rIns="36000" bIns="36000">
            <a:noAutofit/>
          </a:bodyPr>
          <a:lstStyle>
            <a:lvl1pPr marL="0" indent="0" algn="l">
              <a:lnSpc>
                <a:spcPct val="90000"/>
              </a:lnSpc>
              <a:buNone/>
              <a:defRPr sz="23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sp>
        <p:nvSpPr>
          <p:cNvPr id="34" name="Text Placeholder 33">
            <a:extLst>
              <a:ext uri="{FF2B5EF4-FFF2-40B4-BE49-F238E27FC236}">
                <a16:creationId xmlns:a16="http://schemas.microsoft.com/office/drawing/2014/main" id="{E3DFAA06-BCA8-4754-92E2-D4CD6336640A}"/>
              </a:ext>
            </a:extLst>
          </p:cNvPr>
          <p:cNvSpPr>
            <a:spLocks noGrp="1"/>
          </p:cNvSpPr>
          <p:nvPr>
            <p:ph type="body" sz="quarter" idx="11" hasCustomPrompt="1"/>
          </p:nvPr>
        </p:nvSpPr>
        <p:spPr>
          <a:xfrm>
            <a:off x="371475" y="5118265"/>
            <a:ext cx="7166539" cy="216000"/>
          </a:xfrm>
        </p:spPr>
        <p:txBody>
          <a:bodyPr lIns="0" tIns="0" rIns="0" bIns="0">
            <a:noAutofit/>
          </a:bodyPr>
          <a:lstStyle>
            <a:lvl1pPr marL="0" indent="0">
              <a:buNone/>
              <a:defRPr sz="1300">
                <a:solidFill>
                  <a:schemeClr val="tx1"/>
                </a:solidFill>
                <a:latin typeface="+mj-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Add date</a:t>
            </a:r>
            <a:endParaRPr lang="en-GB"/>
          </a:p>
        </p:txBody>
      </p:sp>
      <p:sp>
        <p:nvSpPr>
          <p:cNvPr id="35" name="Text Placeholder 33">
            <a:extLst>
              <a:ext uri="{FF2B5EF4-FFF2-40B4-BE49-F238E27FC236}">
                <a16:creationId xmlns:a16="http://schemas.microsoft.com/office/drawing/2014/main" id="{99D270A3-CD1B-4C74-9532-388A93562569}"/>
              </a:ext>
            </a:extLst>
          </p:cNvPr>
          <p:cNvSpPr>
            <a:spLocks noGrp="1"/>
          </p:cNvSpPr>
          <p:nvPr>
            <p:ph type="body" sz="quarter" idx="12" hasCustomPrompt="1"/>
          </p:nvPr>
        </p:nvSpPr>
        <p:spPr>
          <a:xfrm>
            <a:off x="371475" y="5408646"/>
            <a:ext cx="7166539" cy="216000"/>
          </a:xfrm>
        </p:spPr>
        <p:txBody>
          <a:bodyPr lIns="0" tIns="0" rIns="0" bIns="0">
            <a:noAutofit/>
          </a:bodyPr>
          <a:lstStyle>
            <a:lvl1pPr marL="0" indent="0">
              <a:buNone/>
              <a:defRPr sz="1300">
                <a:solidFill>
                  <a:schemeClr val="tx1"/>
                </a:solidFill>
                <a:latin typeface="+mj-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Add name and surname of presenter</a:t>
            </a:r>
            <a:endParaRPr lang="en-GB"/>
          </a:p>
        </p:txBody>
      </p:sp>
      <p:pic>
        <p:nvPicPr>
          <p:cNvPr id="5" name="Picture 4">
            <a:extLst>
              <a:ext uri="{FF2B5EF4-FFF2-40B4-BE49-F238E27FC236}">
                <a16:creationId xmlns:a16="http://schemas.microsoft.com/office/drawing/2014/main" id="{F4401286-1508-C6C6-F83B-129DA3604C34}"/>
              </a:ext>
            </a:extLst>
          </p:cNvPr>
          <p:cNvPicPr>
            <a:picLocks noChangeAspect="1"/>
          </p:cNvPicPr>
          <p:nvPr userDrawn="1"/>
        </p:nvPicPr>
        <p:blipFill>
          <a:blip r:embed="rId3"/>
          <a:srcRect l="6" r="6"/>
          <a:stretch/>
        </p:blipFill>
        <p:spPr>
          <a:xfrm>
            <a:off x="7241584" y="504261"/>
            <a:ext cx="4489167" cy="1305685"/>
          </a:xfrm>
          <a:prstGeom prst="rect">
            <a:avLst/>
          </a:prstGeom>
        </p:spPr>
      </p:pic>
      <p:sp>
        <p:nvSpPr>
          <p:cNvPr id="6" name="Text Placeholder 5">
            <a:extLst>
              <a:ext uri="{FF2B5EF4-FFF2-40B4-BE49-F238E27FC236}">
                <a16:creationId xmlns:a16="http://schemas.microsoft.com/office/drawing/2014/main" id="{109DA3DD-98C9-09BB-7853-6AFEF7EF99D7}"/>
              </a:ext>
            </a:extLst>
          </p:cNvPr>
          <p:cNvSpPr txBox="1">
            <a:spLocks/>
          </p:cNvSpPr>
          <p:nvPr userDrawn="1"/>
        </p:nvSpPr>
        <p:spPr>
          <a:xfrm>
            <a:off x="371475" y="6503658"/>
            <a:ext cx="7166539" cy="381001"/>
          </a:xfrm>
          <a:prstGeom prst="rect">
            <a:avLst/>
          </a:prstGeom>
          <a:noFill/>
        </p:spPr>
        <p:txBody>
          <a:bodyPr wrap="square"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lang="en-US" sz="850" b="0"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GB">
                <a:solidFill>
                  <a:schemeClr val="tx1"/>
                </a:solidFill>
              </a:rPr>
              <a:t>[Add company classification and regulatory details] </a:t>
            </a:r>
          </a:p>
        </p:txBody>
      </p:sp>
      <p:grpSp>
        <p:nvGrpSpPr>
          <p:cNvPr id="4" name="Group 3">
            <a:extLst>
              <a:ext uri="{FF2B5EF4-FFF2-40B4-BE49-F238E27FC236}">
                <a16:creationId xmlns:a16="http://schemas.microsoft.com/office/drawing/2014/main" id="{9EFF2275-C6D4-BDB0-6A63-0AC3288C07E2}"/>
              </a:ext>
            </a:extLst>
          </p:cNvPr>
          <p:cNvGrpSpPr/>
          <p:nvPr userDrawn="1"/>
        </p:nvGrpSpPr>
        <p:grpSpPr>
          <a:xfrm>
            <a:off x="12093433" y="-8879"/>
            <a:ext cx="107445" cy="6880196"/>
            <a:chOff x="9042207" y="-13238"/>
            <a:chExt cx="107305" cy="6871238"/>
          </a:xfrm>
        </p:grpSpPr>
        <p:sp>
          <p:nvSpPr>
            <p:cNvPr id="7" name="Rectangle 6">
              <a:extLst>
                <a:ext uri="{FF2B5EF4-FFF2-40B4-BE49-F238E27FC236}">
                  <a16:creationId xmlns:a16="http://schemas.microsoft.com/office/drawing/2014/main" id="{CB9A2287-FBE3-C007-D489-700777E26308}"/>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E574FD50-C837-E1EB-78D2-A596B1AA2C2F}"/>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10C0FDC0-B165-4C4E-5E29-BA901B2B3875}"/>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62C24EC9-A4BA-7C48-4E86-AFD29FC46293}"/>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911DFDE1-EE73-2214-1180-E8B4D9C1B381}"/>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B8185E2-77D6-3CEE-33F6-3D9A38F4417F}"/>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92F8B2C5-64D0-FF85-B4FB-4C72FF7F32ED}"/>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51C757FE-6359-D810-03F4-61717DABBD24}"/>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1228242E-4FAA-C5E4-2ECC-FBEBA4648665}"/>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5389D158-1652-4C99-271E-F55F7A5B3334}"/>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2A0CAEA9-BA16-4FB4-D791-44A6A8BD27F4}"/>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C6854F83-B36F-B14E-E151-67E65F63C27A}"/>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EEF0D1C3-0B40-21B1-D587-3EBE7D7FCCCF}"/>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F20F761B-883A-ADA4-2ACA-B21F69939B91}"/>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3C7985B-71DF-B4F8-BCDD-302CA9E2FB01}"/>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269F05DB-3880-6BBA-16B5-DC25CEC1C70E}"/>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4BDDB3D1-6A4A-9D50-1483-F774DD9DF03F}"/>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A28625EC-D8EA-79F8-AF7B-72066C6CC715}"/>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9202158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le Passion with One bra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red background with a map and a exclamation mark&#10;&#10;Description automatically generated">
            <a:extLst>
              <a:ext uri="{FF2B5EF4-FFF2-40B4-BE49-F238E27FC236}">
                <a16:creationId xmlns:a16="http://schemas.microsoft.com/office/drawing/2014/main" id="{4E658773-C3BD-6A80-592F-9D75B743AEB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381307" y="2338128"/>
            <a:ext cx="7166539" cy="1637364"/>
          </a:xfrm>
          <a:prstGeom prst="rect">
            <a:avLst/>
          </a:prstGeom>
        </p:spPr>
        <p:txBody>
          <a:bodyPr lIns="0" tIns="36000" rIns="36000" bIns="36000" anchor="b">
            <a:noAutofit/>
          </a:bodyPr>
          <a:lstStyle>
            <a:lvl1pPr algn="l">
              <a:defRPr sz="4250" b="1">
                <a:solidFill>
                  <a:schemeClr val="tx1"/>
                </a:solidFill>
                <a:latin typeface="Arial" panose="020B0604020202020204" pitchFamily="34" charset="0"/>
                <a:cs typeface="Arial" panose="020B0604020202020204" pitchFamily="34" charset="0"/>
              </a:defRPr>
            </a:lvl1pPr>
          </a:lstStyle>
          <a:p>
            <a:r>
              <a:rPr lang="en-US"/>
              <a:t>Add presentation title</a:t>
            </a:r>
            <a:endParaRPr lang="en-GB"/>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381307" y="4062245"/>
            <a:ext cx="7166539" cy="732413"/>
          </a:xfrm>
          <a:prstGeom prst="rect">
            <a:avLst/>
          </a:prstGeom>
        </p:spPr>
        <p:txBody>
          <a:bodyPr lIns="0" tIns="36000" rIns="36000" bIns="36000">
            <a:noAutofit/>
          </a:bodyPr>
          <a:lstStyle>
            <a:lvl1pPr marL="0" indent="0" algn="l">
              <a:lnSpc>
                <a:spcPct val="90000"/>
              </a:lnSpc>
              <a:buNone/>
              <a:defRPr sz="23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sp>
        <p:nvSpPr>
          <p:cNvPr id="34" name="Text Placeholder 33">
            <a:extLst>
              <a:ext uri="{FF2B5EF4-FFF2-40B4-BE49-F238E27FC236}">
                <a16:creationId xmlns:a16="http://schemas.microsoft.com/office/drawing/2014/main" id="{E3DFAA06-BCA8-4754-92E2-D4CD6336640A}"/>
              </a:ext>
            </a:extLst>
          </p:cNvPr>
          <p:cNvSpPr>
            <a:spLocks noGrp="1"/>
          </p:cNvSpPr>
          <p:nvPr>
            <p:ph type="body" sz="quarter" idx="11" hasCustomPrompt="1"/>
          </p:nvPr>
        </p:nvSpPr>
        <p:spPr>
          <a:xfrm>
            <a:off x="371475" y="5118265"/>
            <a:ext cx="7166539" cy="216000"/>
          </a:xfrm>
        </p:spPr>
        <p:txBody>
          <a:bodyPr lIns="0" tIns="0" rIns="0" bIns="0">
            <a:noAutofit/>
          </a:bodyPr>
          <a:lstStyle>
            <a:lvl1pPr marL="0" indent="0">
              <a:buNone/>
              <a:defRPr sz="1300">
                <a:solidFill>
                  <a:schemeClr val="tx1"/>
                </a:solidFill>
                <a:latin typeface="+mj-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Add date</a:t>
            </a:r>
            <a:endParaRPr lang="en-GB"/>
          </a:p>
        </p:txBody>
      </p:sp>
      <p:sp>
        <p:nvSpPr>
          <p:cNvPr id="35" name="Text Placeholder 33">
            <a:extLst>
              <a:ext uri="{FF2B5EF4-FFF2-40B4-BE49-F238E27FC236}">
                <a16:creationId xmlns:a16="http://schemas.microsoft.com/office/drawing/2014/main" id="{99D270A3-CD1B-4C74-9532-388A93562569}"/>
              </a:ext>
            </a:extLst>
          </p:cNvPr>
          <p:cNvSpPr>
            <a:spLocks noGrp="1"/>
          </p:cNvSpPr>
          <p:nvPr>
            <p:ph type="body" sz="quarter" idx="12" hasCustomPrompt="1"/>
          </p:nvPr>
        </p:nvSpPr>
        <p:spPr>
          <a:xfrm>
            <a:off x="371475" y="5408646"/>
            <a:ext cx="7166539" cy="216000"/>
          </a:xfrm>
        </p:spPr>
        <p:txBody>
          <a:bodyPr lIns="0" tIns="0" rIns="0" bIns="0">
            <a:noAutofit/>
          </a:bodyPr>
          <a:lstStyle>
            <a:lvl1pPr marL="0" indent="0">
              <a:buNone/>
              <a:defRPr sz="1300">
                <a:solidFill>
                  <a:schemeClr val="tx1"/>
                </a:solidFill>
                <a:latin typeface="+mj-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Add name and surname of presenter</a:t>
            </a:r>
            <a:endParaRPr lang="en-GB"/>
          </a:p>
        </p:txBody>
      </p:sp>
      <p:pic>
        <p:nvPicPr>
          <p:cNvPr id="5" name="Picture 4">
            <a:extLst>
              <a:ext uri="{FF2B5EF4-FFF2-40B4-BE49-F238E27FC236}">
                <a16:creationId xmlns:a16="http://schemas.microsoft.com/office/drawing/2014/main" id="{7F037C22-D985-BB00-161E-31143EB9DA25}"/>
              </a:ext>
            </a:extLst>
          </p:cNvPr>
          <p:cNvPicPr>
            <a:picLocks noChangeAspect="1"/>
          </p:cNvPicPr>
          <p:nvPr userDrawn="1"/>
        </p:nvPicPr>
        <p:blipFill>
          <a:blip r:embed="rId4"/>
          <a:srcRect l="6" r="6"/>
          <a:stretch/>
        </p:blipFill>
        <p:spPr>
          <a:xfrm>
            <a:off x="7241584" y="504261"/>
            <a:ext cx="4489167" cy="1305685"/>
          </a:xfrm>
          <a:prstGeom prst="rect">
            <a:avLst/>
          </a:prstGeom>
        </p:spPr>
      </p:pic>
      <p:sp>
        <p:nvSpPr>
          <p:cNvPr id="6" name="Text Placeholder 5">
            <a:extLst>
              <a:ext uri="{FF2B5EF4-FFF2-40B4-BE49-F238E27FC236}">
                <a16:creationId xmlns:a16="http://schemas.microsoft.com/office/drawing/2014/main" id="{EABA33BF-D86B-3B8A-4C9A-066B1741BB94}"/>
              </a:ext>
            </a:extLst>
          </p:cNvPr>
          <p:cNvSpPr txBox="1">
            <a:spLocks/>
          </p:cNvSpPr>
          <p:nvPr userDrawn="1"/>
        </p:nvSpPr>
        <p:spPr>
          <a:xfrm>
            <a:off x="371475" y="6503658"/>
            <a:ext cx="7166539" cy="381001"/>
          </a:xfrm>
          <a:prstGeom prst="rect">
            <a:avLst/>
          </a:prstGeom>
          <a:noFill/>
        </p:spPr>
        <p:txBody>
          <a:bodyPr wrap="square"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lang="en-US" sz="850" b="0"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GB">
                <a:solidFill>
                  <a:schemeClr val="tx1"/>
                </a:solidFill>
              </a:rPr>
              <a:t>[Add company classification and regulatory details] </a:t>
            </a:r>
          </a:p>
        </p:txBody>
      </p:sp>
      <p:grpSp>
        <p:nvGrpSpPr>
          <p:cNvPr id="4" name="Group 3">
            <a:extLst>
              <a:ext uri="{FF2B5EF4-FFF2-40B4-BE49-F238E27FC236}">
                <a16:creationId xmlns:a16="http://schemas.microsoft.com/office/drawing/2014/main" id="{1623FF37-0ECC-9908-DE4B-7D3DB1203833}"/>
              </a:ext>
            </a:extLst>
          </p:cNvPr>
          <p:cNvGrpSpPr/>
          <p:nvPr userDrawn="1"/>
        </p:nvGrpSpPr>
        <p:grpSpPr>
          <a:xfrm>
            <a:off x="12093433" y="-8879"/>
            <a:ext cx="107445" cy="6880196"/>
            <a:chOff x="9042207" y="-13238"/>
            <a:chExt cx="107305" cy="6871238"/>
          </a:xfrm>
        </p:grpSpPr>
        <p:sp>
          <p:nvSpPr>
            <p:cNvPr id="7" name="Rectangle 6">
              <a:extLst>
                <a:ext uri="{FF2B5EF4-FFF2-40B4-BE49-F238E27FC236}">
                  <a16:creationId xmlns:a16="http://schemas.microsoft.com/office/drawing/2014/main" id="{50E683CA-E5BB-1B45-AFFE-7B31F6FAEC7D}"/>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E0FF8C49-8E0D-1BCE-62C8-091005FA19ED}"/>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22C78345-EF7E-750B-1176-30C31B5E4613}"/>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25ECAA6-FC1F-3D71-FA3B-AEA147897A68}"/>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A47EBD4D-EF47-65F7-9694-E74B5732577D}"/>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8CB8C773-86AF-B050-E853-DE5049780C00}"/>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23779E98-BF6F-E23A-0BD1-9BD5C61B99AA}"/>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031C23AB-6A2E-DBB1-42D0-554F6E4D646C}"/>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0D5D13D0-721B-9EF8-B6E1-FAD1B6EB4AC7}"/>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893ECD88-830A-00E3-C924-F1EA79C0DBE4}"/>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57470EB9-E68D-7F19-E99C-B91BFCE29493}"/>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AF0881A7-818E-84D4-B7E9-FA852CB78BEA}"/>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46ED59C3-D3C2-EBA2-BE23-90F9771D92C7}"/>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BC50F457-25DB-7B37-16AE-8F94C02A3007}"/>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076CFB98-0B7D-0633-865F-8D1ACA8FB2F0}"/>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10BC8069-50B9-6E33-FCE9-757A58C3AB7E}"/>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035D7D3C-BA46-75A1-E933-491C1F12973E}"/>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10AAB29E-FF60-A516-99C9-585DC6453171}"/>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5072266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le Passion">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381307" y="2338128"/>
            <a:ext cx="7166539" cy="1637364"/>
          </a:xfrm>
          <a:prstGeom prst="rect">
            <a:avLst/>
          </a:prstGeom>
        </p:spPr>
        <p:txBody>
          <a:bodyPr lIns="0" tIns="36000" rIns="36000" bIns="36000" anchor="b">
            <a:noAutofit/>
          </a:bodyPr>
          <a:lstStyle>
            <a:lvl1pPr algn="l">
              <a:defRPr sz="4250" b="1">
                <a:solidFill>
                  <a:schemeClr val="tx1"/>
                </a:solidFill>
                <a:latin typeface="Arial" panose="020B0604020202020204" pitchFamily="34" charset="0"/>
                <a:cs typeface="Arial" panose="020B0604020202020204" pitchFamily="34" charset="0"/>
              </a:defRPr>
            </a:lvl1pPr>
          </a:lstStyle>
          <a:p>
            <a:r>
              <a:rPr lang="en-US"/>
              <a:t>Add presentation title</a:t>
            </a:r>
            <a:endParaRPr lang="en-GB"/>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381307" y="4062245"/>
            <a:ext cx="7166539" cy="732413"/>
          </a:xfrm>
          <a:prstGeom prst="rect">
            <a:avLst/>
          </a:prstGeom>
        </p:spPr>
        <p:txBody>
          <a:bodyPr lIns="0" tIns="36000" rIns="36000" bIns="36000">
            <a:noAutofit/>
          </a:bodyPr>
          <a:lstStyle>
            <a:lvl1pPr marL="0" indent="0" algn="l">
              <a:lnSpc>
                <a:spcPct val="90000"/>
              </a:lnSpc>
              <a:buNone/>
              <a:defRPr sz="23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sp>
        <p:nvSpPr>
          <p:cNvPr id="34" name="Text Placeholder 33">
            <a:extLst>
              <a:ext uri="{FF2B5EF4-FFF2-40B4-BE49-F238E27FC236}">
                <a16:creationId xmlns:a16="http://schemas.microsoft.com/office/drawing/2014/main" id="{E3DFAA06-BCA8-4754-92E2-D4CD6336640A}"/>
              </a:ext>
            </a:extLst>
          </p:cNvPr>
          <p:cNvSpPr>
            <a:spLocks noGrp="1"/>
          </p:cNvSpPr>
          <p:nvPr>
            <p:ph type="body" sz="quarter" idx="11" hasCustomPrompt="1"/>
          </p:nvPr>
        </p:nvSpPr>
        <p:spPr>
          <a:xfrm>
            <a:off x="371475" y="5118265"/>
            <a:ext cx="7166539" cy="216000"/>
          </a:xfrm>
        </p:spPr>
        <p:txBody>
          <a:bodyPr lIns="0" tIns="0" rIns="0" bIns="0">
            <a:noAutofit/>
          </a:bodyPr>
          <a:lstStyle>
            <a:lvl1pPr marL="0" indent="0">
              <a:buNone/>
              <a:defRPr sz="1300">
                <a:solidFill>
                  <a:schemeClr val="tx1"/>
                </a:solidFill>
                <a:latin typeface="+mj-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Add date</a:t>
            </a:r>
            <a:endParaRPr lang="en-GB"/>
          </a:p>
        </p:txBody>
      </p:sp>
      <p:sp>
        <p:nvSpPr>
          <p:cNvPr id="35" name="Text Placeholder 33">
            <a:extLst>
              <a:ext uri="{FF2B5EF4-FFF2-40B4-BE49-F238E27FC236}">
                <a16:creationId xmlns:a16="http://schemas.microsoft.com/office/drawing/2014/main" id="{99D270A3-CD1B-4C74-9532-388A93562569}"/>
              </a:ext>
            </a:extLst>
          </p:cNvPr>
          <p:cNvSpPr>
            <a:spLocks noGrp="1"/>
          </p:cNvSpPr>
          <p:nvPr>
            <p:ph type="body" sz="quarter" idx="12" hasCustomPrompt="1"/>
          </p:nvPr>
        </p:nvSpPr>
        <p:spPr>
          <a:xfrm>
            <a:off x="371475" y="5408646"/>
            <a:ext cx="7166539" cy="216000"/>
          </a:xfrm>
        </p:spPr>
        <p:txBody>
          <a:bodyPr lIns="0" tIns="0" rIns="0" bIns="0">
            <a:noAutofit/>
          </a:bodyPr>
          <a:lstStyle>
            <a:lvl1pPr marL="0" indent="0">
              <a:buNone/>
              <a:defRPr sz="1300">
                <a:solidFill>
                  <a:schemeClr val="tx1"/>
                </a:solidFill>
                <a:latin typeface="+mj-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Add name and surname of presenter</a:t>
            </a:r>
            <a:endParaRPr lang="en-GB"/>
          </a:p>
        </p:txBody>
      </p:sp>
      <p:pic>
        <p:nvPicPr>
          <p:cNvPr id="5" name="Picture 4">
            <a:extLst>
              <a:ext uri="{FF2B5EF4-FFF2-40B4-BE49-F238E27FC236}">
                <a16:creationId xmlns:a16="http://schemas.microsoft.com/office/drawing/2014/main" id="{546C7F5C-2D2D-FFD4-B8CA-1BDF5709818E}"/>
              </a:ext>
            </a:extLst>
          </p:cNvPr>
          <p:cNvPicPr>
            <a:picLocks noChangeAspect="1"/>
          </p:cNvPicPr>
          <p:nvPr userDrawn="1"/>
        </p:nvPicPr>
        <p:blipFill>
          <a:blip r:embed="rId2"/>
          <a:srcRect l="6" r="6"/>
          <a:stretch/>
        </p:blipFill>
        <p:spPr>
          <a:xfrm>
            <a:off x="7241584" y="504261"/>
            <a:ext cx="4489167" cy="1305685"/>
          </a:xfrm>
          <a:prstGeom prst="rect">
            <a:avLst/>
          </a:prstGeom>
        </p:spPr>
      </p:pic>
      <p:sp>
        <p:nvSpPr>
          <p:cNvPr id="6" name="Text Placeholder 5">
            <a:extLst>
              <a:ext uri="{FF2B5EF4-FFF2-40B4-BE49-F238E27FC236}">
                <a16:creationId xmlns:a16="http://schemas.microsoft.com/office/drawing/2014/main" id="{24033CF8-6A4D-575A-39DE-457DC2D9BCDB}"/>
              </a:ext>
            </a:extLst>
          </p:cNvPr>
          <p:cNvSpPr txBox="1">
            <a:spLocks/>
          </p:cNvSpPr>
          <p:nvPr userDrawn="1"/>
        </p:nvSpPr>
        <p:spPr>
          <a:xfrm>
            <a:off x="371475" y="6503658"/>
            <a:ext cx="7166539" cy="381001"/>
          </a:xfrm>
          <a:prstGeom prst="rect">
            <a:avLst/>
          </a:prstGeom>
          <a:noFill/>
        </p:spPr>
        <p:txBody>
          <a:bodyPr wrap="square"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lang="en-US" sz="850" b="0"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GB">
                <a:solidFill>
                  <a:schemeClr val="tx1"/>
                </a:solidFill>
              </a:rPr>
              <a:t>[Add company classification and regulatory details] </a:t>
            </a:r>
          </a:p>
        </p:txBody>
      </p:sp>
      <p:grpSp>
        <p:nvGrpSpPr>
          <p:cNvPr id="4" name="Group 3">
            <a:extLst>
              <a:ext uri="{FF2B5EF4-FFF2-40B4-BE49-F238E27FC236}">
                <a16:creationId xmlns:a16="http://schemas.microsoft.com/office/drawing/2014/main" id="{93773746-11AE-3E1B-1C6C-7577035D9765}"/>
              </a:ext>
            </a:extLst>
          </p:cNvPr>
          <p:cNvGrpSpPr/>
          <p:nvPr userDrawn="1"/>
        </p:nvGrpSpPr>
        <p:grpSpPr>
          <a:xfrm>
            <a:off x="12093433" y="-8879"/>
            <a:ext cx="107445" cy="6880196"/>
            <a:chOff x="9042207" y="-13238"/>
            <a:chExt cx="107305" cy="6871238"/>
          </a:xfrm>
        </p:grpSpPr>
        <p:sp>
          <p:nvSpPr>
            <p:cNvPr id="7" name="Rectangle 6">
              <a:extLst>
                <a:ext uri="{FF2B5EF4-FFF2-40B4-BE49-F238E27FC236}">
                  <a16:creationId xmlns:a16="http://schemas.microsoft.com/office/drawing/2014/main" id="{8669A370-E0E5-945D-FDD8-9A3BCF2E10D6}"/>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1C601B44-A02E-D7FD-6DB3-3A5452DAC1CE}"/>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6444DF9-9ED5-0E6D-3FC7-3906A1083EAD}"/>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0CCE4014-F8DA-C697-F4C7-6D10F820375D}"/>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DD275548-43B0-AD43-4157-C431D84D8A4A}"/>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E3F6AD47-606A-2814-0A13-353797529FB2}"/>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3B3D90EE-AF2F-138B-3802-B0C3FECD929A}"/>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1C78E6B9-A89E-AA30-3043-8E718EF52B9F}"/>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07FF0A32-4B80-8DF3-FAC0-89529E8E72E1}"/>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21FC2B24-E727-E4FE-5E74-702E9C02F1A5}"/>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89EB2EDD-8DD0-8304-5110-BB8E5730B1CA}"/>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3800F6C3-5015-F0BD-B404-996D5506F421}"/>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7EE127F4-6BE6-E972-0C47-FDDD77863EE3}"/>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82085779-8B61-1C61-47F9-0A1D9F35A273}"/>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873A39B8-5D70-2A3C-C44C-9091560FD7E8}"/>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8BB97C00-61EE-498B-BCEB-5729542BEF41}"/>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22FFD4FF-4E1C-7F23-4D9F-FCA8EC7DB7B7}"/>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0C0BB9CF-0C75-757B-424C-4EBDEB55F512}"/>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9788666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le Gradi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381307" y="2338128"/>
            <a:ext cx="7166539" cy="1637364"/>
          </a:xfrm>
          <a:prstGeom prst="rect">
            <a:avLst/>
          </a:prstGeom>
        </p:spPr>
        <p:txBody>
          <a:bodyPr lIns="0" tIns="36000" rIns="36000" bIns="36000" anchor="b">
            <a:noAutofit/>
          </a:bodyPr>
          <a:lstStyle>
            <a:lvl1pPr algn="l">
              <a:defRPr sz="4250" b="1">
                <a:solidFill>
                  <a:schemeClr val="tx1"/>
                </a:solidFill>
                <a:latin typeface="Arial" panose="020B0604020202020204" pitchFamily="34" charset="0"/>
                <a:cs typeface="Arial" panose="020B0604020202020204" pitchFamily="34" charset="0"/>
              </a:defRPr>
            </a:lvl1pPr>
          </a:lstStyle>
          <a:p>
            <a:r>
              <a:rPr lang="en-US"/>
              <a:t>Add presentation title</a:t>
            </a:r>
            <a:endParaRPr lang="en-GB"/>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381307" y="4062245"/>
            <a:ext cx="7166539" cy="732413"/>
          </a:xfrm>
          <a:prstGeom prst="rect">
            <a:avLst/>
          </a:prstGeom>
        </p:spPr>
        <p:txBody>
          <a:bodyPr lIns="0" tIns="36000" rIns="36000" bIns="36000">
            <a:noAutofit/>
          </a:bodyPr>
          <a:lstStyle>
            <a:lvl1pPr marL="0" indent="0" algn="l">
              <a:lnSpc>
                <a:spcPct val="90000"/>
              </a:lnSpc>
              <a:buNone/>
              <a:defRPr sz="23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sp>
        <p:nvSpPr>
          <p:cNvPr id="34" name="Text Placeholder 33">
            <a:extLst>
              <a:ext uri="{FF2B5EF4-FFF2-40B4-BE49-F238E27FC236}">
                <a16:creationId xmlns:a16="http://schemas.microsoft.com/office/drawing/2014/main" id="{E3DFAA06-BCA8-4754-92E2-D4CD6336640A}"/>
              </a:ext>
            </a:extLst>
          </p:cNvPr>
          <p:cNvSpPr>
            <a:spLocks noGrp="1"/>
          </p:cNvSpPr>
          <p:nvPr>
            <p:ph type="body" sz="quarter" idx="11" hasCustomPrompt="1"/>
          </p:nvPr>
        </p:nvSpPr>
        <p:spPr>
          <a:xfrm>
            <a:off x="371475" y="5118265"/>
            <a:ext cx="7166539" cy="216000"/>
          </a:xfrm>
        </p:spPr>
        <p:txBody>
          <a:bodyPr lIns="0" tIns="0" rIns="0" bIns="0">
            <a:noAutofit/>
          </a:bodyPr>
          <a:lstStyle>
            <a:lvl1pPr marL="0" indent="0">
              <a:buNone/>
              <a:defRPr sz="1300">
                <a:solidFill>
                  <a:schemeClr val="tx1"/>
                </a:solidFill>
                <a:latin typeface="+mj-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Add date</a:t>
            </a:r>
            <a:endParaRPr lang="en-GB"/>
          </a:p>
        </p:txBody>
      </p:sp>
      <p:sp>
        <p:nvSpPr>
          <p:cNvPr id="35" name="Text Placeholder 33">
            <a:extLst>
              <a:ext uri="{FF2B5EF4-FFF2-40B4-BE49-F238E27FC236}">
                <a16:creationId xmlns:a16="http://schemas.microsoft.com/office/drawing/2014/main" id="{99D270A3-CD1B-4C74-9532-388A93562569}"/>
              </a:ext>
            </a:extLst>
          </p:cNvPr>
          <p:cNvSpPr>
            <a:spLocks noGrp="1"/>
          </p:cNvSpPr>
          <p:nvPr>
            <p:ph type="body" sz="quarter" idx="12" hasCustomPrompt="1"/>
          </p:nvPr>
        </p:nvSpPr>
        <p:spPr>
          <a:xfrm>
            <a:off x="371475" y="5408646"/>
            <a:ext cx="7166539" cy="216000"/>
          </a:xfrm>
        </p:spPr>
        <p:txBody>
          <a:bodyPr lIns="0" tIns="0" rIns="0" bIns="0">
            <a:noAutofit/>
          </a:bodyPr>
          <a:lstStyle>
            <a:lvl1pPr marL="0" indent="0">
              <a:buNone/>
              <a:defRPr sz="1300">
                <a:solidFill>
                  <a:schemeClr val="tx1"/>
                </a:solidFill>
                <a:latin typeface="+mj-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Add name and surname of presenter</a:t>
            </a:r>
            <a:endParaRPr lang="en-GB"/>
          </a:p>
        </p:txBody>
      </p:sp>
      <p:pic>
        <p:nvPicPr>
          <p:cNvPr id="5" name="Picture 4">
            <a:extLst>
              <a:ext uri="{FF2B5EF4-FFF2-40B4-BE49-F238E27FC236}">
                <a16:creationId xmlns:a16="http://schemas.microsoft.com/office/drawing/2014/main" id="{93D0D60B-0FAD-AE6B-6092-DE92997E79F9}"/>
              </a:ext>
            </a:extLst>
          </p:cNvPr>
          <p:cNvPicPr>
            <a:picLocks noChangeAspect="1"/>
          </p:cNvPicPr>
          <p:nvPr userDrawn="1"/>
        </p:nvPicPr>
        <p:blipFill>
          <a:blip r:embed="rId3"/>
          <a:srcRect l="6" r="6"/>
          <a:stretch/>
        </p:blipFill>
        <p:spPr>
          <a:xfrm>
            <a:off x="7241584" y="504261"/>
            <a:ext cx="4489167" cy="1305685"/>
          </a:xfrm>
          <a:prstGeom prst="rect">
            <a:avLst/>
          </a:prstGeom>
        </p:spPr>
      </p:pic>
      <p:sp>
        <p:nvSpPr>
          <p:cNvPr id="6" name="Text Placeholder 5">
            <a:extLst>
              <a:ext uri="{FF2B5EF4-FFF2-40B4-BE49-F238E27FC236}">
                <a16:creationId xmlns:a16="http://schemas.microsoft.com/office/drawing/2014/main" id="{84F32626-8442-4B14-D716-04DD5C299177}"/>
              </a:ext>
            </a:extLst>
          </p:cNvPr>
          <p:cNvSpPr txBox="1">
            <a:spLocks/>
          </p:cNvSpPr>
          <p:nvPr userDrawn="1"/>
        </p:nvSpPr>
        <p:spPr>
          <a:xfrm>
            <a:off x="371475" y="6503658"/>
            <a:ext cx="7166539" cy="381001"/>
          </a:xfrm>
          <a:prstGeom prst="rect">
            <a:avLst/>
          </a:prstGeom>
          <a:noFill/>
        </p:spPr>
        <p:txBody>
          <a:bodyPr wrap="square"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lang="en-US" sz="850" b="0"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GB">
                <a:solidFill>
                  <a:schemeClr val="tx1"/>
                </a:solidFill>
              </a:rPr>
              <a:t>[Add company classification and regulatory details] </a:t>
            </a:r>
          </a:p>
        </p:txBody>
      </p:sp>
      <p:grpSp>
        <p:nvGrpSpPr>
          <p:cNvPr id="4" name="Group 3">
            <a:extLst>
              <a:ext uri="{FF2B5EF4-FFF2-40B4-BE49-F238E27FC236}">
                <a16:creationId xmlns:a16="http://schemas.microsoft.com/office/drawing/2014/main" id="{41EDEED4-429D-D223-4859-A2ADAF480306}"/>
              </a:ext>
            </a:extLst>
          </p:cNvPr>
          <p:cNvGrpSpPr/>
          <p:nvPr userDrawn="1"/>
        </p:nvGrpSpPr>
        <p:grpSpPr>
          <a:xfrm>
            <a:off x="12093433" y="-8879"/>
            <a:ext cx="107445" cy="6880196"/>
            <a:chOff x="9042207" y="-13238"/>
            <a:chExt cx="107305" cy="6871238"/>
          </a:xfrm>
        </p:grpSpPr>
        <p:sp>
          <p:nvSpPr>
            <p:cNvPr id="7" name="Rectangle 6">
              <a:extLst>
                <a:ext uri="{FF2B5EF4-FFF2-40B4-BE49-F238E27FC236}">
                  <a16:creationId xmlns:a16="http://schemas.microsoft.com/office/drawing/2014/main" id="{65775B65-EF71-2FAB-2DC8-AF0CF889C58C}"/>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ACB2B086-8C3D-11CD-1688-EA800A82A8A9}"/>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20CCC9D9-A14B-D840-4F97-94150883D18F}"/>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AE2DC83B-E0C1-95D7-3A4B-5ECD9AA05369}"/>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D6DAD9FE-3A3F-E5AB-007E-A421854D172F}"/>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BE3FDE51-9BB6-658E-A885-CE2F0009FA40}"/>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222C5E60-72A9-A882-889C-7E085AC4E8A2}"/>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3A126872-512E-147E-DEC8-F7BFE97988E7}"/>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08E5A33F-8A18-4B86-E370-C6DCDED8CFDE}"/>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02CC52B9-422E-B44B-EA85-9F9D859E0BC3}"/>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0098C5A5-FF27-76E7-95F2-113E4376EA47}"/>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D508ECAE-39FA-8A7E-8988-C770947D8FAA}"/>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843051D1-77A9-6613-1839-60A012F311FF}"/>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82B973EA-7A4C-F481-BC45-0097C41387AF}"/>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F40F6DD9-9A2D-4BE8-A9C5-B31173EBD339}"/>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16C01F31-4727-01E2-07FC-CC8DA1270806}"/>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FAEF04D8-EED6-FE75-C525-159197F991CC}"/>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B50FA475-24BC-61EE-B2A9-AEA3EB90AD3D}"/>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951179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358774" y="445808"/>
            <a:ext cx="11337925" cy="710639"/>
          </a:xfrm>
        </p:spPr>
        <p:txBody>
          <a:bodyPr anchor="b"/>
          <a:lstStyle>
            <a:lvl1pPr>
              <a:defRPr/>
            </a:lvl1pPr>
          </a:lstStyle>
          <a:p>
            <a:r>
              <a:rPr lang="en-US"/>
              <a:t>Add title</a:t>
            </a:r>
            <a:endParaRPr lang="en-GB"/>
          </a:p>
        </p:txBody>
      </p:sp>
      <p:sp>
        <p:nvSpPr>
          <p:cNvPr id="4" name="Text Placeholder 3">
            <a:extLst>
              <a:ext uri="{FF2B5EF4-FFF2-40B4-BE49-F238E27FC236}">
                <a16:creationId xmlns:a16="http://schemas.microsoft.com/office/drawing/2014/main" id="{815D3A4F-C11A-480D-B249-1B3A0A517FC3}"/>
              </a:ext>
            </a:extLst>
          </p:cNvPr>
          <p:cNvSpPr>
            <a:spLocks noGrp="1"/>
          </p:cNvSpPr>
          <p:nvPr>
            <p:ph type="body" sz="quarter" idx="10" hasCustomPrompt="1"/>
          </p:nvPr>
        </p:nvSpPr>
        <p:spPr>
          <a:xfrm>
            <a:off x="358775" y="1213249"/>
            <a:ext cx="11337924" cy="343161"/>
          </a:xfrm>
        </p:spPr>
        <p:txBody>
          <a:bodyPr vert="horz" lIns="0" tIns="0" rIns="0" bIns="0" rtlCol="0">
            <a:noAutofit/>
          </a:bodyPr>
          <a:lstStyle>
            <a:lvl1pPr marL="0" indent="0">
              <a:buFont typeface="Arial" panose="020B0604020202020204" pitchFamily="34" charset="0"/>
              <a:buNone/>
              <a:defRPr lang="en-GB" sz="2000"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358775" y="1628775"/>
            <a:ext cx="11337925" cy="4284664"/>
          </a:xfrm>
        </p:spPr>
        <p:txBody>
          <a:bodyPr vert="horz" lIns="0" tIns="0" rIns="0" bIns="0" rtlCol="0">
            <a:noAutofit/>
          </a:bodyPr>
          <a:lstStyle>
            <a:lvl1pPr>
              <a:defRPr lang="en-US" sz="1600" dirty="0"/>
            </a:lvl1pPr>
            <a:lvl2pPr>
              <a:defRPr lang="en-US" sz="1600" dirty="0"/>
            </a:lvl2pPr>
            <a:lvl3pPr>
              <a:defRPr lang="en-US" sz="1600" dirty="0"/>
            </a:lvl3pPr>
            <a:lvl4pPr>
              <a:defRPr lang="en-US" sz="1600" dirty="0"/>
            </a:lvl4pPr>
            <a:lvl5pPr>
              <a:defRPr lang="en-GB" sz="1600" dirty="0"/>
            </a:lvl5pPr>
          </a:lstStyle>
          <a:p>
            <a:pPr lvl="0">
              <a:lnSpc>
                <a:spcPct val="120000"/>
              </a:lnSpc>
              <a:spcAft>
                <a:spcPts val="600"/>
              </a:spcAft>
            </a:pPr>
            <a:r>
              <a:rPr lang="en-US"/>
              <a:t>Add first level body copy</a:t>
            </a:r>
          </a:p>
          <a:p>
            <a:pPr lvl="1">
              <a:lnSpc>
                <a:spcPct val="120000"/>
              </a:lnSpc>
              <a:spcAft>
                <a:spcPts val="600"/>
              </a:spcAft>
            </a:pPr>
            <a:r>
              <a:rPr lang="en-US"/>
              <a:t>Second level</a:t>
            </a:r>
          </a:p>
          <a:p>
            <a:pPr lvl="2">
              <a:lnSpc>
                <a:spcPct val="120000"/>
              </a:lnSpc>
              <a:spcAft>
                <a:spcPts val="600"/>
              </a:spcAft>
            </a:pPr>
            <a:r>
              <a:rPr lang="en-US"/>
              <a:t>Third level</a:t>
            </a:r>
          </a:p>
          <a:p>
            <a:pPr lvl="3">
              <a:lnSpc>
                <a:spcPct val="120000"/>
              </a:lnSpc>
              <a:spcAft>
                <a:spcPts val="600"/>
              </a:spcAft>
            </a:pPr>
            <a:r>
              <a:rPr lang="en-US"/>
              <a:t>Fourth level</a:t>
            </a:r>
          </a:p>
          <a:p>
            <a:pPr lvl="4">
              <a:lnSpc>
                <a:spcPct val="120000"/>
              </a:lnSpc>
              <a:spcAft>
                <a:spcPts val="600"/>
              </a:spcAft>
            </a:pPr>
            <a:r>
              <a:rPr lang="en-US"/>
              <a:t>Fifth level</a:t>
            </a:r>
            <a:endParaRPr lang="en-GB"/>
          </a:p>
        </p:txBody>
      </p:sp>
      <p:sp>
        <p:nvSpPr>
          <p:cNvPr id="3" name="TextBox 2">
            <a:extLst>
              <a:ext uri="{FF2B5EF4-FFF2-40B4-BE49-F238E27FC236}">
                <a16:creationId xmlns:a16="http://schemas.microsoft.com/office/drawing/2014/main" id="{93C21366-7414-1003-48E2-B38C94F2E1EA}"/>
              </a:ext>
            </a:extLst>
          </p:cNvPr>
          <p:cNvSpPr txBox="1"/>
          <p:nvPr userDrawn="1"/>
        </p:nvSpPr>
        <p:spPr>
          <a:xfrm>
            <a:off x="11892013" y="6574094"/>
            <a:ext cx="227151" cy="283906"/>
          </a:xfrm>
          <a:prstGeom prst="rect">
            <a:avLst/>
          </a:prstGeom>
          <a:noFill/>
        </p:spPr>
        <p:txBody>
          <a:bodyPr wrap="square" lIns="0" tIns="0" rIns="0" bIns="144000" rtlCol="0">
            <a:spAutoFit/>
          </a:bodyPr>
          <a:lstStyle/>
          <a:p>
            <a:fld id="{1B89E529-AE4E-4371-8EFE-1FBBC6F604E7}" type="slidenum">
              <a:rPr lang="en-US" sz="900" smtClean="0">
                <a:solidFill>
                  <a:schemeClr val="tx2"/>
                </a:solidFill>
              </a:rPr>
              <a:t>‹#›</a:t>
            </a:fld>
            <a:endParaRPr lang="en-GB" sz="900">
              <a:solidFill>
                <a:schemeClr val="tx2"/>
              </a:solidFill>
            </a:endParaRPr>
          </a:p>
        </p:txBody>
      </p:sp>
    </p:spTree>
    <p:extLst>
      <p:ext uri="{BB962C8B-B14F-4D97-AF65-F5344CB8AC3E}">
        <p14:creationId xmlns:p14="http://schemas.microsoft.com/office/powerpoint/2010/main" val="298626973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le African heartbeat patter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381307" y="2338128"/>
            <a:ext cx="7166539" cy="1637364"/>
          </a:xfrm>
          <a:prstGeom prst="rect">
            <a:avLst/>
          </a:prstGeom>
        </p:spPr>
        <p:txBody>
          <a:bodyPr lIns="0" tIns="36000" rIns="36000" bIns="36000" anchor="b">
            <a:noAutofit/>
          </a:bodyPr>
          <a:lstStyle>
            <a:lvl1pPr algn="l">
              <a:defRPr sz="4250" b="1">
                <a:solidFill>
                  <a:schemeClr val="tx1"/>
                </a:solidFill>
                <a:latin typeface="Arial" panose="020B0604020202020204" pitchFamily="34" charset="0"/>
                <a:cs typeface="Arial" panose="020B0604020202020204" pitchFamily="34" charset="0"/>
              </a:defRPr>
            </a:lvl1pPr>
          </a:lstStyle>
          <a:p>
            <a:r>
              <a:rPr lang="en-US"/>
              <a:t>Add presentation title</a:t>
            </a:r>
            <a:endParaRPr lang="en-GB"/>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381307" y="4062245"/>
            <a:ext cx="7166539" cy="732413"/>
          </a:xfrm>
          <a:prstGeom prst="rect">
            <a:avLst/>
          </a:prstGeom>
        </p:spPr>
        <p:txBody>
          <a:bodyPr lIns="0" tIns="36000" rIns="36000" bIns="36000">
            <a:noAutofit/>
          </a:bodyPr>
          <a:lstStyle>
            <a:lvl1pPr marL="0" indent="0" algn="l">
              <a:lnSpc>
                <a:spcPct val="90000"/>
              </a:lnSpc>
              <a:buNone/>
              <a:defRPr sz="23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sp>
        <p:nvSpPr>
          <p:cNvPr id="34" name="Text Placeholder 33">
            <a:extLst>
              <a:ext uri="{FF2B5EF4-FFF2-40B4-BE49-F238E27FC236}">
                <a16:creationId xmlns:a16="http://schemas.microsoft.com/office/drawing/2014/main" id="{E3DFAA06-BCA8-4754-92E2-D4CD6336640A}"/>
              </a:ext>
            </a:extLst>
          </p:cNvPr>
          <p:cNvSpPr>
            <a:spLocks noGrp="1"/>
          </p:cNvSpPr>
          <p:nvPr>
            <p:ph type="body" sz="quarter" idx="11" hasCustomPrompt="1"/>
          </p:nvPr>
        </p:nvSpPr>
        <p:spPr>
          <a:xfrm>
            <a:off x="371475" y="5118265"/>
            <a:ext cx="7166539" cy="216000"/>
          </a:xfrm>
        </p:spPr>
        <p:txBody>
          <a:bodyPr lIns="0" tIns="0" rIns="0" bIns="0">
            <a:noAutofit/>
          </a:bodyPr>
          <a:lstStyle>
            <a:lvl1pPr marL="0" indent="0">
              <a:buNone/>
              <a:defRPr sz="1300">
                <a:solidFill>
                  <a:schemeClr val="tx1"/>
                </a:solidFill>
                <a:latin typeface="+mj-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Add date</a:t>
            </a:r>
            <a:endParaRPr lang="en-GB"/>
          </a:p>
        </p:txBody>
      </p:sp>
      <p:sp>
        <p:nvSpPr>
          <p:cNvPr id="35" name="Text Placeholder 33">
            <a:extLst>
              <a:ext uri="{FF2B5EF4-FFF2-40B4-BE49-F238E27FC236}">
                <a16:creationId xmlns:a16="http://schemas.microsoft.com/office/drawing/2014/main" id="{99D270A3-CD1B-4C74-9532-388A93562569}"/>
              </a:ext>
            </a:extLst>
          </p:cNvPr>
          <p:cNvSpPr>
            <a:spLocks noGrp="1"/>
          </p:cNvSpPr>
          <p:nvPr>
            <p:ph type="body" sz="quarter" idx="12" hasCustomPrompt="1"/>
          </p:nvPr>
        </p:nvSpPr>
        <p:spPr>
          <a:xfrm>
            <a:off x="371475" y="5408646"/>
            <a:ext cx="7166539" cy="216000"/>
          </a:xfrm>
        </p:spPr>
        <p:txBody>
          <a:bodyPr lIns="0" tIns="0" rIns="0" bIns="0">
            <a:noAutofit/>
          </a:bodyPr>
          <a:lstStyle>
            <a:lvl1pPr marL="0" indent="0">
              <a:buNone/>
              <a:defRPr sz="1300">
                <a:solidFill>
                  <a:schemeClr val="tx1"/>
                </a:solidFill>
                <a:latin typeface="+mj-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Add name and surname of presenter</a:t>
            </a:r>
            <a:endParaRPr lang="en-GB"/>
          </a:p>
        </p:txBody>
      </p:sp>
      <p:pic>
        <p:nvPicPr>
          <p:cNvPr id="5" name="Picture 4">
            <a:extLst>
              <a:ext uri="{FF2B5EF4-FFF2-40B4-BE49-F238E27FC236}">
                <a16:creationId xmlns:a16="http://schemas.microsoft.com/office/drawing/2014/main" id="{189D3720-8213-F3B6-B19A-32E20B18184D}"/>
              </a:ext>
            </a:extLst>
          </p:cNvPr>
          <p:cNvPicPr>
            <a:picLocks noChangeAspect="1"/>
          </p:cNvPicPr>
          <p:nvPr userDrawn="1"/>
        </p:nvPicPr>
        <p:blipFill>
          <a:blip r:embed="rId3"/>
          <a:srcRect l="6" r="6"/>
          <a:stretch/>
        </p:blipFill>
        <p:spPr>
          <a:xfrm>
            <a:off x="7241584" y="504261"/>
            <a:ext cx="4489167" cy="1305685"/>
          </a:xfrm>
          <a:prstGeom prst="rect">
            <a:avLst/>
          </a:prstGeom>
        </p:spPr>
      </p:pic>
      <p:sp>
        <p:nvSpPr>
          <p:cNvPr id="6" name="Text Placeholder 5">
            <a:extLst>
              <a:ext uri="{FF2B5EF4-FFF2-40B4-BE49-F238E27FC236}">
                <a16:creationId xmlns:a16="http://schemas.microsoft.com/office/drawing/2014/main" id="{EFB6BB49-6354-01A0-2428-C2F11745D6EC}"/>
              </a:ext>
            </a:extLst>
          </p:cNvPr>
          <p:cNvSpPr txBox="1">
            <a:spLocks/>
          </p:cNvSpPr>
          <p:nvPr userDrawn="1"/>
        </p:nvSpPr>
        <p:spPr>
          <a:xfrm>
            <a:off x="371475" y="6503658"/>
            <a:ext cx="7166539" cy="381001"/>
          </a:xfrm>
          <a:prstGeom prst="rect">
            <a:avLst/>
          </a:prstGeom>
          <a:noFill/>
        </p:spPr>
        <p:txBody>
          <a:bodyPr wrap="square"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lang="en-US" sz="850" b="0"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GB">
                <a:solidFill>
                  <a:schemeClr val="tx1"/>
                </a:solidFill>
              </a:rPr>
              <a:t>[Add company classification and regulatory details] </a:t>
            </a:r>
          </a:p>
        </p:txBody>
      </p:sp>
      <p:grpSp>
        <p:nvGrpSpPr>
          <p:cNvPr id="4" name="Group 3">
            <a:extLst>
              <a:ext uri="{FF2B5EF4-FFF2-40B4-BE49-F238E27FC236}">
                <a16:creationId xmlns:a16="http://schemas.microsoft.com/office/drawing/2014/main" id="{CA1B8222-E6E5-F593-0551-98E992E9F8A9}"/>
              </a:ext>
            </a:extLst>
          </p:cNvPr>
          <p:cNvGrpSpPr/>
          <p:nvPr userDrawn="1"/>
        </p:nvGrpSpPr>
        <p:grpSpPr>
          <a:xfrm>
            <a:off x="12093433" y="-8879"/>
            <a:ext cx="107445" cy="6880196"/>
            <a:chOff x="9042207" y="-13238"/>
            <a:chExt cx="107305" cy="6871238"/>
          </a:xfrm>
        </p:grpSpPr>
        <p:sp>
          <p:nvSpPr>
            <p:cNvPr id="7" name="Rectangle 6">
              <a:extLst>
                <a:ext uri="{FF2B5EF4-FFF2-40B4-BE49-F238E27FC236}">
                  <a16:creationId xmlns:a16="http://schemas.microsoft.com/office/drawing/2014/main" id="{779DA734-BD92-EC1A-9433-CE672A774F15}"/>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D3E30007-DB12-0875-63F3-AC18B393D1D0}"/>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A328AC55-0671-54D6-BD9F-1C06F1E22FD5}"/>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C7BABAE5-F273-3C7A-9C9A-FF9F3E5FC46D}"/>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4ABFDCF7-0441-8660-0B7D-0579114AAE20}"/>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AF4A679-8774-12D2-EA39-73371B12AABF}"/>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13B28862-1410-E5FF-3DA2-77D63CA683D9}"/>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D200E103-E367-F836-27AD-431850B1507C}"/>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8946ED63-3F07-3F1B-EC45-74230256E76C}"/>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7F31290E-AAFD-313E-FC59-4B0480B0541C}"/>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DAE2100C-1F46-A57E-5E5B-3F7A03F53FE0}"/>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4E629AF6-AF08-2A4C-383B-9E0C6EF52C61}"/>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CEB295BC-25FE-9A13-5B9B-E7D07B787E7E}"/>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1B0A4663-4583-55FD-940E-5314A8AC8B7C}"/>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68341867-D013-EF41-4BC0-A381AC9BA089}"/>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0E49E895-40BB-60AA-FA2F-1522B4D7B044}"/>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2686F15-8307-81A0-5631-3FC2A06531D8}"/>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3A9AB2C3-A717-5993-AF3D-B0BDB6FA474F}"/>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3107574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itle Passion with pattern 1">
    <p:bg>
      <p:bgPr>
        <a:solidFill>
          <a:schemeClr val="accent1"/>
        </a:solidFill>
        <a:effectLst/>
      </p:bgPr>
    </p:bg>
    <p:spTree>
      <p:nvGrpSpPr>
        <p:cNvPr id="1" name=""/>
        <p:cNvGrpSpPr/>
        <p:nvPr/>
      </p:nvGrpSpPr>
      <p:grpSpPr>
        <a:xfrm>
          <a:off x="0" y="0"/>
          <a:ext cx="0" cy="0"/>
          <a:chOff x="0" y="0"/>
          <a:chExt cx="0" cy="0"/>
        </a:xfrm>
      </p:grpSpPr>
      <p:pic>
        <p:nvPicPr>
          <p:cNvPr id="5" name="Picture 4" descr="A black background with red dots&#10;&#10;Description automatically generated">
            <a:extLst>
              <a:ext uri="{FF2B5EF4-FFF2-40B4-BE49-F238E27FC236}">
                <a16:creationId xmlns:a16="http://schemas.microsoft.com/office/drawing/2014/main" id="{3BB19E4D-01EC-56F3-FF7F-3325B1F2737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381307" y="2338128"/>
            <a:ext cx="7166539" cy="1637364"/>
          </a:xfrm>
          <a:prstGeom prst="rect">
            <a:avLst/>
          </a:prstGeom>
        </p:spPr>
        <p:txBody>
          <a:bodyPr lIns="0" tIns="36000" rIns="36000" bIns="36000" anchor="b">
            <a:noAutofit/>
          </a:bodyPr>
          <a:lstStyle>
            <a:lvl1pPr algn="l">
              <a:defRPr sz="4250" b="1">
                <a:solidFill>
                  <a:schemeClr val="tx1"/>
                </a:solidFill>
                <a:latin typeface="Arial" panose="020B0604020202020204" pitchFamily="34" charset="0"/>
                <a:cs typeface="Arial" panose="020B0604020202020204" pitchFamily="34" charset="0"/>
              </a:defRPr>
            </a:lvl1pPr>
          </a:lstStyle>
          <a:p>
            <a:r>
              <a:rPr lang="en-US"/>
              <a:t>Add presentation title</a:t>
            </a:r>
            <a:endParaRPr lang="en-GB"/>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381307" y="4062245"/>
            <a:ext cx="7166539" cy="732413"/>
          </a:xfrm>
          <a:prstGeom prst="rect">
            <a:avLst/>
          </a:prstGeom>
        </p:spPr>
        <p:txBody>
          <a:bodyPr lIns="0" tIns="36000" rIns="36000" bIns="36000">
            <a:noAutofit/>
          </a:bodyPr>
          <a:lstStyle>
            <a:lvl1pPr marL="0" indent="0" algn="l">
              <a:lnSpc>
                <a:spcPct val="90000"/>
              </a:lnSpc>
              <a:buNone/>
              <a:defRPr sz="23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sp>
        <p:nvSpPr>
          <p:cNvPr id="34" name="Text Placeholder 33">
            <a:extLst>
              <a:ext uri="{FF2B5EF4-FFF2-40B4-BE49-F238E27FC236}">
                <a16:creationId xmlns:a16="http://schemas.microsoft.com/office/drawing/2014/main" id="{E3DFAA06-BCA8-4754-92E2-D4CD6336640A}"/>
              </a:ext>
            </a:extLst>
          </p:cNvPr>
          <p:cNvSpPr>
            <a:spLocks noGrp="1"/>
          </p:cNvSpPr>
          <p:nvPr>
            <p:ph type="body" sz="quarter" idx="11" hasCustomPrompt="1"/>
          </p:nvPr>
        </p:nvSpPr>
        <p:spPr>
          <a:xfrm>
            <a:off x="371475" y="5118265"/>
            <a:ext cx="7166539" cy="216000"/>
          </a:xfrm>
        </p:spPr>
        <p:txBody>
          <a:bodyPr lIns="0" tIns="0" rIns="0" bIns="0">
            <a:noAutofit/>
          </a:bodyPr>
          <a:lstStyle>
            <a:lvl1pPr marL="0" indent="0">
              <a:buNone/>
              <a:defRPr sz="1300">
                <a:solidFill>
                  <a:schemeClr val="tx1"/>
                </a:solidFill>
                <a:latin typeface="+mj-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Add date</a:t>
            </a:r>
            <a:endParaRPr lang="en-GB"/>
          </a:p>
        </p:txBody>
      </p:sp>
      <p:sp>
        <p:nvSpPr>
          <p:cNvPr id="35" name="Text Placeholder 33">
            <a:extLst>
              <a:ext uri="{FF2B5EF4-FFF2-40B4-BE49-F238E27FC236}">
                <a16:creationId xmlns:a16="http://schemas.microsoft.com/office/drawing/2014/main" id="{99D270A3-CD1B-4C74-9532-388A93562569}"/>
              </a:ext>
            </a:extLst>
          </p:cNvPr>
          <p:cNvSpPr>
            <a:spLocks noGrp="1"/>
          </p:cNvSpPr>
          <p:nvPr>
            <p:ph type="body" sz="quarter" idx="12" hasCustomPrompt="1"/>
          </p:nvPr>
        </p:nvSpPr>
        <p:spPr>
          <a:xfrm>
            <a:off x="371475" y="5408646"/>
            <a:ext cx="7166539" cy="216000"/>
          </a:xfrm>
        </p:spPr>
        <p:txBody>
          <a:bodyPr lIns="0" tIns="0" rIns="0" bIns="0">
            <a:noAutofit/>
          </a:bodyPr>
          <a:lstStyle>
            <a:lvl1pPr marL="0" indent="0">
              <a:buNone/>
              <a:defRPr sz="1300">
                <a:solidFill>
                  <a:schemeClr val="tx1"/>
                </a:solidFill>
                <a:latin typeface="+mj-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Add name and surname of presenter</a:t>
            </a:r>
            <a:endParaRPr lang="en-GB"/>
          </a:p>
        </p:txBody>
      </p:sp>
      <p:pic>
        <p:nvPicPr>
          <p:cNvPr id="8" name="Picture 7">
            <a:extLst>
              <a:ext uri="{FF2B5EF4-FFF2-40B4-BE49-F238E27FC236}">
                <a16:creationId xmlns:a16="http://schemas.microsoft.com/office/drawing/2014/main" id="{05063FB7-1891-DA45-72B7-3900E9E45320}"/>
              </a:ext>
            </a:extLst>
          </p:cNvPr>
          <p:cNvPicPr>
            <a:picLocks noChangeAspect="1"/>
          </p:cNvPicPr>
          <p:nvPr userDrawn="1"/>
        </p:nvPicPr>
        <p:blipFill>
          <a:blip r:embed="rId3"/>
          <a:srcRect l="6" r="6"/>
          <a:stretch/>
        </p:blipFill>
        <p:spPr>
          <a:xfrm>
            <a:off x="7241584" y="504261"/>
            <a:ext cx="4489167" cy="1305685"/>
          </a:xfrm>
          <a:prstGeom prst="rect">
            <a:avLst/>
          </a:prstGeom>
        </p:spPr>
      </p:pic>
      <p:sp>
        <p:nvSpPr>
          <p:cNvPr id="6" name="Text Placeholder 5">
            <a:extLst>
              <a:ext uri="{FF2B5EF4-FFF2-40B4-BE49-F238E27FC236}">
                <a16:creationId xmlns:a16="http://schemas.microsoft.com/office/drawing/2014/main" id="{1916DB13-9B6B-D27B-CF32-C25B9DFF5209}"/>
              </a:ext>
            </a:extLst>
          </p:cNvPr>
          <p:cNvSpPr txBox="1">
            <a:spLocks/>
          </p:cNvSpPr>
          <p:nvPr userDrawn="1"/>
        </p:nvSpPr>
        <p:spPr>
          <a:xfrm>
            <a:off x="371475" y="6503658"/>
            <a:ext cx="7166539" cy="381001"/>
          </a:xfrm>
          <a:prstGeom prst="rect">
            <a:avLst/>
          </a:prstGeom>
          <a:noFill/>
        </p:spPr>
        <p:txBody>
          <a:bodyPr wrap="square"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lang="en-US" sz="850" b="0"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GB">
                <a:solidFill>
                  <a:schemeClr val="tx1"/>
                </a:solidFill>
              </a:rPr>
              <a:t>[Add company classification and regulatory details] </a:t>
            </a:r>
          </a:p>
        </p:txBody>
      </p:sp>
      <p:grpSp>
        <p:nvGrpSpPr>
          <p:cNvPr id="4" name="Group 3">
            <a:extLst>
              <a:ext uri="{FF2B5EF4-FFF2-40B4-BE49-F238E27FC236}">
                <a16:creationId xmlns:a16="http://schemas.microsoft.com/office/drawing/2014/main" id="{892F9C4C-E16E-1CCD-7FF6-544633914926}"/>
              </a:ext>
            </a:extLst>
          </p:cNvPr>
          <p:cNvGrpSpPr/>
          <p:nvPr userDrawn="1"/>
        </p:nvGrpSpPr>
        <p:grpSpPr>
          <a:xfrm>
            <a:off x="12093433" y="-8879"/>
            <a:ext cx="107445" cy="6880196"/>
            <a:chOff x="9042207" y="-13238"/>
            <a:chExt cx="107305" cy="6871238"/>
          </a:xfrm>
        </p:grpSpPr>
        <p:sp>
          <p:nvSpPr>
            <p:cNvPr id="7" name="Rectangle 6">
              <a:extLst>
                <a:ext uri="{FF2B5EF4-FFF2-40B4-BE49-F238E27FC236}">
                  <a16:creationId xmlns:a16="http://schemas.microsoft.com/office/drawing/2014/main" id="{EB7EFF1A-7BC6-16AE-DAAE-1E5D8DCFEF5A}"/>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E036441E-97A4-BF1A-E82A-26C8AB59BB89}"/>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A60490DB-36B5-1AB9-960E-499E366C8409}"/>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8E7D5AF1-E6E3-1285-5A89-08CBBC43935B}"/>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7254E153-0F4B-2B15-6A59-3EC05818AE00}"/>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BBD4492E-EFD1-9C4E-7065-15838A29C844}"/>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0827FC3-06ED-E70A-6D9E-3BA2D6038C11}"/>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216DD738-D682-2FC8-970B-245A8B79E338}"/>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3BC87AC3-D1E9-E342-5843-FACB31AD0B9A}"/>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59B25CFE-44FD-3877-9551-A53D158FD92E}"/>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BA178666-015A-648E-7BB1-2718C2668C02}"/>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CAE9BFF3-675E-484F-00D5-83A7002A3C4F}"/>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656BE8D9-9ED1-EABC-65AD-0DEE05538595}"/>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4F470AD2-E0EA-0640-1199-6E41B4781E5D}"/>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7A6295E8-76BF-6BD7-D980-BDB83625D943}"/>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534B1F32-C480-B471-0DDA-A7351E776C7C}"/>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48C902F2-243C-79F3-BA2A-2626A9022C8D}"/>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4FFFC420-C749-5311-A512-7CAA887D4546}"/>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504623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itle Hope with pattern 5">
    <p:bg>
      <p:bgPr>
        <a:solidFill>
          <a:schemeClr val="accent3"/>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B19E4D-01EC-56F3-FF7F-3325B1F2737A}"/>
              </a:ext>
            </a:extLst>
          </p:cNvPr>
          <p:cNvPicPr>
            <a:picLocks noChangeAspect="1"/>
          </p:cNvPicPr>
          <p:nvPr userDrawn="1"/>
        </p:nvPicPr>
        <p:blipFill>
          <a:blip r:embed="rId2"/>
          <a:srcRect l="3" r="3"/>
          <a:stretch/>
        </p:blipFill>
        <p:spPr>
          <a:xfrm>
            <a:off x="0" y="0"/>
            <a:ext cx="12191366" cy="6858000"/>
          </a:xfrm>
          <a:prstGeom prst="rect">
            <a:avLst/>
          </a:prstGeom>
        </p:spPr>
      </p:pic>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381307" y="2338128"/>
            <a:ext cx="7166539" cy="1637364"/>
          </a:xfrm>
          <a:prstGeom prst="rect">
            <a:avLst/>
          </a:prstGeom>
        </p:spPr>
        <p:txBody>
          <a:bodyPr lIns="0" tIns="36000" rIns="36000" bIns="36000" anchor="b">
            <a:noAutofit/>
          </a:bodyPr>
          <a:lstStyle>
            <a:lvl1pPr algn="l">
              <a:defRPr sz="4250" b="1">
                <a:solidFill>
                  <a:schemeClr val="tx1"/>
                </a:solidFill>
                <a:latin typeface="Arial" panose="020B0604020202020204" pitchFamily="34" charset="0"/>
                <a:cs typeface="Arial" panose="020B0604020202020204" pitchFamily="34" charset="0"/>
              </a:defRPr>
            </a:lvl1pPr>
          </a:lstStyle>
          <a:p>
            <a:r>
              <a:rPr lang="en-US"/>
              <a:t>Add presentation title</a:t>
            </a:r>
            <a:endParaRPr lang="en-GB"/>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381307" y="4062245"/>
            <a:ext cx="7166539" cy="732413"/>
          </a:xfrm>
          <a:prstGeom prst="rect">
            <a:avLst/>
          </a:prstGeom>
        </p:spPr>
        <p:txBody>
          <a:bodyPr lIns="0" tIns="36000" rIns="36000" bIns="36000">
            <a:noAutofit/>
          </a:bodyPr>
          <a:lstStyle>
            <a:lvl1pPr marL="0" indent="0" algn="l">
              <a:lnSpc>
                <a:spcPct val="90000"/>
              </a:lnSpc>
              <a:buNone/>
              <a:defRPr sz="23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sp>
        <p:nvSpPr>
          <p:cNvPr id="34" name="Text Placeholder 33">
            <a:extLst>
              <a:ext uri="{FF2B5EF4-FFF2-40B4-BE49-F238E27FC236}">
                <a16:creationId xmlns:a16="http://schemas.microsoft.com/office/drawing/2014/main" id="{E3DFAA06-BCA8-4754-92E2-D4CD6336640A}"/>
              </a:ext>
            </a:extLst>
          </p:cNvPr>
          <p:cNvSpPr>
            <a:spLocks noGrp="1"/>
          </p:cNvSpPr>
          <p:nvPr>
            <p:ph type="body" sz="quarter" idx="11" hasCustomPrompt="1"/>
          </p:nvPr>
        </p:nvSpPr>
        <p:spPr>
          <a:xfrm>
            <a:off x="371475" y="5118265"/>
            <a:ext cx="7166539" cy="216000"/>
          </a:xfrm>
        </p:spPr>
        <p:txBody>
          <a:bodyPr lIns="0" tIns="0" rIns="0" bIns="0">
            <a:noAutofit/>
          </a:bodyPr>
          <a:lstStyle>
            <a:lvl1pPr marL="0" indent="0">
              <a:buNone/>
              <a:defRPr sz="1300">
                <a:solidFill>
                  <a:schemeClr val="tx1"/>
                </a:solidFill>
                <a:latin typeface="+mj-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Add date</a:t>
            </a:r>
            <a:endParaRPr lang="en-GB"/>
          </a:p>
        </p:txBody>
      </p:sp>
      <p:sp>
        <p:nvSpPr>
          <p:cNvPr id="35" name="Text Placeholder 33">
            <a:extLst>
              <a:ext uri="{FF2B5EF4-FFF2-40B4-BE49-F238E27FC236}">
                <a16:creationId xmlns:a16="http://schemas.microsoft.com/office/drawing/2014/main" id="{99D270A3-CD1B-4C74-9532-388A93562569}"/>
              </a:ext>
            </a:extLst>
          </p:cNvPr>
          <p:cNvSpPr>
            <a:spLocks noGrp="1"/>
          </p:cNvSpPr>
          <p:nvPr>
            <p:ph type="body" sz="quarter" idx="12" hasCustomPrompt="1"/>
          </p:nvPr>
        </p:nvSpPr>
        <p:spPr>
          <a:xfrm>
            <a:off x="371475" y="5408646"/>
            <a:ext cx="7166539" cy="216000"/>
          </a:xfrm>
        </p:spPr>
        <p:txBody>
          <a:bodyPr lIns="0" tIns="0" rIns="0" bIns="0">
            <a:noAutofit/>
          </a:bodyPr>
          <a:lstStyle>
            <a:lvl1pPr marL="0" indent="0">
              <a:buNone/>
              <a:defRPr sz="1300">
                <a:solidFill>
                  <a:schemeClr val="tx1"/>
                </a:solidFill>
                <a:latin typeface="+mj-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Add name and surname of presenter</a:t>
            </a:r>
            <a:endParaRPr lang="en-GB"/>
          </a:p>
        </p:txBody>
      </p:sp>
      <p:pic>
        <p:nvPicPr>
          <p:cNvPr id="8" name="Picture 7">
            <a:extLst>
              <a:ext uri="{FF2B5EF4-FFF2-40B4-BE49-F238E27FC236}">
                <a16:creationId xmlns:a16="http://schemas.microsoft.com/office/drawing/2014/main" id="{BAFDD87A-AC6C-9A11-A4DA-22E0AF47A89A}"/>
              </a:ext>
            </a:extLst>
          </p:cNvPr>
          <p:cNvPicPr>
            <a:picLocks noChangeAspect="1"/>
          </p:cNvPicPr>
          <p:nvPr userDrawn="1"/>
        </p:nvPicPr>
        <p:blipFill>
          <a:blip r:embed="rId3"/>
          <a:srcRect l="6" r="6"/>
          <a:stretch/>
        </p:blipFill>
        <p:spPr>
          <a:xfrm>
            <a:off x="7241584" y="504261"/>
            <a:ext cx="4489167" cy="1305685"/>
          </a:xfrm>
          <a:prstGeom prst="rect">
            <a:avLst/>
          </a:prstGeom>
        </p:spPr>
      </p:pic>
      <p:sp>
        <p:nvSpPr>
          <p:cNvPr id="6" name="Text Placeholder 5">
            <a:extLst>
              <a:ext uri="{FF2B5EF4-FFF2-40B4-BE49-F238E27FC236}">
                <a16:creationId xmlns:a16="http://schemas.microsoft.com/office/drawing/2014/main" id="{C6576638-4D33-6FE4-4289-AD57E3F07FDF}"/>
              </a:ext>
            </a:extLst>
          </p:cNvPr>
          <p:cNvSpPr txBox="1">
            <a:spLocks/>
          </p:cNvSpPr>
          <p:nvPr userDrawn="1"/>
        </p:nvSpPr>
        <p:spPr>
          <a:xfrm>
            <a:off x="371475" y="6503658"/>
            <a:ext cx="7166539" cy="381001"/>
          </a:xfrm>
          <a:prstGeom prst="rect">
            <a:avLst/>
          </a:prstGeom>
          <a:noFill/>
        </p:spPr>
        <p:txBody>
          <a:bodyPr wrap="square"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lang="en-US" sz="850" b="0"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GB">
                <a:solidFill>
                  <a:schemeClr val="tx1"/>
                </a:solidFill>
              </a:rPr>
              <a:t>[Add company classification and regulatory details] </a:t>
            </a:r>
          </a:p>
        </p:txBody>
      </p:sp>
      <p:grpSp>
        <p:nvGrpSpPr>
          <p:cNvPr id="4" name="Group 3">
            <a:extLst>
              <a:ext uri="{FF2B5EF4-FFF2-40B4-BE49-F238E27FC236}">
                <a16:creationId xmlns:a16="http://schemas.microsoft.com/office/drawing/2014/main" id="{1E42F2CB-47C9-E411-43B4-372DF7FD9D2B}"/>
              </a:ext>
            </a:extLst>
          </p:cNvPr>
          <p:cNvGrpSpPr/>
          <p:nvPr userDrawn="1"/>
        </p:nvGrpSpPr>
        <p:grpSpPr>
          <a:xfrm>
            <a:off x="12093433" y="-8879"/>
            <a:ext cx="107445" cy="6880196"/>
            <a:chOff x="9042207" y="-13238"/>
            <a:chExt cx="107305" cy="6871238"/>
          </a:xfrm>
        </p:grpSpPr>
        <p:sp>
          <p:nvSpPr>
            <p:cNvPr id="7" name="Rectangle 6">
              <a:extLst>
                <a:ext uri="{FF2B5EF4-FFF2-40B4-BE49-F238E27FC236}">
                  <a16:creationId xmlns:a16="http://schemas.microsoft.com/office/drawing/2014/main" id="{33EDAE58-0ED3-0D06-15A5-621A042C969E}"/>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59E9BA5E-417F-2D57-732F-FD1EAFF24FA8}"/>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08919A7A-F028-FD89-2FCE-1328E8BFDC3C}"/>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D9433059-E375-22C0-0576-E01FB5619B7F}"/>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E431211-B9BF-E962-3A23-38F5E46357C1}"/>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D1DBC41B-96C3-809F-1E9C-741EE188D3A9}"/>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3C06DEFF-B605-3221-4EE9-075E1A8103D8}"/>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855FCD4B-0B20-AD91-6008-4715919E27B1}"/>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4DCAEF74-9DE6-E89C-8851-6DB055130EE4}"/>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F2C52663-54EC-3196-B1A8-49AEC02539F9}"/>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AF2CAC46-C82D-D593-F56A-5B708D5F4127}"/>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83872AFB-3908-1567-BA52-0EC080D5A3A6}"/>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916FF51B-797F-5B62-F0BB-278D29E4351C}"/>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59A0769B-1207-735B-E614-F5E02AEAB473}"/>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2CB4D00E-DE34-B66C-3EEC-F1606BD952B9}"/>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D67BF083-FAAB-4D19-2984-6DF04B2A265A}"/>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BAC926B2-2319-E7A8-2354-E010B0A9EAF7}"/>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6529B6EB-AA7E-7F8C-5500-EC6A9B627C5E}"/>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0847353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Numbered Divider editable image - red">
    <p:bg>
      <p:bgPr>
        <a:solidFill>
          <a:schemeClr val="bg2"/>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700A960-637F-CF97-F447-D0E1DDF4952C}"/>
              </a:ext>
            </a:extLst>
          </p:cNvPr>
          <p:cNvSpPr>
            <a:spLocks noGrp="1"/>
          </p:cNvSpPr>
          <p:nvPr>
            <p:ph type="pic" sz="quarter" idx="11" hasCustomPrompt="1"/>
          </p:nvPr>
        </p:nvSpPr>
        <p:spPr>
          <a:xfrm>
            <a:off x="0" y="0"/>
            <a:ext cx="12192000" cy="6858000"/>
          </a:xfrm>
        </p:spPr>
        <p:txBody>
          <a:bodyPr/>
          <a:lstStyle>
            <a:lvl1pPr marL="0" indent="0" algn="ctr">
              <a:buNone/>
              <a:defRPr/>
            </a:lvl1pPr>
          </a:lstStyle>
          <a:p>
            <a:r>
              <a:rPr lang="en-US"/>
              <a:t>Add picture &gt; send to back</a:t>
            </a:r>
            <a:endParaRPr lang="en-GB"/>
          </a:p>
        </p:txBody>
      </p:sp>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371475" y="3086549"/>
            <a:ext cx="5552892" cy="875071"/>
          </a:xfrm>
          <a:prstGeom prst="rect">
            <a:avLst/>
          </a:prstGeom>
        </p:spPr>
        <p:txBody>
          <a:bodyPr lIns="0" tIns="0" rIns="0" bIns="0" anchor="b">
            <a:noAutofit/>
          </a:bodyPr>
          <a:lstStyle>
            <a:lvl1pPr algn="l">
              <a:defRPr sz="4300" b="1">
                <a:solidFill>
                  <a:schemeClr val="accent1"/>
                </a:solidFill>
                <a:latin typeface="Arial" panose="020B0604020202020204" pitchFamily="34" charset="0"/>
                <a:cs typeface="Arial" panose="020B0604020202020204" pitchFamily="34" charset="0"/>
              </a:defRPr>
            </a:lvl1pPr>
          </a:lstStyle>
          <a:p>
            <a:r>
              <a:rPr lang="en-US"/>
              <a:t>Add divider title</a:t>
            </a:r>
            <a:endParaRPr lang="en-GB"/>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381307" y="4097219"/>
            <a:ext cx="5552892" cy="732413"/>
          </a:xfrm>
          <a:prstGeom prst="rect">
            <a:avLst/>
          </a:prstGeom>
        </p:spPr>
        <p:txBody>
          <a:bodyPr lIns="0" tIns="0" rIns="0" bIns="0">
            <a:noAutofit/>
          </a:bodyPr>
          <a:lstStyle>
            <a:lvl1pPr marL="0" indent="0" algn="l">
              <a:lnSpc>
                <a:spcPct val="90000"/>
              </a:lnSpc>
              <a:buNone/>
              <a:defRPr sz="2300">
                <a:solidFill>
                  <a:schemeClr val="accent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sp>
        <p:nvSpPr>
          <p:cNvPr id="41" name="Text Placeholder 40">
            <a:extLst>
              <a:ext uri="{FF2B5EF4-FFF2-40B4-BE49-F238E27FC236}">
                <a16:creationId xmlns:a16="http://schemas.microsoft.com/office/drawing/2014/main" id="{19163576-E8E1-4806-B23A-BE97EF09C47A}"/>
              </a:ext>
            </a:extLst>
          </p:cNvPr>
          <p:cNvSpPr>
            <a:spLocks noGrp="1"/>
          </p:cNvSpPr>
          <p:nvPr>
            <p:ph type="body" sz="quarter" idx="10" hasCustomPrompt="1"/>
          </p:nvPr>
        </p:nvSpPr>
        <p:spPr>
          <a:xfrm>
            <a:off x="371475" y="1490630"/>
            <a:ext cx="2519362" cy="1595919"/>
          </a:xfrm>
        </p:spPr>
        <p:txBody>
          <a:bodyPr anchor="ctr">
            <a:noAutofit/>
          </a:bodyPr>
          <a:lstStyle>
            <a:lvl1pPr marL="0" indent="0" algn="l">
              <a:buNone/>
              <a:defRPr sz="12000" b="1">
                <a:solidFill>
                  <a:schemeClr val="accent1"/>
                </a:solidFill>
                <a:latin typeface="Arial" panose="020B0604020202020204" pitchFamily="34" charset="0"/>
                <a:cs typeface="Arial" panose="020B0604020202020204" pitchFamily="34" charset="0"/>
              </a:defRPr>
            </a:lvl1pPr>
          </a:lstStyle>
          <a:p>
            <a:pPr lvl="0"/>
            <a:r>
              <a:rPr lang="en-US"/>
              <a:t>00</a:t>
            </a:r>
            <a:endParaRPr lang="en-GB"/>
          </a:p>
        </p:txBody>
      </p:sp>
      <p:pic>
        <p:nvPicPr>
          <p:cNvPr id="5" name="Picture 4" descr="A black background with red text&#10;&#10;Description automatically generated">
            <a:extLst>
              <a:ext uri="{FF2B5EF4-FFF2-40B4-BE49-F238E27FC236}">
                <a16:creationId xmlns:a16="http://schemas.microsoft.com/office/drawing/2014/main" id="{2BA44187-11AB-AE90-48DE-8330D896CD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67456" y="6133097"/>
            <a:ext cx="1929244" cy="561061"/>
          </a:xfrm>
          <a:prstGeom prst="rect">
            <a:avLst/>
          </a:prstGeom>
        </p:spPr>
      </p:pic>
      <p:sp>
        <p:nvSpPr>
          <p:cNvPr id="6" name="Text Placeholder 5">
            <a:extLst>
              <a:ext uri="{FF2B5EF4-FFF2-40B4-BE49-F238E27FC236}">
                <a16:creationId xmlns:a16="http://schemas.microsoft.com/office/drawing/2014/main" id="{F9C35680-DC1D-5696-6D39-EB5B31E06D45}"/>
              </a:ext>
            </a:extLst>
          </p:cNvPr>
          <p:cNvSpPr txBox="1">
            <a:spLocks/>
          </p:cNvSpPr>
          <p:nvPr userDrawn="1"/>
        </p:nvSpPr>
        <p:spPr>
          <a:xfrm>
            <a:off x="371475" y="6503658"/>
            <a:ext cx="7166539" cy="381001"/>
          </a:xfrm>
          <a:prstGeom prst="rect">
            <a:avLst/>
          </a:prstGeom>
          <a:noFill/>
        </p:spPr>
        <p:txBody>
          <a:bodyPr wrap="square"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lang="en-US" sz="850" b="0"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GB">
                <a:solidFill>
                  <a:schemeClr val="tx1">
                    <a:lumMod val="65000"/>
                  </a:schemeClr>
                </a:solidFill>
              </a:rPr>
              <a:t>[Add company classification and regulatory details] </a:t>
            </a:r>
          </a:p>
        </p:txBody>
      </p:sp>
      <p:grpSp>
        <p:nvGrpSpPr>
          <p:cNvPr id="4" name="Group 3">
            <a:extLst>
              <a:ext uri="{FF2B5EF4-FFF2-40B4-BE49-F238E27FC236}">
                <a16:creationId xmlns:a16="http://schemas.microsoft.com/office/drawing/2014/main" id="{E675861B-6EE0-2BCD-70AA-DDF67BDA9319}"/>
              </a:ext>
            </a:extLst>
          </p:cNvPr>
          <p:cNvGrpSpPr/>
          <p:nvPr userDrawn="1"/>
        </p:nvGrpSpPr>
        <p:grpSpPr>
          <a:xfrm>
            <a:off x="12093433" y="-8879"/>
            <a:ext cx="107445" cy="6880196"/>
            <a:chOff x="9042207" y="-13238"/>
            <a:chExt cx="107305" cy="6871238"/>
          </a:xfrm>
        </p:grpSpPr>
        <p:sp>
          <p:nvSpPr>
            <p:cNvPr id="8" name="Rectangle 7">
              <a:extLst>
                <a:ext uri="{FF2B5EF4-FFF2-40B4-BE49-F238E27FC236}">
                  <a16:creationId xmlns:a16="http://schemas.microsoft.com/office/drawing/2014/main" id="{9B6D65EC-2447-ADC5-A605-FE0DCA49B0CE}"/>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5D720A1A-EA59-A0F1-F208-6E43981012A7}"/>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E3584AA-25DB-E4F4-93DF-5E1729867473}"/>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5398911-CE5E-C264-3D63-DD59A8079CB0}"/>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2C48649B-2A2A-F92E-413B-E84F55133D26}"/>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8CEC10BF-3AEC-84BD-796E-0C13344AEA2D}"/>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2D0AA510-F033-9F7A-4BBC-84FC3131C728}"/>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6B242614-866A-B279-2477-7749B988ADA3}"/>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2B8C0C10-7EFC-A2B9-B1A0-391763B0EB2C}"/>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DCCA4C82-574D-ACE9-F703-2005AF8EF0FC}"/>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4C58707A-AD3C-5EB6-8B83-254C37B4EFAE}"/>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6627DCFE-A746-E399-1AE6-D7D7E0971769}"/>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C05792B-381E-5DAA-52E2-D1E347B211F1}"/>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ED6C9CC-D28E-D58E-8B96-702BC72889B7}"/>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E5F6C072-8ED2-7AF1-4BF3-24A27450DE1D}"/>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C7501840-FD13-FE2C-5FF3-4F4C0B05EC05}"/>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C5E19235-9B4D-004A-CF9C-5E6EB117F713}"/>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00C4FF33-EF6D-F00A-4B11-980AFD51E69E}"/>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4076200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Numbered Divider editable image - white">
    <p:bg>
      <p:bgPr>
        <a:solidFill>
          <a:schemeClr val="bg2"/>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700A960-637F-CF97-F447-D0E1DDF4952C}"/>
              </a:ext>
            </a:extLst>
          </p:cNvPr>
          <p:cNvSpPr>
            <a:spLocks noGrp="1"/>
          </p:cNvSpPr>
          <p:nvPr>
            <p:ph type="pic" sz="quarter" idx="11" hasCustomPrompt="1"/>
          </p:nvPr>
        </p:nvSpPr>
        <p:spPr>
          <a:xfrm>
            <a:off x="0" y="0"/>
            <a:ext cx="12192000" cy="6858000"/>
          </a:xfrm>
        </p:spPr>
        <p:txBody>
          <a:bodyPr/>
          <a:lstStyle>
            <a:lvl1pPr marL="0" indent="0" algn="ctr">
              <a:buNone/>
              <a:defRPr/>
            </a:lvl1pPr>
          </a:lstStyle>
          <a:p>
            <a:r>
              <a:rPr lang="en-US"/>
              <a:t>Add picture &gt; send to back</a:t>
            </a:r>
            <a:endParaRPr lang="en-GB"/>
          </a:p>
        </p:txBody>
      </p:sp>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371475" y="3086549"/>
            <a:ext cx="5552892" cy="875071"/>
          </a:xfrm>
          <a:prstGeom prst="rect">
            <a:avLst/>
          </a:prstGeom>
        </p:spPr>
        <p:txBody>
          <a:bodyPr lIns="0" tIns="0" rIns="0" bIns="0" anchor="b">
            <a:noAutofit/>
          </a:bodyPr>
          <a:lstStyle>
            <a:lvl1pPr algn="l">
              <a:defRPr sz="4300" b="1">
                <a:solidFill>
                  <a:schemeClr val="tx1"/>
                </a:solidFill>
                <a:latin typeface="Arial" panose="020B0604020202020204" pitchFamily="34" charset="0"/>
                <a:cs typeface="Arial" panose="020B0604020202020204" pitchFamily="34" charset="0"/>
              </a:defRPr>
            </a:lvl1pPr>
          </a:lstStyle>
          <a:p>
            <a:r>
              <a:rPr lang="en-US"/>
              <a:t>Add divider title</a:t>
            </a:r>
            <a:endParaRPr lang="en-GB"/>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381307" y="4097219"/>
            <a:ext cx="5552892" cy="732413"/>
          </a:xfrm>
          <a:prstGeom prst="rect">
            <a:avLst/>
          </a:prstGeom>
        </p:spPr>
        <p:txBody>
          <a:bodyPr lIns="0" tIns="0" rIns="0" bIns="0">
            <a:noAutofit/>
          </a:bodyPr>
          <a:lstStyle>
            <a:lvl1pPr marL="0" indent="0" algn="l">
              <a:lnSpc>
                <a:spcPct val="90000"/>
              </a:lnSpc>
              <a:buNone/>
              <a:defRPr sz="23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sp>
        <p:nvSpPr>
          <p:cNvPr id="41" name="Text Placeholder 40">
            <a:extLst>
              <a:ext uri="{FF2B5EF4-FFF2-40B4-BE49-F238E27FC236}">
                <a16:creationId xmlns:a16="http://schemas.microsoft.com/office/drawing/2014/main" id="{19163576-E8E1-4806-B23A-BE97EF09C47A}"/>
              </a:ext>
            </a:extLst>
          </p:cNvPr>
          <p:cNvSpPr>
            <a:spLocks noGrp="1"/>
          </p:cNvSpPr>
          <p:nvPr>
            <p:ph type="body" sz="quarter" idx="10" hasCustomPrompt="1"/>
          </p:nvPr>
        </p:nvSpPr>
        <p:spPr>
          <a:xfrm>
            <a:off x="371475" y="1490630"/>
            <a:ext cx="2519362" cy="1595919"/>
          </a:xfrm>
        </p:spPr>
        <p:txBody>
          <a:bodyPr anchor="ctr">
            <a:noAutofit/>
          </a:bodyPr>
          <a:lstStyle>
            <a:lvl1pPr marL="0" indent="0" algn="l">
              <a:buNone/>
              <a:defRPr sz="12000" b="1">
                <a:solidFill>
                  <a:schemeClr val="tx1"/>
                </a:solidFill>
                <a:latin typeface="Arial" panose="020B0604020202020204" pitchFamily="34" charset="0"/>
                <a:cs typeface="Arial" panose="020B0604020202020204" pitchFamily="34" charset="0"/>
              </a:defRPr>
            </a:lvl1pPr>
          </a:lstStyle>
          <a:p>
            <a:pPr lvl="0"/>
            <a:r>
              <a:rPr lang="en-US"/>
              <a:t>00</a:t>
            </a:r>
            <a:endParaRPr lang="en-GB"/>
          </a:p>
        </p:txBody>
      </p:sp>
      <p:sp>
        <p:nvSpPr>
          <p:cNvPr id="6" name="Text Placeholder 5">
            <a:extLst>
              <a:ext uri="{FF2B5EF4-FFF2-40B4-BE49-F238E27FC236}">
                <a16:creationId xmlns:a16="http://schemas.microsoft.com/office/drawing/2014/main" id="{D97CA554-2C61-9F11-2FD3-F5E3172CD54F}"/>
              </a:ext>
            </a:extLst>
          </p:cNvPr>
          <p:cNvSpPr txBox="1">
            <a:spLocks/>
          </p:cNvSpPr>
          <p:nvPr userDrawn="1"/>
        </p:nvSpPr>
        <p:spPr>
          <a:xfrm>
            <a:off x="371475" y="6503658"/>
            <a:ext cx="7166539" cy="381001"/>
          </a:xfrm>
          <a:prstGeom prst="rect">
            <a:avLst/>
          </a:prstGeom>
          <a:noFill/>
        </p:spPr>
        <p:txBody>
          <a:bodyPr wrap="square"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lang="en-US" sz="850" b="0"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GB">
                <a:solidFill>
                  <a:schemeClr val="tx1"/>
                </a:solidFill>
              </a:rPr>
              <a:t>[Add company classification and regulatory details] </a:t>
            </a:r>
          </a:p>
        </p:txBody>
      </p:sp>
      <p:pic>
        <p:nvPicPr>
          <p:cNvPr id="8" name="Picture 7">
            <a:extLst>
              <a:ext uri="{FF2B5EF4-FFF2-40B4-BE49-F238E27FC236}">
                <a16:creationId xmlns:a16="http://schemas.microsoft.com/office/drawing/2014/main" id="{2AC98A54-74D7-3D33-F2AB-F51706D34708}"/>
              </a:ext>
            </a:extLst>
          </p:cNvPr>
          <p:cNvPicPr>
            <a:picLocks noChangeAspect="1"/>
          </p:cNvPicPr>
          <p:nvPr userDrawn="1"/>
        </p:nvPicPr>
        <p:blipFill>
          <a:blip r:embed="rId2"/>
          <a:srcRect l="6" r="6"/>
          <a:stretch/>
        </p:blipFill>
        <p:spPr>
          <a:xfrm>
            <a:off x="9785023" y="6138142"/>
            <a:ext cx="1911677" cy="556016"/>
          </a:xfrm>
          <a:prstGeom prst="rect">
            <a:avLst/>
          </a:prstGeom>
        </p:spPr>
      </p:pic>
      <p:grpSp>
        <p:nvGrpSpPr>
          <p:cNvPr id="4" name="Group 3">
            <a:extLst>
              <a:ext uri="{FF2B5EF4-FFF2-40B4-BE49-F238E27FC236}">
                <a16:creationId xmlns:a16="http://schemas.microsoft.com/office/drawing/2014/main" id="{55B34D90-E066-C402-69E9-EDAB474E8271}"/>
              </a:ext>
            </a:extLst>
          </p:cNvPr>
          <p:cNvGrpSpPr/>
          <p:nvPr userDrawn="1"/>
        </p:nvGrpSpPr>
        <p:grpSpPr>
          <a:xfrm>
            <a:off x="12093433" y="-8879"/>
            <a:ext cx="107445" cy="6880196"/>
            <a:chOff x="9042207" y="-13238"/>
            <a:chExt cx="107305" cy="6871238"/>
          </a:xfrm>
        </p:grpSpPr>
        <p:sp>
          <p:nvSpPr>
            <p:cNvPr id="5" name="Rectangle 4">
              <a:extLst>
                <a:ext uri="{FF2B5EF4-FFF2-40B4-BE49-F238E27FC236}">
                  <a16:creationId xmlns:a16="http://schemas.microsoft.com/office/drawing/2014/main" id="{82FEE1A8-B17D-B28D-8D61-72ACD4328515}"/>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1CC139E-2161-3721-E5C2-688830D7E4E1}"/>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EFE72929-F0D5-A830-608D-EF59C0ECE5AE}"/>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BDB3EAF-7558-17D1-F92D-86E5964439CA}"/>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4526BF7-8523-DBC0-8C6B-7BD1355BC84C}"/>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C9A68C9F-CA46-45D8-802A-229D5D066796}"/>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93A9D0E-1640-7A07-21C6-58A9B1C94F2F}"/>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3AA6701E-F127-A4D4-3223-EA05D0147D85}"/>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583E99E4-729B-813F-42E2-F9212917D1BC}"/>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0A054848-BBAF-55B5-BA6E-E8F3DD66646E}"/>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03834830-4236-C075-5AD2-58830105F983}"/>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FF636725-3B11-FBC6-F866-4359BAE441EB}"/>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EBFDB8E7-9A97-79B7-4062-6200A5CD6BDA}"/>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A034CF5F-71B0-B5B2-FCD7-77F5F7F223F3}"/>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C90D639C-AB7C-1D19-F351-366D333BB46F}"/>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D59BF834-AA70-935A-2073-009AECCE92E4}"/>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87A30A6F-6802-CA32-680A-CCD3E1EC6326}"/>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97FE1696-05D8-C68D-56AF-8DCF986A0C1E}"/>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9464318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Numbered Divider African heartbeat patter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DC5AC50-8F4D-2BB7-0CC0-5F625E1AD35E}"/>
              </a:ext>
            </a:extLst>
          </p:cNvPr>
          <p:cNvSpPr>
            <a:spLocks noGrp="1"/>
          </p:cNvSpPr>
          <p:nvPr>
            <p:ph type="ctrTitle" hasCustomPrompt="1"/>
          </p:nvPr>
        </p:nvSpPr>
        <p:spPr>
          <a:xfrm>
            <a:off x="361643" y="3086549"/>
            <a:ext cx="5552892" cy="875071"/>
          </a:xfrm>
          <a:prstGeom prst="rect">
            <a:avLst/>
          </a:prstGeom>
        </p:spPr>
        <p:txBody>
          <a:bodyPr lIns="0" tIns="0" rIns="0" bIns="0" anchor="b">
            <a:noAutofit/>
          </a:bodyPr>
          <a:lstStyle>
            <a:lvl1pPr algn="l">
              <a:defRPr sz="4300" b="1">
                <a:solidFill>
                  <a:schemeClr val="tx1"/>
                </a:solidFill>
                <a:latin typeface="Arial" panose="020B0604020202020204" pitchFamily="34" charset="0"/>
                <a:cs typeface="Arial" panose="020B0604020202020204" pitchFamily="34" charset="0"/>
              </a:defRPr>
            </a:lvl1pPr>
          </a:lstStyle>
          <a:p>
            <a:r>
              <a:rPr lang="en-US"/>
              <a:t>Add divider title</a:t>
            </a:r>
            <a:endParaRPr lang="en-GB"/>
          </a:p>
        </p:txBody>
      </p:sp>
      <p:sp>
        <p:nvSpPr>
          <p:cNvPr id="6" name="Subtitle 2">
            <a:extLst>
              <a:ext uri="{FF2B5EF4-FFF2-40B4-BE49-F238E27FC236}">
                <a16:creationId xmlns:a16="http://schemas.microsoft.com/office/drawing/2014/main" id="{EEAEE328-C386-F506-52D4-9D0371373ADF}"/>
              </a:ext>
            </a:extLst>
          </p:cNvPr>
          <p:cNvSpPr>
            <a:spLocks noGrp="1"/>
          </p:cNvSpPr>
          <p:nvPr>
            <p:ph type="subTitle" idx="1" hasCustomPrompt="1"/>
          </p:nvPr>
        </p:nvSpPr>
        <p:spPr>
          <a:xfrm>
            <a:off x="371475" y="4097219"/>
            <a:ext cx="5552892" cy="732413"/>
          </a:xfrm>
          <a:prstGeom prst="rect">
            <a:avLst/>
          </a:prstGeom>
        </p:spPr>
        <p:txBody>
          <a:bodyPr lIns="0" tIns="0" rIns="0" bIns="0">
            <a:noAutofit/>
          </a:bodyPr>
          <a:lstStyle>
            <a:lvl1pPr marL="0" indent="0" algn="l">
              <a:lnSpc>
                <a:spcPct val="90000"/>
              </a:lnSpc>
              <a:buNone/>
              <a:defRPr sz="23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sp>
        <p:nvSpPr>
          <p:cNvPr id="7" name="Text Placeholder 40">
            <a:extLst>
              <a:ext uri="{FF2B5EF4-FFF2-40B4-BE49-F238E27FC236}">
                <a16:creationId xmlns:a16="http://schemas.microsoft.com/office/drawing/2014/main" id="{AE3BD589-9B31-C92D-2D03-E0CE5FFD152C}"/>
              </a:ext>
            </a:extLst>
          </p:cNvPr>
          <p:cNvSpPr>
            <a:spLocks noGrp="1"/>
          </p:cNvSpPr>
          <p:nvPr>
            <p:ph type="body" sz="quarter" idx="10" hasCustomPrompt="1"/>
          </p:nvPr>
        </p:nvSpPr>
        <p:spPr>
          <a:xfrm>
            <a:off x="361643" y="1490630"/>
            <a:ext cx="2519362" cy="1595919"/>
          </a:xfrm>
        </p:spPr>
        <p:txBody>
          <a:bodyPr anchor="ctr">
            <a:noAutofit/>
          </a:bodyPr>
          <a:lstStyle>
            <a:lvl1pPr marL="0" indent="0" algn="l">
              <a:buNone/>
              <a:defRPr sz="12000" b="1">
                <a:solidFill>
                  <a:schemeClr val="tx1"/>
                </a:solidFill>
                <a:latin typeface="Arial" panose="020B0604020202020204" pitchFamily="34" charset="0"/>
                <a:cs typeface="Arial" panose="020B0604020202020204" pitchFamily="34" charset="0"/>
              </a:defRPr>
            </a:lvl1pPr>
          </a:lstStyle>
          <a:p>
            <a:pPr lvl="0"/>
            <a:r>
              <a:rPr lang="en-US"/>
              <a:t>00</a:t>
            </a:r>
            <a:endParaRPr lang="en-GB"/>
          </a:p>
        </p:txBody>
      </p:sp>
      <p:sp>
        <p:nvSpPr>
          <p:cNvPr id="5" name="Text Placeholder 5">
            <a:extLst>
              <a:ext uri="{FF2B5EF4-FFF2-40B4-BE49-F238E27FC236}">
                <a16:creationId xmlns:a16="http://schemas.microsoft.com/office/drawing/2014/main" id="{B1669892-37FE-B4AF-BB02-DE8C49ED9641}"/>
              </a:ext>
            </a:extLst>
          </p:cNvPr>
          <p:cNvSpPr txBox="1">
            <a:spLocks/>
          </p:cNvSpPr>
          <p:nvPr userDrawn="1"/>
        </p:nvSpPr>
        <p:spPr>
          <a:xfrm>
            <a:off x="371475" y="6503658"/>
            <a:ext cx="7166539" cy="381001"/>
          </a:xfrm>
          <a:prstGeom prst="rect">
            <a:avLst/>
          </a:prstGeom>
          <a:noFill/>
        </p:spPr>
        <p:txBody>
          <a:bodyPr wrap="square"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lang="en-US" sz="850" b="0"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GB">
                <a:solidFill>
                  <a:schemeClr val="tx1"/>
                </a:solidFill>
              </a:rPr>
              <a:t>[Add company classification and regulatory details] </a:t>
            </a:r>
          </a:p>
        </p:txBody>
      </p:sp>
      <p:pic>
        <p:nvPicPr>
          <p:cNvPr id="9" name="Picture 8">
            <a:extLst>
              <a:ext uri="{FF2B5EF4-FFF2-40B4-BE49-F238E27FC236}">
                <a16:creationId xmlns:a16="http://schemas.microsoft.com/office/drawing/2014/main" id="{464D0EEE-29CD-3881-8D83-96E3CF45C3C6}"/>
              </a:ext>
            </a:extLst>
          </p:cNvPr>
          <p:cNvPicPr>
            <a:picLocks noChangeAspect="1"/>
          </p:cNvPicPr>
          <p:nvPr userDrawn="1"/>
        </p:nvPicPr>
        <p:blipFill>
          <a:blip r:embed="rId3"/>
          <a:srcRect l="6" r="6"/>
          <a:stretch/>
        </p:blipFill>
        <p:spPr>
          <a:xfrm>
            <a:off x="9785023" y="6138142"/>
            <a:ext cx="1911677" cy="556016"/>
          </a:xfrm>
          <a:prstGeom prst="rect">
            <a:avLst/>
          </a:prstGeom>
        </p:spPr>
      </p:pic>
      <p:grpSp>
        <p:nvGrpSpPr>
          <p:cNvPr id="2" name="Group 1">
            <a:extLst>
              <a:ext uri="{FF2B5EF4-FFF2-40B4-BE49-F238E27FC236}">
                <a16:creationId xmlns:a16="http://schemas.microsoft.com/office/drawing/2014/main" id="{52344089-B0CD-2E7D-96FC-D8F1A12D7D96}"/>
              </a:ext>
            </a:extLst>
          </p:cNvPr>
          <p:cNvGrpSpPr/>
          <p:nvPr userDrawn="1"/>
        </p:nvGrpSpPr>
        <p:grpSpPr>
          <a:xfrm>
            <a:off x="12093433" y="-8879"/>
            <a:ext cx="107445" cy="6880196"/>
            <a:chOff x="9042207" y="-13238"/>
            <a:chExt cx="107305" cy="6871238"/>
          </a:xfrm>
        </p:grpSpPr>
        <p:sp>
          <p:nvSpPr>
            <p:cNvPr id="3" name="Rectangle 2">
              <a:extLst>
                <a:ext uri="{FF2B5EF4-FFF2-40B4-BE49-F238E27FC236}">
                  <a16:creationId xmlns:a16="http://schemas.microsoft.com/office/drawing/2014/main" id="{B164EB03-9478-0DF4-262B-152252C78C61}"/>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79FB0444-3174-6C46-5B3D-B324BA411C34}"/>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ED7920D-DA30-4C09-EEC0-E0FEF325AB74}"/>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257AECB2-FD54-DFE2-259E-954E1DA88049}"/>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6B446F0-603C-5656-EAAF-22706112FA14}"/>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A2C834B0-69E2-3B6F-D962-DAF3D457A1E5}"/>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265BC39A-9416-00B6-6CD0-45CB756C9D42}"/>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709BDA5-1303-D485-9372-34EB20B20653}"/>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9B94CA77-B33E-353F-227E-B0055763DABD}"/>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F511CB78-C15D-6BD8-CD4D-7CD6F0674858}"/>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256B2140-344A-65A1-9F60-BAA562CC5FC2}"/>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E428B929-CA61-F16F-4EEF-2B372D82A5A7}"/>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9DE2BDE8-CE9F-0D48-789C-8DD907A7504E}"/>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6CF93E06-778D-85B9-A3B3-1C38FCD21054}"/>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B60B3475-8ACF-958A-7756-BD8001D358E3}"/>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0F21835E-BC06-4E21-6179-BC8A17FDBF03}"/>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22194C4B-6081-73AF-2CC1-D6EC58AB319D}"/>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49FDAFDB-A58F-37C0-E065-50171FBBA93F}"/>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8832001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Numbered Divider Hope with illustration">
    <p:bg>
      <p:bgPr>
        <a:solidFill>
          <a:schemeClr val="accent2"/>
        </a:solidFill>
        <a:effectLst/>
      </p:bgPr>
    </p:bg>
    <p:spTree>
      <p:nvGrpSpPr>
        <p:cNvPr id="1" name=""/>
        <p:cNvGrpSpPr/>
        <p:nvPr/>
      </p:nvGrpSpPr>
      <p:grpSpPr>
        <a:xfrm>
          <a:off x="0" y="0"/>
          <a:ext cx="0" cy="0"/>
          <a:chOff x="0" y="0"/>
          <a:chExt cx="0" cy="0"/>
        </a:xfrm>
      </p:grpSpPr>
      <p:pic>
        <p:nvPicPr>
          <p:cNvPr id="3" name="Picture 2" descr="A cartoon of a person wearing glasses and a hat&#10;&#10;Description automatically generated">
            <a:extLst>
              <a:ext uri="{FF2B5EF4-FFF2-40B4-BE49-F238E27FC236}">
                <a16:creationId xmlns:a16="http://schemas.microsoft.com/office/drawing/2014/main" id="{49C86367-9527-CC4A-BC42-C32A520C7BED}"/>
              </a:ext>
            </a:extLst>
          </p:cNvPr>
          <p:cNvPicPr>
            <a:picLocks noChangeAspect="1"/>
          </p:cNvPicPr>
          <p:nvPr userDrawn="1"/>
        </p:nvPicPr>
        <p:blipFill>
          <a:blip r:embed="rId2"/>
          <a:stretch>
            <a:fillRect/>
          </a:stretch>
        </p:blipFill>
        <p:spPr>
          <a:xfrm>
            <a:off x="0" y="6684"/>
            <a:ext cx="12192000" cy="6844632"/>
          </a:xfrm>
          <a:prstGeom prst="rect">
            <a:avLst/>
          </a:prstGeom>
        </p:spPr>
      </p:pic>
      <p:sp>
        <p:nvSpPr>
          <p:cNvPr id="4" name="Title 1">
            <a:extLst>
              <a:ext uri="{FF2B5EF4-FFF2-40B4-BE49-F238E27FC236}">
                <a16:creationId xmlns:a16="http://schemas.microsoft.com/office/drawing/2014/main" id="{0DC5AC50-8F4D-2BB7-0CC0-5F625E1AD35E}"/>
              </a:ext>
            </a:extLst>
          </p:cNvPr>
          <p:cNvSpPr>
            <a:spLocks noGrp="1"/>
          </p:cNvSpPr>
          <p:nvPr>
            <p:ph type="ctrTitle" hasCustomPrompt="1"/>
          </p:nvPr>
        </p:nvSpPr>
        <p:spPr>
          <a:xfrm>
            <a:off x="361643" y="3086549"/>
            <a:ext cx="5552892" cy="875071"/>
          </a:xfrm>
          <a:prstGeom prst="rect">
            <a:avLst/>
          </a:prstGeom>
        </p:spPr>
        <p:txBody>
          <a:bodyPr lIns="0" tIns="0" rIns="0" bIns="0" anchor="b">
            <a:noAutofit/>
          </a:bodyPr>
          <a:lstStyle>
            <a:lvl1pPr algn="l">
              <a:defRPr sz="4300" b="1">
                <a:solidFill>
                  <a:schemeClr val="tx1"/>
                </a:solidFill>
                <a:latin typeface="Arial" panose="020B0604020202020204" pitchFamily="34" charset="0"/>
                <a:cs typeface="Arial" panose="020B0604020202020204" pitchFamily="34" charset="0"/>
              </a:defRPr>
            </a:lvl1pPr>
          </a:lstStyle>
          <a:p>
            <a:r>
              <a:rPr lang="en-US"/>
              <a:t>Add divider title</a:t>
            </a:r>
            <a:endParaRPr lang="en-GB"/>
          </a:p>
        </p:txBody>
      </p:sp>
      <p:sp>
        <p:nvSpPr>
          <p:cNvPr id="6" name="Subtitle 2">
            <a:extLst>
              <a:ext uri="{FF2B5EF4-FFF2-40B4-BE49-F238E27FC236}">
                <a16:creationId xmlns:a16="http://schemas.microsoft.com/office/drawing/2014/main" id="{EEAEE328-C386-F506-52D4-9D0371373ADF}"/>
              </a:ext>
            </a:extLst>
          </p:cNvPr>
          <p:cNvSpPr>
            <a:spLocks noGrp="1"/>
          </p:cNvSpPr>
          <p:nvPr>
            <p:ph type="subTitle" idx="1" hasCustomPrompt="1"/>
          </p:nvPr>
        </p:nvSpPr>
        <p:spPr>
          <a:xfrm>
            <a:off x="371475" y="4097219"/>
            <a:ext cx="5552892" cy="732413"/>
          </a:xfrm>
          <a:prstGeom prst="rect">
            <a:avLst/>
          </a:prstGeom>
        </p:spPr>
        <p:txBody>
          <a:bodyPr lIns="0" tIns="0" rIns="0" bIns="0">
            <a:noAutofit/>
          </a:bodyPr>
          <a:lstStyle>
            <a:lvl1pPr marL="0" indent="0" algn="l">
              <a:lnSpc>
                <a:spcPct val="90000"/>
              </a:lnSpc>
              <a:buNone/>
              <a:defRPr sz="23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sp>
        <p:nvSpPr>
          <p:cNvPr id="7" name="Text Placeholder 40">
            <a:extLst>
              <a:ext uri="{FF2B5EF4-FFF2-40B4-BE49-F238E27FC236}">
                <a16:creationId xmlns:a16="http://schemas.microsoft.com/office/drawing/2014/main" id="{AE3BD589-9B31-C92D-2D03-E0CE5FFD152C}"/>
              </a:ext>
            </a:extLst>
          </p:cNvPr>
          <p:cNvSpPr>
            <a:spLocks noGrp="1"/>
          </p:cNvSpPr>
          <p:nvPr>
            <p:ph type="body" sz="quarter" idx="10" hasCustomPrompt="1"/>
          </p:nvPr>
        </p:nvSpPr>
        <p:spPr>
          <a:xfrm>
            <a:off x="361643" y="1490630"/>
            <a:ext cx="2519362" cy="1595919"/>
          </a:xfrm>
        </p:spPr>
        <p:txBody>
          <a:bodyPr anchor="ctr">
            <a:noAutofit/>
          </a:bodyPr>
          <a:lstStyle>
            <a:lvl1pPr marL="0" indent="0" algn="l">
              <a:buNone/>
              <a:defRPr sz="12000" b="1">
                <a:solidFill>
                  <a:schemeClr val="tx1"/>
                </a:solidFill>
                <a:latin typeface="Arial" panose="020B0604020202020204" pitchFamily="34" charset="0"/>
                <a:cs typeface="Arial" panose="020B0604020202020204" pitchFamily="34" charset="0"/>
              </a:defRPr>
            </a:lvl1pPr>
          </a:lstStyle>
          <a:p>
            <a:pPr lvl="0"/>
            <a:r>
              <a:rPr lang="en-US"/>
              <a:t>00</a:t>
            </a:r>
            <a:endParaRPr lang="en-GB"/>
          </a:p>
        </p:txBody>
      </p:sp>
      <p:sp>
        <p:nvSpPr>
          <p:cNvPr id="5" name="Text Placeholder 5">
            <a:extLst>
              <a:ext uri="{FF2B5EF4-FFF2-40B4-BE49-F238E27FC236}">
                <a16:creationId xmlns:a16="http://schemas.microsoft.com/office/drawing/2014/main" id="{E023D510-894C-A4BE-0E76-1295A9AA1EC2}"/>
              </a:ext>
            </a:extLst>
          </p:cNvPr>
          <p:cNvSpPr txBox="1">
            <a:spLocks/>
          </p:cNvSpPr>
          <p:nvPr userDrawn="1"/>
        </p:nvSpPr>
        <p:spPr>
          <a:xfrm>
            <a:off x="371475" y="6503658"/>
            <a:ext cx="7166539" cy="381001"/>
          </a:xfrm>
          <a:prstGeom prst="rect">
            <a:avLst/>
          </a:prstGeom>
          <a:noFill/>
        </p:spPr>
        <p:txBody>
          <a:bodyPr wrap="square"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lang="en-US" sz="850" b="0"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GB">
                <a:solidFill>
                  <a:schemeClr val="tx1"/>
                </a:solidFill>
              </a:rPr>
              <a:t>[Add company classification and regulatory details] </a:t>
            </a:r>
          </a:p>
        </p:txBody>
      </p:sp>
      <p:pic>
        <p:nvPicPr>
          <p:cNvPr id="10" name="Picture 9">
            <a:extLst>
              <a:ext uri="{FF2B5EF4-FFF2-40B4-BE49-F238E27FC236}">
                <a16:creationId xmlns:a16="http://schemas.microsoft.com/office/drawing/2014/main" id="{B898F0E1-46E1-52D0-D5A6-ED6D64B24309}"/>
              </a:ext>
            </a:extLst>
          </p:cNvPr>
          <p:cNvPicPr>
            <a:picLocks noChangeAspect="1"/>
          </p:cNvPicPr>
          <p:nvPr userDrawn="1"/>
        </p:nvPicPr>
        <p:blipFill>
          <a:blip r:embed="rId3"/>
          <a:srcRect l="6" r="6"/>
          <a:stretch/>
        </p:blipFill>
        <p:spPr>
          <a:xfrm>
            <a:off x="9785023" y="6138142"/>
            <a:ext cx="1911677" cy="556016"/>
          </a:xfrm>
          <a:prstGeom prst="rect">
            <a:avLst/>
          </a:prstGeom>
        </p:spPr>
      </p:pic>
      <p:grpSp>
        <p:nvGrpSpPr>
          <p:cNvPr id="2" name="Group 1">
            <a:extLst>
              <a:ext uri="{FF2B5EF4-FFF2-40B4-BE49-F238E27FC236}">
                <a16:creationId xmlns:a16="http://schemas.microsoft.com/office/drawing/2014/main" id="{8F8C5E05-1A86-C3AF-4CC1-D1F40763F202}"/>
              </a:ext>
            </a:extLst>
          </p:cNvPr>
          <p:cNvGrpSpPr/>
          <p:nvPr userDrawn="1"/>
        </p:nvGrpSpPr>
        <p:grpSpPr>
          <a:xfrm>
            <a:off x="12093433" y="-8879"/>
            <a:ext cx="107445" cy="6880196"/>
            <a:chOff x="9042207" y="-13238"/>
            <a:chExt cx="107305" cy="6871238"/>
          </a:xfrm>
        </p:grpSpPr>
        <p:sp>
          <p:nvSpPr>
            <p:cNvPr id="8" name="Rectangle 7">
              <a:extLst>
                <a:ext uri="{FF2B5EF4-FFF2-40B4-BE49-F238E27FC236}">
                  <a16:creationId xmlns:a16="http://schemas.microsoft.com/office/drawing/2014/main" id="{24973EDA-3B4E-836E-ACA8-4DC29A98333A}"/>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CF6C022-17AC-2EFC-C5FE-36958444C7D8}"/>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DE579DA9-4D86-EA29-F132-7DB4462667EE}"/>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ED0C300B-4126-7B35-9C72-F47E0D2EA3A6}"/>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4C24CBD6-F155-ADBC-0E6F-DD55459783E1}"/>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6DC4B783-1B8F-879C-9340-FFF71594A5BB}"/>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94DB3E98-9E8E-9932-CE2E-0011936E0BB8}"/>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7483494C-3F28-D06B-15AA-4D2A0B9C09C1}"/>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6B4BA77F-A0A9-782A-B6C4-08DEF1308033}"/>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F583C59B-6F55-73E1-51EF-600082361967}"/>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3F6907B-709C-99FA-2858-DDC2AF85DF66}"/>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1D9905D9-B8F7-D1A8-7E3B-912E91E29F4F}"/>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0F2AC251-5689-03B0-BFAC-F7B28DC17BD5}"/>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76634D90-5C0F-7733-0D52-06D82AABF38E}"/>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432287E0-A864-845A-2517-F3CE9BB69AA2}"/>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4506B8A5-6341-A2EE-1A19-702919D22EAD}"/>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34D93603-6EB5-FB62-6E85-5599DAD1A752}"/>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242777DC-FE0E-4F59-DAA5-8699F61BEB36}"/>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51303096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Numbered Divider Passion red">
    <p:bg>
      <p:bgPr>
        <a:solidFill>
          <a:schemeClr val="accent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DC5AC50-8F4D-2BB7-0CC0-5F625E1AD35E}"/>
              </a:ext>
            </a:extLst>
          </p:cNvPr>
          <p:cNvSpPr>
            <a:spLocks noGrp="1"/>
          </p:cNvSpPr>
          <p:nvPr>
            <p:ph type="ctrTitle" hasCustomPrompt="1"/>
          </p:nvPr>
        </p:nvSpPr>
        <p:spPr>
          <a:xfrm>
            <a:off x="371475" y="3086549"/>
            <a:ext cx="5552892" cy="875071"/>
          </a:xfrm>
          <a:prstGeom prst="rect">
            <a:avLst/>
          </a:prstGeom>
        </p:spPr>
        <p:txBody>
          <a:bodyPr lIns="0" tIns="0" rIns="0" bIns="0" anchor="b">
            <a:noAutofit/>
          </a:bodyPr>
          <a:lstStyle>
            <a:lvl1pPr algn="l">
              <a:defRPr sz="4300" b="1">
                <a:solidFill>
                  <a:schemeClr val="tx1"/>
                </a:solidFill>
                <a:latin typeface="Arial" panose="020B0604020202020204" pitchFamily="34" charset="0"/>
                <a:cs typeface="Arial" panose="020B0604020202020204" pitchFamily="34" charset="0"/>
              </a:defRPr>
            </a:lvl1pPr>
          </a:lstStyle>
          <a:p>
            <a:r>
              <a:rPr lang="en-US"/>
              <a:t>Add divider title</a:t>
            </a:r>
            <a:endParaRPr lang="en-GB"/>
          </a:p>
        </p:txBody>
      </p:sp>
      <p:sp>
        <p:nvSpPr>
          <p:cNvPr id="6" name="Subtitle 2">
            <a:extLst>
              <a:ext uri="{FF2B5EF4-FFF2-40B4-BE49-F238E27FC236}">
                <a16:creationId xmlns:a16="http://schemas.microsoft.com/office/drawing/2014/main" id="{EEAEE328-C386-F506-52D4-9D0371373ADF}"/>
              </a:ext>
            </a:extLst>
          </p:cNvPr>
          <p:cNvSpPr>
            <a:spLocks noGrp="1"/>
          </p:cNvSpPr>
          <p:nvPr>
            <p:ph type="subTitle" idx="1" hasCustomPrompt="1"/>
          </p:nvPr>
        </p:nvSpPr>
        <p:spPr>
          <a:xfrm>
            <a:off x="381307" y="4097219"/>
            <a:ext cx="5552892" cy="732413"/>
          </a:xfrm>
          <a:prstGeom prst="rect">
            <a:avLst/>
          </a:prstGeom>
        </p:spPr>
        <p:txBody>
          <a:bodyPr lIns="0" tIns="0" rIns="0" bIns="0">
            <a:noAutofit/>
          </a:bodyPr>
          <a:lstStyle>
            <a:lvl1pPr marL="0" indent="0" algn="l">
              <a:lnSpc>
                <a:spcPct val="90000"/>
              </a:lnSpc>
              <a:buNone/>
              <a:defRPr sz="23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sp>
        <p:nvSpPr>
          <p:cNvPr id="7" name="Text Placeholder 40">
            <a:extLst>
              <a:ext uri="{FF2B5EF4-FFF2-40B4-BE49-F238E27FC236}">
                <a16:creationId xmlns:a16="http://schemas.microsoft.com/office/drawing/2014/main" id="{AE3BD589-9B31-C92D-2D03-E0CE5FFD152C}"/>
              </a:ext>
            </a:extLst>
          </p:cNvPr>
          <p:cNvSpPr>
            <a:spLocks noGrp="1"/>
          </p:cNvSpPr>
          <p:nvPr>
            <p:ph type="body" sz="quarter" idx="10" hasCustomPrompt="1"/>
          </p:nvPr>
        </p:nvSpPr>
        <p:spPr>
          <a:xfrm>
            <a:off x="371475" y="1490630"/>
            <a:ext cx="2519362" cy="1595919"/>
          </a:xfrm>
        </p:spPr>
        <p:txBody>
          <a:bodyPr anchor="ctr">
            <a:noAutofit/>
          </a:bodyPr>
          <a:lstStyle>
            <a:lvl1pPr marL="0" indent="0" algn="l">
              <a:buNone/>
              <a:defRPr sz="12000" b="1">
                <a:solidFill>
                  <a:schemeClr val="tx1"/>
                </a:solidFill>
                <a:latin typeface="Arial" panose="020B0604020202020204" pitchFamily="34" charset="0"/>
                <a:cs typeface="Arial" panose="020B0604020202020204" pitchFamily="34" charset="0"/>
              </a:defRPr>
            </a:lvl1pPr>
          </a:lstStyle>
          <a:p>
            <a:pPr lvl="0"/>
            <a:r>
              <a:rPr lang="en-US"/>
              <a:t>00</a:t>
            </a:r>
            <a:endParaRPr lang="en-GB"/>
          </a:p>
        </p:txBody>
      </p:sp>
      <p:pic>
        <p:nvPicPr>
          <p:cNvPr id="9" name="Picture 8">
            <a:extLst>
              <a:ext uri="{FF2B5EF4-FFF2-40B4-BE49-F238E27FC236}">
                <a16:creationId xmlns:a16="http://schemas.microsoft.com/office/drawing/2014/main" id="{C94A64A3-8993-6524-5DDB-690A299132EF}"/>
              </a:ext>
            </a:extLst>
          </p:cNvPr>
          <p:cNvPicPr>
            <a:picLocks noChangeAspect="1"/>
          </p:cNvPicPr>
          <p:nvPr userDrawn="1"/>
        </p:nvPicPr>
        <p:blipFill>
          <a:blip r:embed="rId2"/>
          <a:srcRect l="6" r="6"/>
          <a:stretch/>
        </p:blipFill>
        <p:spPr>
          <a:xfrm>
            <a:off x="9785023" y="6138142"/>
            <a:ext cx="1911677" cy="556016"/>
          </a:xfrm>
          <a:prstGeom prst="rect">
            <a:avLst/>
          </a:prstGeom>
        </p:spPr>
      </p:pic>
      <p:grpSp>
        <p:nvGrpSpPr>
          <p:cNvPr id="2" name="Group 1">
            <a:extLst>
              <a:ext uri="{FF2B5EF4-FFF2-40B4-BE49-F238E27FC236}">
                <a16:creationId xmlns:a16="http://schemas.microsoft.com/office/drawing/2014/main" id="{0B392D6C-4A3B-C162-52E1-AAFBC331A674}"/>
              </a:ext>
            </a:extLst>
          </p:cNvPr>
          <p:cNvGrpSpPr/>
          <p:nvPr userDrawn="1"/>
        </p:nvGrpSpPr>
        <p:grpSpPr>
          <a:xfrm>
            <a:off x="12093433" y="-8879"/>
            <a:ext cx="107445" cy="6880196"/>
            <a:chOff x="9042207" y="-13238"/>
            <a:chExt cx="107305" cy="6871238"/>
          </a:xfrm>
        </p:grpSpPr>
        <p:sp>
          <p:nvSpPr>
            <p:cNvPr id="5" name="Rectangle 4">
              <a:extLst>
                <a:ext uri="{FF2B5EF4-FFF2-40B4-BE49-F238E27FC236}">
                  <a16:creationId xmlns:a16="http://schemas.microsoft.com/office/drawing/2014/main" id="{AF85107F-B886-26AB-BD1C-6D535CB02205}"/>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6AE0A508-AE88-BAD7-B243-EAA1AEDCD846}"/>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509C5667-51E9-2C6D-C461-B156B303AA15}"/>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32246E5C-75A3-52EA-AA41-ACE128870457}"/>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037AD502-5A09-011C-7660-7B3156CD745D}"/>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0B6C785E-1335-F204-2694-FFA887693E86}"/>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88EDDEE6-2212-19D7-8DE3-F8D91420AD4F}"/>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F396E582-CA5F-0652-1538-2392AA8401D2}"/>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B94E8E34-9E30-689C-FAD0-DC8D81804654}"/>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893C76A2-1462-2759-19B4-DF41020C6BB9}"/>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D0DF3FA0-8CBC-CD32-2B3E-D5574DA0C601}"/>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4EE01EC3-D0CB-BFB2-69C5-854976511B64}"/>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3FAB5C81-1DD6-6646-A2AF-EF002AE760BB}"/>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BB205D2F-A3E6-6392-BD33-C7EF7704C05D}"/>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F18D4FA1-1BF5-2DAF-1D80-BDBFD87467AD}"/>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1C3FCDF1-522C-64A3-928B-45AB27FC22A7}"/>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67BCB0C5-8ACD-151C-2386-552B1A562B30}"/>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C0EE6FDA-1AD9-0030-01E0-237D1F179730}"/>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4101487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Numbered Divider Hope with pattern 5">
    <p:bg>
      <p:bgPr>
        <a:solidFill>
          <a:schemeClr val="accent2"/>
        </a:solidFill>
        <a:effectLst/>
      </p:bgPr>
    </p:bg>
    <p:spTree>
      <p:nvGrpSpPr>
        <p:cNvPr id="1" name=""/>
        <p:cNvGrpSpPr/>
        <p:nvPr/>
      </p:nvGrpSpPr>
      <p:grpSpPr>
        <a:xfrm>
          <a:off x="0" y="0"/>
          <a:ext cx="0" cy="0"/>
          <a:chOff x="0" y="0"/>
          <a:chExt cx="0" cy="0"/>
        </a:xfrm>
      </p:grpSpPr>
      <p:pic>
        <p:nvPicPr>
          <p:cNvPr id="2" name="Picture 1" descr="A red and black pattern&#10;&#10;Description automatically generated">
            <a:extLst>
              <a:ext uri="{FF2B5EF4-FFF2-40B4-BE49-F238E27FC236}">
                <a16:creationId xmlns:a16="http://schemas.microsoft.com/office/drawing/2014/main" id="{8F4038BD-C7D4-84DA-45E9-F72F38B07B1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0DC5AC50-8F4D-2BB7-0CC0-5F625E1AD35E}"/>
              </a:ext>
            </a:extLst>
          </p:cNvPr>
          <p:cNvSpPr>
            <a:spLocks noGrp="1"/>
          </p:cNvSpPr>
          <p:nvPr>
            <p:ph type="ctrTitle" hasCustomPrompt="1"/>
          </p:nvPr>
        </p:nvSpPr>
        <p:spPr>
          <a:xfrm>
            <a:off x="371475" y="3086549"/>
            <a:ext cx="5552892" cy="875071"/>
          </a:xfrm>
          <a:prstGeom prst="rect">
            <a:avLst/>
          </a:prstGeom>
        </p:spPr>
        <p:txBody>
          <a:bodyPr lIns="0" tIns="0" rIns="0" bIns="0" anchor="b">
            <a:noAutofit/>
          </a:bodyPr>
          <a:lstStyle>
            <a:lvl1pPr algn="l">
              <a:defRPr sz="4300" b="1">
                <a:solidFill>
                  <a:schemeClr val="tx1"/>
                </a:solidFill>
                <a:latin typeface="Arial" panose="020B0604020202020204" pitchFamily="34" charset="0"/>
                <a:cs typeface="Arial" panose="020B0604020202020204" pitchFamily="34" charset="0"/>
              </a:defRPr>
            </a:lvl1pPr>
          </a:lstStyle>
          <a:p>
            <a:r>
              <a:rPr lang="en-US"/>
              <a:t>Add divider title</a:t>
            </a:r>
            <a:endParaRPr lang="en-GB"/>
          </a:p>
        </p:txBody>
      </p:sp>
      <p:sp>
        <p:nvSpPr>
          <p:cNvPr id="6" name="Subtitle 2">
            <a:extLst>
              <a:ext uri="{FF2B5EF4-FFF2-40B4-BE49-F238E27FC236}">
                <a16:creationId xmlns:a16="http://schemas.microsoft.com/office/drawing/2014/main" id="{EEAEE328-C386-F506-52D4-9D0371373ADF}"/>
              </a:ext>
            </a:extLst>
          </p:cNvPr>
          <p:cNvSpPr>
            <a:spLocks noGrp="1"/>
          </p:cNvSpPr>
          <p:nvPr>
            <p:ph type="subTitle" idx="1" hasCustomPrompt="1"/>
          </p:nvPr>
        </p:nvSpPr>
        <p:spPr>
          <a:xfrm>
            <a:off x="381307" y="4097219"/>
            <a:ext cx="5552892" cy="732413"/>
          </a:xfrm>
          <a:prstGeom prst="rect">
            <a:avLst/>
          </a:prstGeom>
        </p:spPr>
        <p:txBody>
          <a:bodyPr lIns="0" tIns="0" rIns="0" bIns="0">
            <a:noAutofit/>
          </a:bodyPr>
          <a:lstStyle>
            <a:lvl1pPr marL="0" indent="0" algn="l">
              <a:lnSpc>
                <a:spcPct val="90000"/>
              </a:lnSpc>
              <a:buNone/>
              <a:defRPr sz="23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sp>
        <p:nvSpPr>
          <p:cNvPr id="7" name="Text Placeholder 40">
            <a:extLst>
              <a:ext uri="{FF2B5EF4-FFF2-40B4-BE49-F238E27FC236}">
                <a16:creationId xmlns:a16="http://schemas.microsoft.com/office/drawing/2014/main" id="{AE3BD589-9B31-C92D-2D03-E0CE5FFD152C}"/>
              </a:ext>
            </a:extLst>
          </p:cNvPr>
          <p:cNvSpPr>
            <a:spLocks noGrp="1"/>
          </p:cNvSpPr>
          <p:nvPr>
            <p:ph type="body" sz="quarter" idx="10" hasCustomPrompt="1"/>
          </p:nvPr>
        </p:nvSpPr>
        <p:spPr>
          <a:xfrm>
            <a:off x="371475" y="1490630"/>
            <a:ext cx="2519362" cy="1595919"/>
          </a:xfrm>
        </p:spPr>
        <p:txBody>
          <a:bodyPr anchor="ctr">
            <a:noAutofit/>
          </a:bodyPr>
          <a:lstStyle>
            <a:lvl1pPr marL="0" indent="0" algn="l">
              <a:buNone/>
              <a:defRPr sz="12000" b="1">
                <a:solidFill>
                  <a:schemeClr val="tx1"/>
                </a:solidFill>
                <a:latin typeface="Arial" panose="020B0604020202020204" pitchFamily="34" charset="0"/>
                <a:cs typeface="Arial" panose="020B0604020202020204" pitchFamily="34" charset="0"/>
              </a:defRPr>
            </a:lvl1pPr>
          </a:lstStyle>
          <a:p>
            <a:pPr lvl="0"/>
            <a:r>
              <a:rPr lang="en-US"/>
              <a:t>00</a:t>
            </a:r>
            <a:endParaRPr lang="en-GB"/>
          </a:p>
        </p:txBody>
      </p:sp>
      <p:sp>
        <p:nvSpPr>
          <p:cNvPr id="5" name="Text Placeholder 5">
            <a:extLst>
              <a:ext uri="{FF2B5EF4-FFF2-40B4-BE49-F238E27FC236}">
                <a16:creationId xmlns:a16="http://schemas.microsoft.com/office/drawing/2014/main" id="{48F733BE-71AA-F153-B460-DC219B0789E3}"/>
              </a:ext>
            </a:extLst>
          </p:cNvPr>
          <p:cNvSpPr txBox="1">
            <a:spLocks/>
          </p:cNvSpPr>
          <p:nvPr userDrawn="1"/>
        </p:nvSpPr>
        <p:spPr>
          <a:xfrm>
            <a:off x="371475" y="6503658"/>
            <a:ext cx="7166539" cy="381001"/>
          </a:xfrm>
          <a:prstGeom prst="rect">
            <a:avLst/>
          </a:prstGeom>
          <a:noFill/>
        </p:spPr>
        <p:txBody>
          <a:bodyPr wrap="square"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lang="en-US" sz="850" b="0"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GB">
                <a:solidFill>
                  <a:schemeClr val="tx1"/>
                </a:solidFill>
              </a:rPr>
              <a:t>[Add company classification and regulatory details] </a:t>
            </a:r>
          </a:p>
        </p:txBody>
      </p:sp>
      <p:pic>
        <p:nvPicPr>
          <p:cNvPr id="10" name="Picture 9">
            <a:extLst>
              <a:ext uri="{FF2B5EF4-FFF2-40B4-BE49-F238E27FC236}">
                <a16:creationId xmlns:a16="http://schemas.microsoft.com/office/drawing/2014/main" id="{6418F3A3-F266-A710-FA2B-7699C8FE7BF7}"/>
              </a:ext>
            </a:extLst>
          </p:cNvPr>
          <p:cNvPicPr>
            <a:picLocks noChangeAspect="1"/>
          </p:cNvPicPr>
          <p:nvPr userDrawn="1"/>
        </p:nvPicPr>
        <p:blipFill>
          <a:blip r:embed="rId3"/>
          <a:srcRect l="6" r="6"/>
          <a:stretch/>
        </p:blipFill>
        <p:spPr>
          <a:xfrm>
            <a:off x="9785023" y="6138142"/>
            <a:ext cx="1911677" cy="556016"/>
          </a:xfrm>
          <a:prstGeom prst="rect">
            <a:avLst/>
          </a:prstGeom>
        </p:spPr>
      </p:pic>
      <p:grpSp>
        <p:nvGrpSpPr>
          <p:cNvPr id="3" name="Group 2">
            <a:extLst>
              <a:ext uri="{FF2B5EF4-FFF2-40B4-BE49-F238E27FC236}">
                <a16:creationId xmlns:a16="http://schemas.microsoft.com/office/drawing/2014/main" id="{1EFCF9B9-B7B2-B8EB-6027-F1B07CF57EB7}"/>
              </a:ext>
            </a:extLst>
          </p:cNvPr>
          <p:cNvGrpSpPr/>
          <p:nvPr userDrawn="1"/>
        </p:nvGrpSpPr>
        <p:grpSpPr>
          <a:xfrm>
            <a:off x="12093433" y="-8879"/>
            <a:ext cx="107445" cy="6880196"/>
            <a:chOff x="9042207" y="-13238"/>
            <a:chExt cx="107305" cy="6871238"/>
          </a:xfrm>
        </p:grpSpPr>
        <p:sp>
          <p:nvSpPr>
            <p:cNvPr id="8" name="Rectangle 7">
              <a:extLst>
                <a:ext uri="{FF2B5EF4-FFF2-40B4-BE49-F238E27FC236}">
                  <a16:creationId xmlns:a16="http://schemas.microsoft.com/office/drawing/2014/main" id="{92B73559-ADCE-AB4E-27A6-FDD4E163DB2A}"/>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3F16FAF1-2832-350A-456B-CEFE8FF83E77}"/>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7B2132F-7624-B1F7-20B4-3F7850F818B6}"/>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7BB08C9-800B-BCAD-598E-63B173498420}"/>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406CF900-EFE5-4FBC-A692-6E0760E4EC61}"/>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F9994A1B-1A49-E5C1-DCED-53FC480DA474}"/>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89633CD4-E367-8B3E-C703-C3791CE00646}"/>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5C876836-379A-6204-F90E-19B27EA8D41A}"/>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319E2DF4-DB01-8197-A2AA-58848A71EC6A}"/>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A40E2F68-5506-0181-0126-B8A94F3813B9}"/>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3529BA63-4104-D8DC-4067-081305DF52DF}"/>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92A79AA5-4782-EDE7-65E9-76B843C49A4B}"/>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AD68BA2F-D0F3-48AD-8FE3-6B7C4DC08429}"/>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834912B8-D504-DEA2-7DA4-6AD8D66F2E8D}"/>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CA390C60-73B7-9056-0D8A-7B3DDA9A6C7C}"/>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65C5EFF7-D943-3603-B4EF-14117A0445D6}"/>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BBA8749B-8A57-AD66-8CD5-4E66FAD78F8B}"/>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176E4172-A285-5C0E-3320-31396B13FF42}"/>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2545908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Divider editable image-white">
    <p:bg>
      <p:bgPr>
        <a:solidFill>
          <a:schemeClr val="bg2"/>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700A960-637F-CF97-F447-D0E1DDF4952C}"/>
              </a:ext>
            </a:extLst>
          </p:cNvPr>
          <p:cNvSpPr>
            <a:spLocks noGrp="1"/>
          </p:cNvSpPr>
          <p:nvPr>
            <p:ph type="pic" sz="quarter" idx="11" hasCustomPrompt="1"/>
          </p:nvPr>
        </p:nvSpPr>
        <p:spPr>
          <a:xfrm>
            <a:off x="0" y="0"/>
            <a:ext cx="12192000" cy="6858000"/>
          </a:xfrm>
        </p:spPr>
        <p:txBody>
          <a:bodyPr/>
          <a:lstStyle>
            <a:lvl1pPr marL="0" indent="0" algn="ctr">
              <a:buNone/>
              <a:defRPr/>
            </a:lvl1pPr>
          </a:lstStyle>
          <a:p>
            <a:r>
              <a:rPr lang="en-US"/>
              <a:t>Add picture &gt; send to back</a:t>
            </a:r>
            <a:endParaRPr lang="en-GB"/>
          </a:p>
        </p:txBody>
      </p:sp>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371475" y="3086549"/>
            <a:ext cx="5552892" cy="875071"/>
          </a:xfrm>
          <a:prstGeom prst="rect">
            <a:avLst/>
          </a:prstGeom>
        </p:spPr>
        <p:txBody>
          <a:bodyPr lIns="0" tIns="0" rIns="0" bIns="0" anchor="b">
            <a:noAutofit/>
          </a:bodyPr>
          <a:lstStyle>
            <a:lvl1pPr algn="l">
              <a:defRPr sz="4300" b="1">
                <a:solidFill>
                  <a:schemeClr val="tx1"/>
                </a:solidFill>
                <a:latin typeface="Arial" panose="020B0604020202020204" pitchFamily="34" charset="0"/>
                <a:cs typeface="Arial" panose="020B0604020202020204" pitchFamily="34" charset="0"/>
              </a:defRPr>
            </a:lvl1pPr>
          </a:lstStyle>
          <a:p>
            <a:r>
              <a:rPr lang="en-US"/>
              <a:t>Add divider title</a:t>
            </a:r>
            <a:endParaRPr lang="en-GB"/>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381307" y="4097219"/>
            <a:ext cx="5552892" cy="732413"/>
          </a:xfrm>
          <a:prstGeom prst="rect">
            <a:avLst/>
          </a:prstGeom>
        </p:spPr>
        <p:txBody>
          <a:bodyPr lIns="0" tIns="0" rIns="0" bIns="0">
            <a:noAutofit/>
          </a:bodyPr>
          <a:lstStyle>
            <a:lvl1pPr marL="0" indent="0" algn="l">
              <a:lnSpc>
                <a:spcPct val="90000"/>
              </a:lnSpc>
              <a:buNone/>
              <a:defRPr sz="23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sp>
        <p:nvSpPr>
          <p:cNvPr id="6" name="Text Placeholder 5">
            <a:extLst>
              <a:ext uri="{FF2B5EF4-FFF2-40B4-BE49-F238E27FC236}">
                <a16:creationId xmlns:a16="http://schemas.microsoft.com/office/drawing/2014/main" id="{2974B4A1-D8CC-67C2-A733-ED2806457360}"/>
              </a:ext>
            </a:extLst>
          </p:cNvPr>
          <p:cNvSpPr txBox="1">
            <a:spLocks/>
          </p:cNvSpPr>
          <p:nvPr userDrawn="1"/>
        </p:nvSpPr>
        <p:spPr>
          <a:xfrm>
            <a:off x="371475" y="6503658"/>
            <a:ext cx="7166539" cy="381001"/>
          </a:xfrm>
          <a:prstGeom prst="rect">
            <a:avLst/>
          </a:prstGeom>
          <a:noFill/>
        </p:spPr>
        <p:txBody>
          <a:bodyPr wrap="square"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lang="en-US" sz="850" b="0"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GB">
                <a:solidFill>
                  <a:schemeClr val="tx1"/>
                </a:solidFill>
              </a:rPr>
              <a:t>[Add company classification and regulatory details] </a:t>
            </a:r>
          </a:p>
        </p:txBody>
      </p:sp>
      <p:pic>
        <p:nvPicPr>
          <p:cNvPr id="8" name="Picture 7">
            <a:extLst>
              <a:ext uri="{FF2B5EF4-FFF2-40B4-BE49-F238E27FC236}">
                <a16:creationId xmlns:a16="http://schemas.microsoft.com/office/drawing/2014/main" id="{05C53E4E-A9C6-2EDA-F517-5875320CC920}"/>
              </a:ext>
            </a:extLst>
          </p:cNvPr>
          <p:cNvPicPr>
            <a:picLocks noChangeAspect="1"/>
          </p:cNvPicPr>
          <p:nvPr userDrawn="1"/>
        </p:nvPicPr>
        <p:blipFill>
          <a:blip r:embed="rId2"/>
          <a:srcRect l="6" r="6"/>
          <a:stretch/>
        </p:blipFill>
        <p:spPr>
          <a:xfrm>
            <a:off x="9785023" y="6138142"/>
            <a:ext cx="1911677" cy="556016"/>
          </a:xfrm>
          <a:prstGeom prst="rect">
            <a:avLst/>
          </a:prstGeom>
        </p:spPr>
      </p:pic>
      <p:grpSp>
        <p:nvGrpSpPr>
          <p:cNvPr id="4" name="Group 3">
            <a:extLst>
              <a:ext uri="{FF2B5EF4-FFF2-40B4-BE49-F238E27FC236}">
                <a16:creationId xmlns:a16="http://schemas.microsoft.com/office/drawing/2014/main" id="{B9E903DE-6672-9EE5-AEE6-735508D81261}"/>
              </a:ext>
            </a:extLst>
          </p:cNvPr>
          <p:cNvGrpSpPr/>
          <p:nvPr userDrawn="1"/>
        </p:nvGrpSpPr>
        <p:grpSpPr>
          <a:xfrm>
            <a:off x="12093433" y="-8879"/>
            <a:ext cx="107445" cy="6880196"/>
            <a:chOff x="9042207" y="-13238"/>
            <a:chExt cx="107305" cy="6871238"/>
          </a:xfrm>
        </p:grpSpPr>
        <p:sp>
          <p:nvSpPr>
            <p:cNvPr id="5" name="Rectangle 4">
              <a:extLst>
                <a:ext uri="{FF2B5EF4-FFF2-40B4-BE49-F238E27FC236}">
                  <a16:creationId xmlns:a16="http://schemas.microsoft.com/office/drawing/2014/main" id="{6CC543DD-3BC0-B36B-2C52-D5CBFD2FB09F}"/>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12740314-0693-99EE-D3E1-999EE23F6B54}"/>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1A5DBDC-5D06-7480-DF19-26E19947F4C4}"/>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15BECAE9-8A0E-084A-2C62-5E607DE539A1}"/>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6C934F9A-31F5-D38E-00A2-776F170EDE19}"/>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5E62CBCF-D77F-35D7-032C-CF1F54D4974D}"/>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4E9422C9-3091-66CA-3DB3-323FC0BA26B8}"/>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ACA8B136-E1B4-3F11-BC55-5ED430ACE9D8}"/>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2D06EEF1-60B8-DD6E-B5C2-77D4F4FF8035}"/>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12D97A57-002B-DC98-6BA9-F92E5F52888F}"/>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CF21E31C-CFCA-EDAF-7892-570B3B00FB4F}"/>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CD908270-7DB7-F3F9-D3A5-F4C479F935CF}"/>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068E378B-74A5-CE60-F58A-9CC6DF443E8E}"/>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0C53697D-9E2B-3CD2-76FC-546BE7543814}"/>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D3DFB925-46EF-1C14-3EC9-6272DFE6442A}"/>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6811F5D8-A748-BB2F-4E7A-8CCF51B0277E}"/>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31758C1C-F0C2-7C96-7F4B-D0B72EA171E9}"/>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AD989A09-B813-2F8D-A6FE-D064E72FFD00}"/>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213107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content &amp; source/footn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358774" y="445808"/>
            <a:ext cx="11337925" cy="710639"/>
          </a:xfrm>
        </p:spPr>
        <p:txBody>
          <a:bodyPr anchor="b"/>
          <a:lstStyle>
            <a:lvl1pPr>
              <a:defRPr/>
            </a:lvl1pPr>
          </a:lstStyle>
          <a:p>
            <a:r>
              <a:rPr lang="en-US"/>
              <a:t>Add title</a:t>
            </a:r>
            <a:endParaRPr lang="en-GB"/>
          </a:p>
        </p:txBody>
      </p:sp>
      <p:sp>
        <p:nvSpPr>
          <p:cNvPr id="4" name="Text Placeholder 3">
            <a:extLst>
              <a:ext uri="{FF2B5EF4-FFF2-40B4-BE49-F238E27FC236}">
                <a16:creationId xmlns:a16="http://schemas.microsoft.com/office/drawing/2014/main" id="{815D3A4F-C11A-480D-B249-1B3A0A517FC3}"/>
              </a:ext>
            </a:extLst>
          </p:cNvPr>
          <p:cNvSpPr>
            <a:spLocks noGrp="1"/>
          </p:cNvSpPr>
          <p:nvPr>
            <p:ph type="body" sz="quarter" idx="10" hasCustomPrompt="1"/>
          </p:nvPr>
        </p:nvSpPr>
        <p:spPr>
          <a:xfrm>
            <a:off x="358775" y="1213249"/>
            <a:ext cx="11337924" cy="343161"/>
          </a:xfrm>
        </p:spPr>
        <p:txBody>
          <a:bodyPr vert="horz" lIns="0" tIns="0" rIns="0" bIns="0" rtlCol="0">
            <a:noAutofit/>
          </a:bodyPr>
          <a:lstStyle>
            <a:lvl1pPr marL="0" indent="0">
              <a:buNone/>
              <a:defRPr lang="en-GB" sz="2000"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358775" y="1628775"/>
            <a:ext cx="11337925" cy="3994989"/>
          </a:xfrm>
        </p:spPr>
        <p:txBody>
          <a:bodyPr vert="horz" lIns="0" tIns="0" rIns="0" bIns="0" rtlCol="0">
            <a:noAutofit/>
          </a:bodyPr>
          <a:lstStyle>
            <a:lvl1pPr>
              <a:defRPr lang="en-US" sz="1600" dirty="0"/>
            </a:lvl1pPr>
            <a:lvl2pPr>
              <a:defRPr lang="en-US" sz="1600" dirty="0"/>
            </a:lvl2pPr>
            <a:lvl3pPr>
              <a:defRPr lang="en-US" sz="1600" dirty="0"/>
            </a:lvl3pPr>
            <a:lvl4pPr>
              <a:defRPr lang="en-US" sz="1600" dirty="0"/>
            </a:lvl4pPr>
            <a:lvl5pPr>
              <a:defRPr lang="en-GB" sz="1600" dirty="0"/>
            </a:lvl5pPr>
          </a:lstStyle>
          <a:p>
            <a:pPr lvl="0">
              <a:lnSpc>
                <a:spcPct val="120000"/>
              </a:lnSpc>
              <a:spcAft>
                <a:spcPts val="600"/>
              </a:spcAft>
            </a:pPr>
            <a:r>
              <a:rPr lang="en-US"/>
              <a:t>Add first level body copy</a:t>
            </a:r>
          </a:p>
          <a:p>
            <a:pPr lvl="1">
              <a:lnSpc>
                <a:spcPct val="120000"/>
              </a:lnSpc>
              <a:spcAft>
                <a:spcPts val="600"/>
              </a:spcAft>
            </a:pPr>
            <a:r>
              <a:rPr lang="en-US"/>
              <a:t>Second level</a:t>
            </a:r>
          </a:p>
          <a:p>
            <a:pPr lvl="2">
              <a:lnSpc>
                <a:spcPct val="120000"/>
              </a:lnSpc>
              <a:spcAft>
                <a:spcPts val="600"/>
              </a:spcAft>
            </a:pPr>
            <a:r>
              <a:rPr lang="en-US"/>
              <a:t>Third level</a:t>
            </a:r>
          </a:p>
          <a:p>
            <a:pPr lvl="3">
              <a:lnSpc>
                <a:spcPct val="120000"/>
              </a:lnSpc>
              <a:spcAft>
                <a:spcPts val="600"/>
              </a:spcAft>
            </a:pPr>
            <a:r>
              <a:rPr lang="en-US"/>
              <a:t>Fourth level</a:t>
            </a:r>
          </a:p>
          <a:p>
            <a:pPr lvl="4">
              <a:lnSpc>
                <a:spcPct val="120000"/>
              </a:lnSpc>
              <a:spcAft>
                <a:spcPts val="600"/>
              </a:spcAft>
            </a:pPr>
            <a:r>
              <a:rPr lang="en-US"/>
              <a:t>Fifth level</a:t>
            </a:r>
            <a:endParaRPr lang="en-GB"/>
          </a:p>
        </p:txBody>
      </p:sp>
      <p:sp>
        <p:nvSpPr>
          <p:cNvPr id="6" name="Text Placeholder 9">
            <a:extLst>
              <a:ext uri="{FF2B5EF4-FFF2-40B4-BE49-F238E27FC236}">
                <a16:creationId xmlns:a16="http://schemas.microsoft.com/office/drawing/2014/main" id="{AA1095E4-71FF-4040-9780-3C562EF7E771}"/>
              </a:ext>
            </a:extLst>
          </p:cNvPr>
          <p:cNvSpPr>
            <a:spLocks noGrp="1"/>
          </p:cNvSpPr>
          <p:nvPr>
            <p:ph type="body" sz="quarter" idx="19" hasCustomPrompt="1"/>
          </p:nvPr>
        </p:nvSpPr>
        <p:spPr>
          <a:xfrm>
            <a:off x="358776" y="5800316"/>
            <a:ext cx="11337924" cy="204557"/>
          </a:xfrm>
        </p:spPr>
        <p:txBody>
          <a:bodyPr vert="horz" lIns="0" tIns="0" rIns="0" bIns="0" rtlCol="0">
            <a:noAutofit/>
          </a:bodyPr>
          <a:lstStyle>
            <a:lvl1pPr marL="0" indent="0">
              <a:buFont typeface="Arial" panose="020B0604020202020204" pitchFamily="34" charset="0"/>
              <a:buNone/>
              <a:defRPr lang="en-US" sz="900" i="1" smtClean="0">
                <a:solidFill>
                  <a:schemeClr val="tx2"/>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footnote/source</a:t>
            </a:r>
            <a:endParaRPr lang="en-GB"/>
          </a:p>
        </p:txBody>
      </p:sp>
      <p:sp>
        <p:nvSpPr>
          <p:cNvPr id="3" name="TextBox 2">
            <a:extLst>
              <a:ext uri="{FF2B5EF4-FFF2-40B4-BE49-F238E27FC236}">
                <a16:creationId xmlns:a16="http://schemas.microsoft.com/office/drawing/2014/main" id="{A0020B1C-F9AF-ECB9-17AF-CC831C95D76E}"/>
              </a:ext>
            </a:extLst>
          </p:cNvPr>
          <p:cNvSpPr txBox="1"/>
          <p:nvPr userDrawn="1"/>
        </p:nvSpPr>
        <p:spPr>
          <a:xfrm>
            <a:off x="11770590" y="6481730"/>
            <a:ext cx="227151" cy="283906"/>
          </a:xfrm>
          <a:prstGeom prst="rect">
            <a:avLst/>
          </a:prstGeom>
          <a:noFill/>
        </p:spPr>
        <p:txBody>
          <a:bodyPr wrap="square" lIns="0" tIns="0" rIns="0" bIns="144000" rtlCol="0">
            <a:spAutoFit/>
          </a:bodyPr>
          <a:lstStyle/>
          <a:p>
            <a:fld id="{1B89E529-AE4E-4371-8EFE-1FBBC6F604E7}" type="slidenum">
              <a:rPr lang="en-US" sz="900" smtClean="0">
                <a:solidFill>
                  <a:schemeClr val="tx2"/>
                </a:solidFill>
              </a:rPr>
              <a:t>‹#›</a:t>
            </a:fld>
            <a:endParaRPr lang="en-GB" sz="900">
              <a:solidFill>
                <a:schemeClr val="tx2"/>
              </a:solidFill>
            </a:endParaRPr>
          </a:p>
        </p:txBody>
      </p:sp>
    </p:spTree>
    <p:extLst>
      <p:ext uri="{BB962C8B-B14F-4D97-AF65-F5344CB8AC3E}">
        <p14:creationId xmlns:p14="http://schemas.microsoft.com/office/powerpoint/2010/main" val="55093644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Divider editable image_passion">
    <p:bg>
      <p:bgPr>
        <a:solidFill>
          <a:schemeClr val="bg2"/>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700A960-637F-CF97-F447-D0E1DDF4952C}"/>
              </a:ext>
            </a:extLst>
          </p:cNvPr>
          <p:cNvSpPr>
            <a:spLocks noGrp="1"/>
          </p:cNvSpPr>
          <p:nvPr>
            <p:ph type="pic" sz="quarter" idx="11" hasCustomPrompt="1"/>
          </p:nvPr>
        </p:nvSpPr>
        <p:spPr>
          <a:xfrm>
            <a:off x="0" y="0"/>
            <a:ext cx="12192000" cy="6858000"/>
          </a:xfrm>
        </p:spPr>
        <p:txBody>
          <a:bodyPr/>
          <a:lstStyle>
            <a:lvl1pPr marL="0" indent="0" algn="ctr">
              <a:buNone/>
              <a:defRPr/>
            </a:lvl1pPr>
          </a:lstStyle>
          <a:p>
            <a:r>
              <a:rPr lang="en-US"/>
              <a:t>Add picture &gt; send to back</a:t>
            </a:r>
            <a:endParaRPr lang="en-GB"/>
          </a:p>
        </p:txBody>
      </p:sp>
      <p:sp>
        <p:nvSpPr>
          <p:cNvPr id="2" name="Title 1">
            <a:extLst>
              <a:ext uri="{FF2B5EF4-FFF2-40B4-BE49-F238E27FC236}">
                <a16:creationId xmlns:a16="http://schemas.microsoft.com/office/drawing/2014/main" id="{30545ECA-5688-4A89-8C9A-A9AB33D211DF}"/>
              </a:ext>
            </a:extLst>
          </p:cNvPr>
          <p:cNvSpPr>
            <a:spLocks noGrp="1"/>
          </p:cNvSpPr>
          <p:nvPr>
            <p:ph type="ctrTitle" hasCustomPrompt="1"/>
          </p:nvPr>
        </p:nvSpPr>
        <p:spPr>
          <a:xfrm>
            <a:off x="371475" y="3086549"/>
            <a:ext cx="5552892" cy="875071"/>
          </a:xfrm>
          <a:prstGeom prst="rect">
            <a:avLst/>
          </a:prstGeom>
        </p:spPr>
        <p:txBody>
          <a:bodyPr lIns="0" tIns="0" rIns="0" bIns="0" anchor="b">
            <a:noAutofit/>
          </a:bodyPr>
          <a:lstStyle>
            <a:lvl1pPr algn="l">
              <a:defRPr sz="4300" b="1">
                <a:solidFill>
                  <a:schemeClr val="accent1"/>
                </a:solidFill>
                <a:latin typeface="Arial" panose="020B0604020202020204" pitchFamily="34" charset="0"/>
                <a:cs typeface="Arial" panose="020B0604020202020204" pitchFamily="34" charset="0"/>
              </a:defRPr>
            </a:lvl1pPr>
          </a:lstStyle>
          <a:p>
            <a:r>
              <a:rPr lang="en-US"/>
              <a:t>Add divider title</a:t>
            </a:r>
            <a:endParaRPr lang="en-GB"/>
          </a:p>
        </p:txBody>
      </p:sp>
      <p:sp>
        <p:nvSpPr>
          <p:cNvPr id="3" name="Subtitle 2">
            <a:extLst>
              <a:ext uri="{FF2B5EF4-FFF2-40B4-BE49-F238E27FC236}">
                <a16:creationId xmlns:a16="http://schemas.microsoft.com/office/drawing/2014/main" id="{C7A7393E-2763-4FDE-8C90-450871B71FA6}"/>
              </a:ext>
            </a:extLst>
          </p:cNvPr>
          <p:cNvSpPr>
            <a:spLocks noGrp="1"/>
          </p:cNvSpPr>
          <p:nvPr>
            <p:ph type="subTitle" idx="1" hasCustomPrompt="1"/>
          </p:nvPr>
        </p:nvSpPr>
        <p:spPr>
          <a:xfrm>
            <a:off x="381307" y="4097219"/>
            <a:ext cx="5552892" cy="732413"/>
          </a:xfrm>
          <a:prstGeom prst="rect">
            <a:avLst/>
          </a:prstGeom>
        </p:spPr>
        <p:txBody>
          <a:bodyPr lIns="0" tIns="0" rIns="0" bIns="0">
            <a:noAutofit/>
          </a:bodyPr>
          <a:lstStyle>
            <a:lvl1pPr marL="0" indent="0" algn="l">
              <a:lnSpc>
                <a:spcPct val="90000"/>
              </a:lnSpc>
              <a:buNone/>
              <a:defRPr sz="2300">
                <a:solidFill>
                  <a:schemeClr val="accent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pic>
        <p:nvPicPr>
          <p:cNvPr id="5" name="Picture 4" descr="A black background with red text&#10;&#10;Description automatically generated">
            <a:extLst>
              <a:ext uri="{FF2B5EF4-FFF2-40B4-BE49-F238E27FC236}">
                <a16:creationId xmlns:a16="http://schemas.microsoft.com/office/drawing/2014/main" id="{2FAC1972-AAD4-F3A5-2553-4922038D84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67456" y="6133097"/>
            <a:ext cx="1929244" cy="561061"/>
          </a:xfrm>
          <a:prstGeom prst="rect">
            <a:avLst/>
          </a:prstGeom>
        </p:spPr>
      </p:pic>
      <p:sp>
        <p:nvSpPr>
          <p:cNvPr id="6" name="Text Placeholder 5">
            <a:extLst>
              <a:ext uri="{FF2B5EF4-FFF2-40B4-BE49-F238E27FC236}">
                <a16:creationId xmlns:a16="http://schemas.microsoft.com/office/drawing/2014/main" id="{DE8042BE-32A7-AAD6-4D59-B78EAAFB2CCF}"/>
              </a:ext>
            </a:extLst>
          </p:cNvPr>
          <p:cNvSpPr txBox="1">
            <a:spLocks/>
          </p:cNvSpPr>
          <p:nvPr userDrawn="1"/>
        </p:nvSpPr>
        <p:spPr>
          <a:xfrm>
            <a:off x="371475" y="6503658"/>
            <a:ext cx="7166539" cy="381001"/>
          </a:xfrm>
          <a:prstGeom prst="rect">
            <a:avLst/>
          </a:prstGeom>
          <a:noFill/>
        </p:spPr>
        <p:txBody>
          <a:bodyPr wrap="square"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lang="en-US" sz="850" b="0"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GB">
                <a:solidFill>
                  <a:schemeClr val="tx1">
                    <a:lumMod val="65000"/>
                  </a:schemeClr>
                </a:solidFill>
              </a:rPr>
              <a:t>[Add company classification and regulatory details] </a:t>
            </a:r>
          </a:p>
        </p:txBody>
      </p:sp>
      <p:grpSp>
        <p:nvGrpSpPr>
          <p:cNvPr id="4" name="Group 3">
            <a:extLst>
              <a:ext uri="{FF2B5EF4-FFF2-40B4-BE49-F238E27FC236}">
                <a16:creationId xmlns:a16="http://schemas.microsoft.com/office/drawing/2014/main" id="{180025C7-456C-7D72-9DCB-39FE23A7CE8B}"/>
              </a:ext>
            </a:extLst>
          </p:cNvPr>
          <p:cNvGrpSpPr/>
          <p:nvPr userDrawn="1"/>
        </p:nvGrpSpPr>
        <p:grpSpPr>
          <a:xfrm>
            <a:off x="12093433" y="-8879"/>
            <a:ext cx="107445" cy="6880196"/>
            <a:chOff x="9042207" y="-13238"/>
            <a:chExt cx="107305" cy="6871238"/>
          </a:xfrm>
        </p:grpSpPr>
        <p:sp>
          <p:nvSpPr>
            <p:cNvPr id="8" name="Rectangle 7">
              <a:extLst>
                <a:ext uri="{FF2B5EF4-FFF2-40B4-BE49-F238E27FC236}">
                  <a16:creationId xmlns:a16="http://schemas.microsoft.com/office/drawing/2014/main" id="{EF56A7FB-EB8A-B15B-0EDB-2F9DD9D6A199}"/>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7E01A29B-311F-5242-7665-FD34A1AC9929}"/>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3009806A-FD1A-1BC8-ABAF-51D5FA73F0C0}"/>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1AC2B5FD-2BAD-6FDC-4869-35C1D164D01B}"/>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B516E3FE-EDA6-4093-8AAB-75D3EF5B44A8}"/>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011F746A-0F71-5733-FFE2-502901309EDD}"/>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10E64837-77DB-FE9D-4126-2097AC74B86E}"/>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FA4DF3AA-1C61-C02C-54C0-79D56DDD0C5E}"/>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5818DDA4-CBBD-34DB-ECEC-2CCC98572AA8}"/>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CD4CC856-FC73-59DC-766B-4A45C1472048}"/>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BCBDC981-C8C1-D803-A6D9-68389EF929A1}"/>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F79626D9-4709-9720-C06E-CD7CCCFA5404}"/>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A2431ABA-6430-334F-4813-6B804B32EC77}"/>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AACDE07E-D7F2-3577-FD75-13C936C5BE09}"/>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A9558EB0-FF92-F382-2BF9-38A0A3145326}"/>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9F883D12-ED82-3228-0747-D25F4C94A4A6}"/>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29266342-F413-2292-27B1-1279A8680D61}"/>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921CD516-E13D-E9A1-4BD1-DC82ADECF66E}"/>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9129398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Divider African heartbeat patter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DC5AC50-8F4D-2BB7-0CC0-5F625E1AD35E}"/>
              </a:ext>
            </a:extLst>
          </p:cNvPr>
          <p:cNvSpPr>
            <a:spLocks noGrp="1"/>
          </p:cNvSpPr>
          <p:nvPr>
            <p:ph type="ctrTitle" hasCustomPrompt="1"/>
          </p:nvPr>
        </p:nvSpPr>
        <p:spPr>
          <a:xfrm>
            <a:off x="371475" y="3086549"/>
            <a:ext cx="5552892" cy="875071"/>
          </a:xfrm>
          <a:prstGeom prst="rect">
            <a:avLst/>
          </a:prstGeom>
        </p:spPr>
        <p:txBody>
          <a:bodyPr lIns="0" tIns="0" rIns="0" bIns="0" anchor="b">
            <a:noAutofit/>
          </a:bodyPr>
          <a:lstStyle>
            <a:lvl1pPr algn="l">
              <a:defRPr sz="4300" b="1">
                <a:solidFill>
                  <a:schemeClr val="tx1"/>
                </a:solidFill>
                <a:latin typeface="Arial" panose="020B0604020202020204" pitchFamily="34" charset="0"/>
                <a:cs typeface="Arial" panose="020B0604020202020204" pitchFamily="34" charset="0"/>
              </a:defRPr>
            </a:lvl1pPr>
          </a:lstStyle>
          <a:p>
            <a:r>
              <a:rPr lang="en-US"/>
              <a:t>Add divider title</a:t>
            </a:r>
            <a:endParaRPr lang="en-GB"/>
          </a:p>
        </p:txBody>
      </p:sp>
      <p:sp>
        <p:nvSpPr>
          <p:cNvPr id="6" name="Subtitle 2">
            <a:extLst>
              <a:ext uri="{FF2B5EF4-FFF2-40B4-BE49-F238E27FC236}">
                <a16:creationId xmlns:a16="http://schemas.microsoft.com/office/drawing/2014/main" id="{EEAEE328-C386-F506-52D4-9D0371373ADF}"/>
              </a:ext>
            </a:extLst>
          </p:cNvPr>
          <p:cNvSpPr>
            <a:spLocks noGrp="1"/>
          </p:cNvSpPr>
          <p:nvPr>
            <p:ph type="subTitle" idx="1" hasCustomPrompt="1"/>
          </p:nvPr>
        </p:nvSpPr>
        <p:spPr>
          <a:xfrm>
            <a:off x="381307" y="4097219"/>
            <a:ext cx="5552892" cy="732413"/>
          </a:xfrm>
          <a:prstGeom prst="rect">
            <a:avLst/>
          </a:prstGeom>
        </p:spPr>
        <p:txBody>
          <a:bodyPr lIns="0" tIns="0" rIns="0" bIns="0">
            <a:noAutofit/>
          </a:bodyPr>
          <a:lstStyle>
            <a:lvl1pPr marL="0" indent="0" algn="l">
              <a:lnSpc>
                <a:spcPct val="90000"/>
              </a:lnSpc>
              <a:buNone/>
              <a:defRPr sz="23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pic>
        <p:nvPicPr>
          <p:cNvPr id="5" name="Picture 4">
            <a:extLst>
              <a:ext uri="{FF2B5EF4-FFF2-40B4-BE49-F238E27FC236}">
                <a16:creationId xmlns:a16="http://schemas.microsoft.com/office/drawing/2014/main" id="{4D7DFA48-F194-4BD2-818E-D749C5160462}"/>
              </a:ext>
            </a:extLst>
          </p:cNvPr>
          <p:cNvPicPr>
            <a:picLocks noChangeAspect="1"/>
          </p:cNvPicPr>
          <p:nvPr userDrawn="1"/>
        </p:nvPicPr>
        <p:blipFill>
          <a:blip r:embed="rId3"/>
          <a:srcRect l="6" r="6"/>
          <a:stretch/>
        </p:blipFill>
        <p:spPr>
          <a:xfrm>
            <a:off x="9767456" y="6133097"/>
            <a:ext cx="1929024" cy="561061"/>
          </a:xfrm>
          <a:prstGeom prst="rect">
            <a:avLst/>
          </a:prstGeom>
        </p:spPr>
      </p:pic>
      <p:sp>
        <p:nvSpPr>
          <p:cNvPr id="3" name="Text Placeholder 5">
            <a:extLst>
              <a:ext uri="{FF2B5EF4-FFF2-40B4-BE49-F238E27FC236}">
                <a16:creationId xmlns:a16="http://schemas.microsoft.com/office/drawing/2014/main" id="{5B2EA866-5F7A-B127-1FD2-505C63CE66D8}"/>
              </a:ext>
            </a:extLst>
          </p:cNvPr>
          <p:cNvSpPr txBox="1">
            <a:spLocks/>
          </p:cNvSpPr>
          <p:nvPr userDrawn="1"/>
        </p:nvSpPr>
        <p:spPr>
          <a:xfrm>
            <a:off x="371475" y="6503658"/>
            <a:ext cx="7166539" cy="381001"/>
          </a:xfrm>
          <a:prstGeom prst="rect">
            <a:avLst/>
          </a:prstGeom>
          <a:noFill/>
        </p:spPr>
        <p:txBody>
          <a:bodyPr wrap="square"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lang="en-US" sz="850" b="0"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GB">
                <a:solidFill>
                  <a:schemeClr val="tx1"/>
                </a:solidFill>
              </a:rPr>
              <a:t>[Add company classification and regulatory details] </a:t>
            </a:r>
          </a:p>
        </p:txBody>
      </p:sp>
      <p:grpSp>
        <p:nvGrpSpPr>
          <p:cNvPr id="2" name="Group 1">
            <a:extLst>
              <a:ext uri="{FF2B5EF4-FFF2-40B4-BE49-F238E27FC236}">
                <a16:creationId xmlns:a16="http://schemas.microsoft.com/office/drawing/2014/main" id="{A8AEF5C6-9BA4-1749-1B7D-2E10ED852858}"/>
              </a:ext>
            </a:extLst>
          </p:cNvPr>
          <p:cNvGrpSpPr/>
          <p:nvPr userDrawn="1"/>
        </p:nvGrpSpPr>
        <p:grpSpPr>
          <a:xfrm>
            <a:off x="12093433" y="-8879"/>
            <a:ext cx="107445" cy="6880196"/>
            <a:chOff x="9042207" y="-13238"/>
            <a:chExt cx="107305" cy="6871238"/>
          </a:xfrm>
        </p:grpSpPr>
        <p:sp>
          <p:nvSpPr>
            <p:cNvPr id="7" name="Rectangle 6">
              <a:extLst>
                <a:ext uri="{FF2B5EF4-FFF2-40B4-BE49-F238E27FC236}">
                  <a16:creationId xmlns:a16="http://schemas.microsoft.com/office/drawing/2014/main" id="{99D15033-EA53-A78F-A7F1-47904C775F09}"/>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EBDEED46-561F-EA64-A0B6-2EE534E40913}"/>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55A25079-D083-D99C-3A87-0422C520AF25}"/>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0F552B29-A102-8C99-3257-AD1F2DD606B7}"/>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A32ED410-145B-C2C8-5914-934D8D3BF462}"/>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335AE054-FB29-D38D-796A-C001C085B819}"/>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A8D25673-EC68-9B42-668B-63FC4EB00A01}"/>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829FA3D2-1816-1CB5-9C5A-D6CD93BD07ED}"/>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4C4F9794-B6DC-81AB-BBD0-53CFFE9EB6C9}"/>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014DC601-30FB-A902-DA0C-CDE5208C5A42}"/>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D73044EA-260D-F9D6-D97B-01EE64C1C5D9}"/>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E5CE2D1F-5685-F4C1-3CEE-BA25CB1E1336}"/>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6FDD4DE0-BC51-4258-4026-1F826E69CAEF}"/>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7869FFD0-3A30-BCDA-2E85-2C4DBA162141}"/>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A58391F7-927A-C1DE-5D78-291D868FFCD2}"/>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919CE405-4A3C-6429-3B55-047A0FF57257}"/>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39406740-D896-9EA3-4F0F-BF74A2EEDA0E}"/>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2345B4F4-97DC-7315-1DEE-54AE1F8D8900}"/>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35138520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Divider Hope with illustration">
    <p:bg>
      <p:bgPr>
        <a:solidFill>
          <a:schemeClr val="accent2"/>
        </a:solidFill>
        <a:effectLst/>
      </p:bgPr>
    </p:bg>
    <p:spTree>
      <p:nvGrpSpPr>
        <p:cNvPr id="1" name=""/>
        <p:cNvGrpSpPr/>
        <p:nvPr/>
      </p:nvGrpSpPr>
      <p:grpSpPr>
        <a:xfrm>
          <a:off x="0" y="0"/>
          <a:ext cx="0" cy="0"/>
          <a:chOff x="0" y="0"/>
          <a:chExt cx="0" cy="0"/>
        </a:xfrm>
      </p:grpSpPr>
      <p:pic>
        <p:nvPicPr>
          <p:cNvPr id="3" name="Picture 2" descr="A cartoon of a person wearing glasses and a hat&#10;&#10;Description automatically generated">
            <a:extLst>
              <a:ext uri="{FF2B5EF4-FFF2-40B4-BE49-F238E27FC236}">
                <a16:creationId xmlns:a16="http://schemas.microsoft.com/office/drawing/2014/main" id="{49C86367-9527-CC4A-BC42-C32A520C7BED}"/>
              </a:ext>
            </a:extLst>
          </p:cNvPr>
          <p:cNvPicPr>
            <a:picLocks noChangeAspect="1"/>
          </p:cNvPicPr>
          <p:nvPr userDrawn="1"/>
        </p:nvPicPr>
        <p:blipFill>
          <a:blip r:embed="rId2"/>
          <a:stretch>
            <a:fillRect/>
          </a:stretch>
        </p:blipFill>
        <p:spPr>
          <a:xfrm>
            <a:off x="0" y="6684"/>
            <a:ext cx="12192000" cy="6844632"/>
          </a:xfrm>
          <a:prstGeom prst="rect">
            <a:avLst/>
          </a:prstGeom>
        </p:spPr>
      </p:pic>
      <p:sp>
        <p:nvSpPr>
          <p:cNvPr id="4" name="Title 1">
            <a:extLst>
              <a:ext uri="{FF2B5EF4-FFF2-40B4-BE49-F238E27FC236}">
                <a16:creationId xmlns:a16="http://schemas.microsoft.com/office/drawing/2014/main" id="{0DC5AC50-8F4D-2BB7-0CC0-5F625E1AD35E}"/>
              </a:ext>
            </a:extLst>
          </p:cNvPr>
          <p:cNvSpPr>
            <a:spLocks noGrp="1"/>
          </p:cNvSpPr>
          <p:nvPr>
            <p:ph type="ctrTitle" hasCustomPrompt="1"/>
          </p:nvPr>
        </p:nvSpPr>
        <p:spPr>
          <a:xfrm>
            <a:off x="371475" y="3086549"/>
            <a:ext cx="5552892" cy="875071"/>
          </a:xfrm>
          <a:prstGeom prst="rect">
            <a:avLst/>
          </a:prstGeom>
        </p:spPr>
        <p:txBody>
          <a:bodyPr lIns="0" tIns="0" rIns="0" bIns="0" anchor="b">
            <a:noAutofit/>
          </a:bodyPr>
          <a:lstStyle>
            <a:lvl1pPr algn="l">
              <a:defRPr sz="4300" b="1">
                <a:solidFill>
                  <a:schemeClr val="tx1"/>
                </a:solidFill>
                <a:latin typeface="Arial" panose="020B0604020202020204" pitchFamily="34" charset="0"/>
                <a:cs typeface="Arial" panose="020B0604020202020204" pitchFamily="34" charset="0"/>
              </a:defRPr>
            </a:lvl1pPr>
          </a:lstStyle>
          <a:p>
            <a:r>
              <a:rPr lang="en-US"/>
              <a:t>Add divider title</a:t>
            </a:r>
            <a:endParaRPr lang="en-GB"/>
          </a:p>
        </p:txBody>
      </p:sp>
      <p:sp>
        <p:nvSpPr>
          <p:cNvPr id="6" name="Subtitle 2">
            <a:extLst>
              <a:ext uri="{FF2B5EF4-FFF2-40B4-BE49-F238E27FC236}">
                <a16:creationId xmlns:a16="http://schemas.microsoft.com/office/drawing/2014/main" id="{EEAEE328-C386-F506-52D4-9D0371373ADF}"/>
              </a:ext>
            </a:extLst>
          </p:cNvPr>
          <p:cNvSpPr>
            <a:spLocks noGrp="1"/>
          </p:cNvSpPr>
          <p:nvPr>
            <p:ph type="subTitle" idx="1" hasCustomPrompt="1"/>
          </p:nvPr>
        </p:nvSpPr>
        <p:spPr>
          <a:xfrm>
            <a:off x="381307" y="4097219"/>
            <a:ext cx="5552892" cy="732413"/>
          </a:xfrm>
          <a:prstGeom prst="rect">
            <a:avLst/>
          </a:prstGeom>
        </p:spPr>
        <p:txBody>
          <a:bodyPr lIns="0" tIns="0" rIns="0" bIns="0">
            <a:noAutofit/>
          </a:bodyPr>
          <a:lstStyle>
            <a:lvl1pPr marL="0" indent="0" algn="l">
              <a:lnSpc>
                <a:spcPct val="90000"/>
              </a:lnSpc>
              <a:buNone/>
              <a:defRPr sz="23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pic>
        <p:nvPicPr>
          <p:cNvPr id="7" name="Picture 6">
            <a:extLst>
              <a:ext uri="{FF2B5EF4-FFF2-40B4-BE49-F238E27FC236}">
                <a16:creationId xmlns:a16="http://schemas.microsoft.com/office/drawing/2014/main" id="{02C0DF82-0CE2-E26A-E936-96670BB42369}"/>
              </a:ext>
            </a:extLst>
          </p:cNvPr>
          <p:cNvPicPr>
            <a:picLocks noChangeAspect="1"/>
          </p:cNvPicPr>
          <p:nvPr userDrawn="1"/>
        </p:nvPicPr>
        <p:blipFill>
          <a:blip r:embed="rId3"/>
          <a:srcRect l="6" r="6"/>
          <a:stretch/>
        </p:blipFill>
        <p:spPr>
          <a:xfrm>
            <a:off x="9767456" y="6133097"/>
            <a:ext cx="1929024" cy="561061"/>
          </a:xfrm>
          <a:prstGeom prst="rect">
            <a:avLst/>
          </a:prstGeom>
        </p:spPr>
      </p:pic>
      <p:sp>
        <p:nvSpPr>
          <p:cNvPr id="2" name="Text Placeholder 5">
            <a:extLst>
              <a:ext uri="{FF2B5EF4-FFF2-40B4-BE49-F238E27FC236}">
                <a16:creationId xmlns:a16="http://schemas.microsoft.com/office/drawing/2014/main" id="{0AE1B41F-7F8C-4886-691D-C62FEBDF5655}"/>
              </a:ext>
            </a:extLst>
          </p:cNvPr>
          <p:cNvSpPr txBox="1">
            <a:spLocks/>
          </p:cNvSpPr>
          <p:nvPr userDrawn="1"/>
        </p:nvSpPr>
        <p:spPr>
          <a:xfrm>
            <a:off x="371475" y="6503658"/>
            <a:ext cx="7166539" cy="381001"/>
          </a:xfrm>
          <a:prstGeom prst="rect">
            <a:avLst/>
          </a:prstGeom>
          <a:noFill/>
        </p:spPr>
        <p:txBody>
          <a:bodyPr wrap="square"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lang="en-US" sz="850" b="0"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GB">
                <a:solidFill>
                  <a:schemeClr val="tx1"/>
                </a:solidFill>
              </a:rPr>
              <a:t>[Add company classification and regulatory details] </a:t>
            </a:r>
          </a:p>
        </p:txBody>
      </p:sp>
      <p:grpSp>
        <p:nvGrpSpPr>
          <p:cNvPr id="5" name="Group 4">
            <a:extLst>
              <a:ext uri="{FF2B5EF4-FFF2-40B4-BE49-F238E27FC236}">
                <a16:creationId xmlns:a16="http://schemas.microsoft.com/office/drawing/2014/main" id="{840C92BB-028F-34B6-C2FB-9EB1B8CB018D}"/>
              </a:ext>
            </a:extLst>
          </p:cNvPr>
          <p:cNvGrpSpPr/>
          <p:nvPr userDrawn="1"/>
        </p:nvGrpSpPr>
        <p:grpSpPr>
          <a:xfrm>
            <a:off x="12093433" y="-8879"/>
            <a:ext cx="107445" cy="6880196"/>
            <a:chOff x="9042207" y="-13238"/>
            <a:chExt cx="107305" cy="6871238"/>
          </a:xfrm>
        </p:grpSpPr>
        <p:sp>
          <p:nvSpPr>
            <p:cNvPr id="8" name="Rectangle 7">
              <a:extLst>
                <a:ext uri="{FF2B5EF4-FFF2-40B4-BE49-F238E27FC236}">
                  <a16:creationId xmlns:a16="http://schemas.microsoft.com/office/drawing/2014/main" id="{C7067972-DA76-1BAC-A001-15016190C0F2}"/>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56083BD7-C6A6-5F88-21E5-7DE2ED55BDFB}"/>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CE8A9B9-5A7B-3AE0-B225-79B0583B24D4}"/>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B8004DD-DCAD-2556-F226-10561C4C2EFF}"/>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EA7A07F-79FE-0307-FAFD-2B6095E8535F}"/>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D4CCFF25-5DCC-2761-7AE1-1366680F059F}"/>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D6887705-ADC5-97CA-F919-A462B39D5746}"/>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43FA271C-B395-3564-70E2-AE996BFDD920}"/>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42B30615-0CC1-7AF3-C27D-43BFC8412493}"/>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6A27E615-070A-8EA3-7E0B-69F387ABA6C3}"/>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FC128B6A-8225-8243-6DA2-8D021AE11BB9}"/>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2642A84A-DB29-4E39-DBFA-E5587CEB842D}"/>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E5B94766-8A56-2C61-2A9A-97899ACEA5A2}"/>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036AD4D3-8BC4-118F-5102-C5030517DDBA}"/>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2399CCFE-1EE0-748A-7ECA-E0D3526C424E}"/>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21205469-93AF-62F7-84B1-68AE8CFDA82A}"/>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FBDABD0F-760B-850F-6ECD-F309322ACFB2}"/>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5AEF86DF-1D5B-C7AE-8B57-C3A8A8B60A89}"/>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5517760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Divider Passion red">
    <p:bg>
      <p:bgPr>
        <a:solidFill>
          <a:schemeClr val="accent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DC5AC50-8F4D-2BB7-0CC0-5F625E1AD35E}"/>
              </a:ext>
            </a:extLst>
          </p:cNvPr>
          <p:cNvSpPr>
            <a:spLocks noGrp="1"/>
          </p:cNvSpPr>
          <p:nvPr>
            <p:ph type="ctrTitle" hasCustomPrompt="1"/>
          </p:nvPr>
        </p:nvSpPr>
        <p:spPr>
          <a:xfrm>
            <a:off x="371475" y="3086549"/>
            <a:ext cx="5552892" cy="875071"/>
          </a:xfrm>
          <a:prstGeom prst="rect">
            <a:avLst/>
          </a:prstGeom>
        </p:spPr>
        <p:txBody>
          <a:bodyPr lIns="0" tIns="0" rIns="0" bIns="0" anchor="b">
            <a:noAutofit/>
          </a:bodyPr>
          <a:lstStyle>
            <a:lvl1pPr algn="l">
              <a:defRPr sz="4300" b="1">
                <a:solidFill>
                  <a:schemeClr val="tx1"/>
                </a:solidFill>
                <a:latin typeface="Arial" panose="020B0604020202020204" pitchFamily="34" charset="0"/>
                <a:cs typeface="Arial" panose="020B0604020202020204" pitchFamily="34" charset="0"/>
              </a:defRPr>
            </a:lvl1pPr>
          </a:lstStyle>
          <a:p>
            <a:r>
              <a:rPr lang="en-US"/>
              <a:t>Add divider title</a:t>
            </a:r>
            <a:endParaRPr lang="en-GB"/>
          </a:p>
        </p:txBody>
      </p:sp>
      <p:sp>
        <p:nvSpPr>
          <p:cNvPr id="6" name="Subtitle 2">
            <a:extLst>
              <a:ext uri="{FF2B5EF4-FFF2-40B4-BE49-F238E27FC236}">
                <a16:creationId xmlns:a16="http://schemas.microsoft.com/office/drawing/2014/main" id="{EEAEE328-C386-F506-52D4-9D0371373ADF}"/>
              </a:ext>
            </a:extLst>
          </p:cNvPr>
          <p:cNvSpPr>
            <a:spLocks noGrp="1"/>
          </p:cNvSpPr>
          <p:nvPr>
            <p:ph type="subTitle" idx="1" hasCustomPrompt="1"/>
          </p:nvPr>
        </p:nvSpPr>
        <p:spPr>
          <a:xfrm>
            <a:off x="381307" y="4097219"/>
            <a:ext cx="5552892" cy="732413"/>
          </a:xfrm>
          <a:prstGeom prst="rect">
            <a:avLst/>
          </a:prstGeom>
        </p:spPr>
        <p:txBody>
          <a:bodyPr lIns="0" tIns="0" rIns="0" bIns="0">
            <a:noAutofit/>
          </a:bodyPr>
          <a:lstStyle>
            <a:lvl1pPr marL="0" indent="0" algn="l">
              <a:lnSpc>
                <a:spcPct val="90000"/>
              </a:lnSpc>
              <a:buNone/>
              <a:defRPr sz="23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pic>
        <p:nvPicPr>
          <p:cNvPr id="5" name="Picture 4">
            <a:extLst>
              <a:ext uri="{FF2B5EF4-FFF2-40B4-BE49-F238E27FC236}">
                <a16:creationId xmlns:a16="http://schemas.microsoft.com/office/drawing/2014/main" id="{9D678C0D-2CC9-6611-9433-3980788AF0B0}"/>
              </a:ext>
            </a:extLst>
          </p:cNvPr>
          <p:cNvPicPr>
            <a:picLocks noChangeAspect="1"/>
          </p:cNvPicPr>
          <p:nvPr userDrawn="1"/>
        </p:nvPicPr>
        <p:blipFill>
          <a:blip r:embed="rId2"/>
          <a:srcRect l="6" r="6"/>
          <a:stretch/>
        </p:blipFill>
        <p:spPr>
          <a:xfrm>
            <a:off x="9767456" y="6133097"/>
            <a:ext cx="1929024" cy="561061"/>
          </a:xfrm>
          <a:prstGeom prst="rect">
            <a:avLst/>
          </a:prstGeom>
        </p:spPr>
      </p:pic>
      <p:grpSp>
        <p:nvGrpSpPr>
          <p:cNvPr id="3" name="Group 2">
            <a:extLst>
              <a:ext uri="{FF2B5EF4-FFF2-40B4-BE49-F238E27FC236}">
                <a16:creationId xmlns:a16="http://schemas.microsoft.com/office/drawing/2014/main" id="{696F79CF-3CA1-04CD-BA4F-09A6312BDDFB}"/>
              </a:ext>
            </a:extLst>
          </p:cNvPr>
          <p:cNvGrpSpPr/>
          <p:nvPr userDrawn="1"/>
        </p:nvGrpSpPr>
        <p:grpSpPr>
          <a:xfrm>
            <a:off x="12093433" y="-8879"/>
            <a:ext cx="107445" cy="6880196"/>
            <a:chOff x="9042207" y="-13238"/>
            <a:chExt cx="107305" cy="6871238"/>
          </a:xfrm>
        </p:grpSpPr>
        <p:sp>
          <p:nvSpPr>
            <p:cNvPr id="7" name="Rectangle 6">
              <a:extLst>
                <a:ext uri="{FF2B5EF4-FFF2-40B4-BE49-F238E27FC236}">
                  <a16:creationId xmlns:a16="http://schemas.microsoft.com/office/drawing/2014/main" id="{A09CFAA0-306F-2EE9-37FA-E58C2C134071}"/>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7179DD3-15F0-30FF-A18F-15D94BDC9438}"/>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6939079-F14A-1832-D6BE-3E69DE6E5897}"/>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ECC2D2E1-956E-791E-703B-9D2936CC67EC}"/>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FF1A996-31F5-0F4C-BA83-74904E4E3119}"/>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E598BF31-6926-8637-AF5B-0EFC9CC99624}"/>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FB99E03A-D189-2723-615D-1E0B25EDA422}"/>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18C09489-56AC-B50C-31D0-BED423285692}"/>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28E2A82-5A4B-35EF-95AA-9A55C994AF01}"/>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7BDE3143-1690-DF1F-D61B-B89CF23C9E01}"/>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BADA0D86-126F-0F83-6470-BC171E4A5995}"/>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05E5D3B2-9868-C949-E0F2-14B2BF106573}"/>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BEB5C1E7-6618-ABA9-7B17-30D6222C315D}"/>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B2ECE26-3346-34C8-D238-7658FBEFF605}"/>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5F3C2780-4E92-D4CA-2540-827C3EC1AC89}"/>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23961349-C4E9-354B-8EEE-BFF3EE825E49}"/>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0FED8D4F-EAB7-5352-2662-A14D7B7500CE}"/>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29DEF43E-ED58-B585-BAB7-56291D429E24}"/>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96509041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Divider Hope with pattern 5">
    <p:bg>
      <p:bgPr>
        <a:solidFill>
          <a:schemeClr val="accent2"/>
        </a:solidFill>
        <a:effectLst/>
      </p:bgPr>
    </p:bg>
    <p:spTree>
      <p:nvGrpSpPr>
        <p:cNvPr id="1" name=""/>
        <p:cNvGrpSpPr/>
        <p:nvPr/>
      </p:nvGrpSpPr>
      <p:grpSpPr>
        <a:xfrm>
          <a:off x="0" y="0"/>
          <a:ext cx="0" cy="0"/>
          <a:chOff x="0" y="0"/>
          <a:chExt cx="0" cy="0"/>
        </a:xfrm>
      </p:grpSpPr>
      <p:pic>
        <p:nvPicPr>
          <p:cNvPr id="2" name="Picture 1" descr="A red and black pattern&#10;&#10;Description automatically generated">
            <a:extLst>
              <a:ext uri="{FF2B5EF4-FFF2-40B4-BE49-F238E27FC236}">
                <a16:creationId xmlns:a16="http://schemas.microsoft.com/office/drawing/2014/main" id="{8F4038BD-C7D4-84DA-45E9-F72F38B07B1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0DC5AC50-8F4D-2BB7-0CC0-5F625E1AD35E}"/>
              </a:ext>
            </a:extLst>
          </p:cNvPr>
          <p:cNvSpPr>
            <a:spLocks noGrp="1"/>
          </p:cNvSpPr>
          <p:nvPr>
            <p:ph type="ctrTitle" hasCustomPrompt="1"/>
          </p:nvPr>
        </p:nvSpPr>
        <p:spPr>
          <a:xfrm>
            <a:off x="371475" y="3086549"/>
            <a:ext cx="5552892" cy="875071"/>
          </a:xfrm>
          <a:prstGeom prst="rect">
            <a:avLst/>
          </a:prstGeom>
        </p:spPr>
        <p:txBody>
          <a:bodyPr lIns="0" tIns="0" rIns="0" bIns="0" anchor="b">
            <a:noAutofit/>
          </a:bodyPr>
          <a:lstStyle>
            <a:lvl1pPr algn="l">
              <a:defRPr sz="4300" b="1">
                <a:solidFill>
                  <a:schemeClr val="tx1"/>
                </a:solidFill>
                <a:latin typeface="Arial" panose="020B0604020202020204" pitchFamily="34" charset="0"/>
                <a:cs typeface="Arial" panose="020B0604020202020204" pitchFamily="34" charset="0"/>
              </a:defRPr>
            </a:lvl1pPr>
          </a:lstStyle>
          <a:p>
            <a:r>
              <a:rPr lang="en-US"/>
              <a:t>Add divider title</a:t>
            </a:r>
            <a:endParaRPr lang="en-GB"/>
          </a:p>
        </p:txBody>
      </p:sp>
      <p:sp>
        <p:nvSpPr>
          <p:cNvPr id="6" name="Subtitle 2">
            <a:extLst>
              <a:ext uri="{FF2B5EF4-FFF2-40B4-BE49-F238E27FC236}">
                <a16:creationId xmlns:a16="http://schemas.microsoft.com/office/drawing/2014/main" id="{EEAEE328-C386-F506-52D4-9D0371373ADF}"/>
              </a:ext>
            </a:extLst>
          </p:cNvPr>
          <p:cNvSpPr>
            <a:spLocks noGrp="1"/>
          </p:cNvSpPr>
          <p:nvPr>
            <p:ph type="subTitle" idx="1" hasCustomPrompt="1"/>
          </p:nvPr>
        </p:nvSpPr>
        <p:spPr>
          <a:xfrm>
            <a:off x="381307" y="4097219"/>
            <a:ext cx="5552892" cy="732413"/>
          </a:xfrm>
          <a:prstGeom prst="rect">
            <a:avLst/>
          </a:prstGeom>
        </p:spPr>
        <p:txBody>
          <a:bodyPr lIns="0" tIns="0" rIns="0" bIns="0">
            <a:noAutofit/>
          </a:bodyPr>
          <a:lstStyle>
            <a:lvl1pPr marL="0" indent="0" algn="l">
              <a:lnSpc>
                <a:spcPct val="90000"/>
              </a:lnSpc>
              <a:buNone/>
              <a:defRPr sz="23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pic>
        <p:nvPicPr>
          <p:cNvPr id="5" name="Picture 4">
            <a:extLst>
              <a:ext uri="{FF2B5EF4-FFF2-40B4-BE49-F238E27FC236}">
                <a16:creationId xmlns:a16="http://schemas.microsoft.com/office/drawing/2014/main" id="{009C35DC-5268-B51F-E3E6-2B1BD6F03429}"/>
              </a:ext>
            </a:extLst>
          </p:cNvPr>
          <p:cNvPicPr>
            <a:picLocks noChangeAspect="1"/>
          </p:cNvPicPr>
          <p:nvPr userDrawn="1"/>
        </p:nvPicPr>
        <p:blipFill>
          <a:blip r:embed="rId3"/>
          <a:srcRect l="6" r="6"/>
          <a:stretch/>
        </p:blipFill>
        <p:spPr>
          <a:xfrm>
            <a:off x="9767456" y="6133097"/>
            <a:ext cx="1929024" cy="561061"/>
          </a:xfrm>
          <a:prstGeom prst="rect">
            <a:avLst/>
          </a:prstGeom>
        </p:spPr>
      </p:pic>
      <p:sp>
        <p:nvSpPr>
          <p:cNvPr id="3" name="Text Placeholder 5">
            <a:extLst>
              <a:ext uri="{FF2B5EF4-FFF2-40B4-BE49-F238E27FC236}">
                <a16:creationId xmlns:a16="http://schemas.microsoft.com/office/drawing/2014/main" id="{068CE14F-7427-14F4-D9FF-24650C8929A3}"/>
              </a:ext>
            </a:extLst>
          </p:cNvPr>
          <p:cNvSpPr txBox="1">
            <a:spLocks/>
          </p:cNvSpPr>
          <p:nvPr userDrawn="1"/>
        </p:nvSpPr>
        <p:spPr>
          <a:xfrm>
            <a:off x="371475" y="6503658"/>
            <a:ext cx="7166539" cy="381001"/>
          </a:xfrm>
          <a:prstGeom prst="rect">
            <a:avLst/>
          </a:prstGeom>
          <a:noFill/>
        </p:spPr>
        <p:txBody>
          <a:bodyPr wrap="square"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lang="en-US" sz="850" b="0"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GB">
                <a:solidFill>
                  <a:schemeClr val="tx1"/>
                </a:solidFill>
              </a:rPr>
              <a:t>[Add company classification and regulatory details] </a:t>
            </a:r>
          </a:p>
        </p:txBody>
      </p:sp>
      <p:grpSp>
        <p:nvGrpSpPr>
          <p:cNvPr id="7" name="Group 6">
            <a:extLst>
              <a:ext uri="{FF2B5EF4-FFF2-40B4-BE49-F238E27FC236}">
                <a16:creationId xmlns:a16="http://schemas.microsoft.com/office/drawing/2014/main" id="{D7C2B6AF-EBF3-C940-5758-05229A7E079F}"/>
              </a:ext>
            </a:extLst>
          </p:cNvPr>
          <p:cNvGrpSpPr/>
          <p:nvPr userDrawn="1"/>
        </p:nvGrpSpPr>
        <p:grpSpPr>
          <a:xfrm>
            <a:off x="12093433" y="-8879"/>
            <a:ext cx="107445" cy="6880196"/>
            <a:chOff x="9042207" y="-13238"/>
            <a:chExt cx="107305" cy="6871238"/>
          </a:xfrm>
        </p:grpSpPr>
        <p:sp>
          <p:nvSpPr>
            <p:cNvPr id="8" name="Rectangle 7">
              <a:extLst>
                <a:ext uri="{FF2B5EF4-FFF2-40B4-BE49-F238E27FC236}">
                  <a16:creationId xmlns:a16="http://schemas.microsoft.com/office/drawing/2014/main" id="{909F52FC-723D-FDC4-E92A-B38C0FE3F7B9}"/>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6B2A718-B748-8948-4255-F0A09EFA5E45}"/>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2F3B610-2271-A816-ADF5-8F889918BD9A}"/>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A680D55-B294-34EE-79DC-E076CBDCE367}"/>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24722CA3-02A7-428E-07AC-B35D5BA46591}"/>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2B168AEA-AB6E-401C-2A28-1A34F865FF8F}"/>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7BEAC247-1D02-80FA-4B52-16DA0DA7917F}"/>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2661F7E0-06F4-922F-F0B0-680E8863B83B}"/>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2C6D8DB4-CCC0-BEEF-745B-2DF9997028CB}"/>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5CA331A6-17EC-F2FC-09ED-435F52961F2B}"/>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7ECE97B1-AF72-09AF-6F00-50A2CCFBCDEA}"/>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5B651D40-A37B-D760-9E2E-04982B0C2C12}"/>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A5AD1006-B558-6EB6-F7DB-335FE77BF208}"/>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D3DED845-EE46-2F13-CB6E-E29E6530AD54}"/>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4DF5FE91-16A5-C81D-EB1B-C3843CC09698}"/>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6055D61-9AA7-7EE5-5154-83FD0DD1C498}"/>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C7EBE5DB-D6EC-EAA3-B41F-EC13212367A1}"/>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BC3B1409-A088-96E3-1801-7B9733C12D47}"/>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9021546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hank you Passion red">
    <p:bg>
      <p:bgPr>
        <a:solidFill>
          <a:schemeClr val="accent1"/>
        </a:solidFill>
        <a:effectLst/>
      </p:bgPr>
    </p:bg>
    <p:spTree>
      <p:nvGrpSpPr>
        <p:cNvPr id="1" name=""/>
        <p:cNvGrpSpPr/>
        <p:nvPr/>
      </p:nvGrpSpPr>
      <p:grpSpPr>
        <a:xfrm>
          <a:off x="0" y="0"/>
          <a:ext cx="0" cy="0"/>
          <a:chOff x="0" y="0"/>
          <a:chExt cx="0" cy="0"/>
        </a:xfrm>
      </p:grpSpPr>
      <p:pic>
        <p:nvPicPr>
          <p:cNvPr id="2" name="Picture 1" descr="A black background with white text&#10;&#10;Description automatically generated">
            <a:extLst>
              <a:ext uri="{FF2B5EF4-FFF2-40B4-BE49-F238E27FC236}">
                <a16:creationId xmlns:a16="http://schemas.microsoft.com/office/drawing/2014/main" id="{E71F9244-52E9-4CEC-68D0-02DB8CE9F9BB}"/>
              </a:ext>
            </a:extLst>
          </p:cNvPr>
          <p:cNvPicPr>
            <a:picLocks noChangeAspect="1"/>
          </p:cNvPicPr>
          <p:nvPr userDrawn="1"/>
        </p:nvPicPr>
        <p:blipFill>
          <a:blip r:embed="rId2"/>
          <a:stretch>
            <a:fillRect/>
          </a:stretch>
        </p:blipFill>
        <p:spPr>
          <a:xfrm>
            <a:off x="2230241" y="1904861"/>
            <a:ext cx="7857655" cy="3070262"/>
          </a:xfrm>
          <a:prstGeom prst="rect">
            <a:avLst/>
          </a:prstGeom>
        </p:spPr>
      </p:pic>
      <p:pic>
        <p:nvPicPr>
          <p:cNvPr id="6" name="Picture 5">
            <a:extLst>
              <a:ext uri="{FF2B5EF4-FFF2-40B4-BE49-F238E27FC236}">
                <a16:creationId xmlns:a16="http://schemas.microsoft.com/office/drawing/2014/main" id="{C83B5296-5E3F-9B58-26DC-E903448B8C00}"/>
              </a:ext>
            </a:extLst>
          </p:cNvPr>
          <p:cNvPicPr>
            <a:picLocks noChangeAspect="1"/>
          </p:cNvPicPr>
          <p:nvPr userDrawn="1"/>
        </p:nvPicPr>
        <p:blipFill>
          <a:blip r:embed="rId3"/>
          <a:srcRect l="6" r="6"/>
          <a:stretch/>
        </p:blipFill>
        <p:spPr>
          <a:xfrm>
            <a:off x="9767456" y="6133097"/>
            <a:ext cx="1929024" cy="561061"/>
          </a:xfrm>
          <a:prstGeom prst="rect">
            <a:avLst/>
          </a:prstGeom>
        </p:spPr>
      </p:pic>
      <p:grpSp>
        <p:nvGrpSpPr>
          <p:cNvPr id="3" name="Group 2">
            <a:extLst>
              <a:ext uri="{FF2B5EF4-FFF2-40B4-BE49-F238E27FC236}">
                <a16:creationId xmlns:a16="http://schemas.microsoft.com/office/drawing/2014/main" id="{2101250F-4395-9B3B-BFFB-2D17D47A6659}"/>
              </a:ext>
            </a:extLst>
          </p:cNvPr>
          <p:cNvGrpSpPr/>
          <p:nvPr userDrawn="1"/>
        </p:nvGrpSpPr>
        <p:grpSpPr>
          <a:xfrm>
            <a:off x="12093433" y="-8879"/>
            <a:ext cx="107445" cy="6880196"/>
            <a:chOff x="9042207" y="-13238"/>
            <a:chExt cx="107305" cy="6871238"/>
          </a:xfrm>
        </p:grpSpPr>
        <p:sp>
          <p:nvSpPr>
            <p:cNvPr id="4" name="Rectangle 3">
              <a:extLst>
                <a:ext uri="{FF2B5EF4-FFF2-40B4-BE49-F238E27FC236}">
                  <a16:creationId xmlns:a16="http://schemas.microsoft.com/office/drawing/2014/main" id="{5FC4E4CD-EFBC-8039-D623-D7D0FB5F5D12}"/>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2DF8F2E6-0820-FD87-E545-D512A2C66BE6}"/>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3DE83FBC-29CD-64E7-3B17-7AA6B3568795}"/>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3C1B752A-55B7-0477-AB57-4DB869DA1E34}"/>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259B3A1-49DD-623E-E45C-E388F8275A51}"/>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660B5055-CF8D-2823-0147-A5D6E1ED152A}"/>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98AE5AA-0151-B2AA-FCB8-8A183EE638C2}"/>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73000980-433F-BF11-1D34-B24CFDF41BB5}"/>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DD2897E7-1274-40A1-D998-41B016EDD76F}"/>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FF795659-63EC-1AB2-6C40-CBBC7413E825}"/>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15258CCD-10F7-855B-3278-04111DA0EC17}"/>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A33C1146-26D3-7561-F842-898C0F3E14EE}"/>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4A1EE976-DB9A-6D85-7D9A-5C5597E7EB4E}"/>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4E0DA266-E512-7178-BFAB-B9DC8CB66FFC}"/>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29FF6BD9-C0E1-E502-94AF-263A10163369}"/>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57BB0A75-1D7D-1C46-6BC3-783FBE503F98}"/>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5471E6EA-D62D-6398-415C-CDFC7F2B49A5}"/>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240C6F65-A013-09BF-CB3F-A55F3776674F}"/>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03144845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Thank you 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15E780-A6F6-DD77-BB3F-9C1684DCEBD8}"/>
              </a:ext>
            </a:extLst>
          </p:cNvPr>
          <p:cNvPicPr>
            <a:picLocks noChangeAspect="1"/>
          </p:cNvPicPr>
          <p:nvPr userDrawn="1"/>
        </p:nvPicPr>
        <p:blipFill>
          <a:blip r:embed="rId3"/>
          <a:srcRect l="6" r="6"/>
          <a:stretch/>
        </p:blipFill>
        <p:spPr>
          <a:xfrm>
            <a:off x="9767456" y="6133097"/>
            <a:ext cx="1929024" cy="561061"/>
          </a:xfrm>
          <a:prstGeom prst="rect">
            <a:avLst/>
          </a:prstGeom>
        </p:spPr>
      </p:pic>
      <p:pic>
        <p:nvPicPr>
          <p:cNvPr id="2" name="Picture 1" descr="A black background with white text&#10;&#10;Description automatically generated">
            <a:extLst>
              <a:ext uri="{FF2B5EF4-FFF2-40B4-BE49-F238E27FC236}">
                <a16:creationId xmlns:a16="http://schemas.microsoft.com/office/drawing/2014/main" id="{3E7EEEE8-F7C6-ED26-784B-59E1124E681B}"/>
              </a:ext>
            </a:extLst>
          </p:cNvPr>
          <p:cNvPicPr>
            <a:picLocks noChangeAspect="1"/>
          </p:cNvPicPr>
          <p:nvPr userDrawn="1"/>
        </p:nvPicPr>
        <p:blipFill>
          <a:blip r:embed="rId4"/>
          <a:stretch>
            <a:fillRect/>
          </a:stretch>
        </p:blipFill>
        <p:spPr>
          <a:xfrm>
            <a:off x="2230241" y="1904861"/>
            <a:ext cx="7857655" cy="3070262"/>
          </a:xfrm>
          <a:prstGeom prst="rect">
            <a:avLst/>
          </a:prstGeom>
        </p:spPr>
      </p:pic>
      <p:grpSp>
        <p:nvGrpSpPr>
          <p:cNvPr id="3" name="Group 2">
            <a:extLst>
              <a:ext uri="{FF2B5EF4-FFF2-40B4-BE49-F238E27FC236}">
                <a16:creationId xmlns:a16="http://schemas.microsoft.com/office/drawing/2014/main" id="{92C43049-096E-1AB8-AD20-B5012E4A4CA1}"/>
              </a:ext>
            </a:extLst>
          </p:cNvPr>
          <p:cNvGrpSpPr/>
          <p:nvPr userDrawn="1"/>
        </p:nvGrpSpPr>
        <p:grpSpPr>
          <a:xfrm>
            <a:off x="12093433" y="-8879"/>
            <a:ext cx="107445" cy="6880196"/>
            <a:chOff x="9042207" y="-13238"/>
            <a:chExt cx="107305" cy="6871238"/>
          </a:xfrm>
        </p:grpSpPr>
        <p:sp>
          <p:nvSpPr>
            <p:cNvPr id="4" name="Rectangle 3">
              <a:extLst>
                <a:ext uri="{FF2B5EF4-FFF2-40B4-BE49-F238E27FC236}">
                  <a16:creationId xmlns:a16="http://schemas.microsoft.com/office/drawing/2014/main" id="{CFA2EE2F-53FC-7B8C-2A80-5A7334FEF7CC}"/>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80ABA7F-8724-6A2F-67AD-EE5B3BB4102E}"/>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B3A0B35-A324-E388-7148-71033CFECACF}"/>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7CCA9EF-5B88-CB12-BB40-23DC5EFAB879}"/>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1DB6DE87-3E36-F718-7DB8-FA3E4A2E5F6D}"/>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2F997C5-6EB2-6180-8AA9-36CD8DAD5A86}"/>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41028A0-E8E5-D92B-E505-AB9625D3EC46}"/>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81741CB1-CF21-A30B-4C34-EAE316719E4F}"/>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F4F095B7-3AA6-C880-581C-063A63D7A503}"/>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20D000FB-6EA6-96AF-8E11-CF912D267B5C}"/>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3003A545-2E09-DD3D-AEC9-EF81B76DC413}"/>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9F78A04E-9901-363B-2465-6602F612FF8B}"/>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B429A118-8666-C48B-4845-AA73FCE81461}"/>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A671A3E5-3589-B40C-6E35-E47F6BCC9079}"/>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B93085E2-678E-20D4-9614-0738C0EE1A25}"/>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2902E35-454E-CA87-881F-2EDA237318BB}"/>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9BB96A95-13FA-F76C-D4A7-FD5E92F18FDA}"/>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D706D543-AB7A-DDB6-E29C-1B8DE08DD8F1}"/>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1011896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hank you African heartbeat patter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black background with white text&#10;&#10;Description automatically generated">
            <a:extLst>
              <a:ext uri="{FF2B5EF4-FFF2-40B4-BE49-F238E27FC236}">
                <a16:creationId xmlns:a16="http://schemas.microsoft.com/office/drawing/2014/main" id="{E71F9244-52E9-4CEC-68D0-02DB8CE9F9BB}"/>
              </a:ext>
            </a:extLst>
          </p:cNvPr>
          <p:cNvPicPr>
            <a:picLocks noChangeAspect="1"/>
          </p:cNvPicPr>
          <p:nvPr userDrawn="1"/>
        </p:nvPicPr>
        <p:blipFill>
          <a:blip r:embed="rId3"/>
          <a:stretch>
            <a:fillRect/>
          </a:stretch>
        </p:blipFill>
        <p:spPr>
          <a:xfrm>
            <a:off x="2230241" y="1904861"/>
            <a:ext cx="7857655" cy="3070262"/>
          </a:xfrm>
          <a:prstGeom prst="rect">
            <a:avLst/>
          </a:prstGeom>
        </p:spPr>
      </p:pic>
      <p:pic>
        <p:nvPicPr>
          <p:cNvPr id="5" name="Picture 4">
            <a:extLst>
              <a:ext uri="{FF2B5EF4-FFF2-40B4-BE49-F238E27FC236}">
                <a16:creationId xmlns:a16="http://schemas.microsoft.com/office/drawing/2014/main" id="{4B82AEE4-4F33-0982-4F28-E4D7EDA9FD15}"/>
              </a:ext>
            </a:extLst>
          </p:cNvPr>
          <p:cNvPicPr>
            <a:picLocks noChangeAspect="1"/>
          </p:cNvPicPr>
          <p:nvPr userDrawn="1"/>
        </p:nvPicPr>
        <p:blipFill>
          <a:blip r:embed="rId4"/>
          <a:srcRect l="6" r="6"/>
          <a:stretch/>
        </p:blipFill>
        <p:spPr>
          <a:xfrm>
            <a:off x="9767456" y="6133097"/>
            <a:ext cx="1929024" cy="561061"/>
          </a:xfrm>
          <a:prstGeom prst="rect">
            <a:avLst/>
          </a:prstGeom>
        </p:spPr>
      </p:pic>
      <p:grpSp>
        <p:nvGrpSpPr>
          <p:cNvPr id="3" name="Group 2">
            <a:extLst>
              <a:ext uri="{FF2B5EF4-FFF2-40B4-BE49-F238E27FC236}">
                <a16:creationId xmlns:a16="http://schemas.microsoft.com/office/drawing/2014/main" id="{B7EE738B-E0EF-4022-EBC7-BFE519248978}"/>
              </a:ext>
            </a:extLst>
          </p:cNvPr>
          <p:cNvGrpSpPr/>
          <p:nvPr userDrawn="1"/>
        </p:nvGrpSpPr>
        <p:grpSpPr>
          <a:xfrm>
            <a:off x="12093433" y="-8879"/>
            <a:ext cx="107445" cy="6880196"/>
            <a:chOff x="9042207" y="-13238"/>
            <a:chExt cx="107305" cy="6871238"/>
          </a:xfrm>
        </p:grpSpPr>
        <p:sp>
          <p:nvSpPr>
            <p:cNvPr id="4" name="Rectangle 3">
              <a:extLst>
                <a:ext uri="{FF2B5EF4-FFF2-40B4-BE49-F238E27FC236}">
                  <a16:creationId xmlns:a16="http://schemas.microsoft.com/office/drawing/2014/main" id="{B48947D6-2E76-D69F-1E2E-2DFD734BADEF}"/>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43401263-A0BF-BEB1-D7DD-B36751F2E463}"/>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1502DF8C-D8E0-2F9A-E48E-C0B296C3E878}"/>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6690F903-B0A5-0E25-1D91-7B511A8B1A3A}"/>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64C9F65-2ACF-A2EA-1F57-42CA3E3E51D5}"/>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761F9C0B-403E-4CE2-6D6D-02EF88BDF26F}"/>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3FF74647-C303-F127-8EC4-0B31D2744F6C}"/>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DB5E37F9-5A9B-2182-B38B-20C56C0B01E0}"/>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6AC80C08-491C-484C-3CCF-C558EE725585}"/>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A2264FF8-22AB-C694-15A0-B3DA0C9F83C7}"/>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11F44FE6-64CC-2F9C-4303-195FFB072777}"/>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E4C90DBC-108F-2C11-0E92-F1B1E3251CCD}"/>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BB9E3D5B-F1B4-845D-FA5C-FF6B291AEF9D}"/>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FECCEF40-447C-5A3D-99DB-D39D93751A0B}"/>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9CC13774-1998-D2A7-A197-883C1C32054F}"/>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1CD6756A-8302-2479-6D1B-3F196ACAEF7C}"/>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5880112E-2780-433C-A993-F054F2C4F7DC}"/>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B8E17CCF-5E26-FFB4-715C-39FA5462B67E}"/>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1811833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hank you Inspire pattern">
    <p:bg>
      <p:bgPr>
        <a:solidFill>
          <a:schemeClr val="accent4"/>
        </a:solidFill>
        <a:effectLst/>
      </p:bgPr>
    </p:bg>
    <p:spTree>
      <p:nvGrpSpPr>
        <p:cNvPr id="1" name=""/>
        <p:cNvGrpSpPr/>
        <p:nvPr/>
      </p:nvGrpSpPr>
      <p:grpSpPr>
        <a:xfrm>
          <a:off x="0" y="0"/>
          <a:ext cx="0" cy="0"/>
          <a:chOff x="0" y="0"/>
          <a:chExt cx="0" cy="0"/>
        </a:xfrm>
      </p:grpSpPr>
      <p:pic>
        <p:nvPicPr>
          <p:cNvPr id="7" name="Picture 6" descr="A black background with red text&#10;&#10;Description automatically generated">
            <a:extLst>
              <a:ext uri="{FF2B5EF4-FFF2-40B4-BE49-F238E27FC236}">
                <a16:creationId xmlns:a16="http://schemas.microsoft.com/office/drawing/2014/main" id="{AEBE35F8-5B53-985B-854B-45D5ED054A2A}"/>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E714F399-2744-FC49-B15B-A015F098BBF6}"/>
              </a:ext>
            </a:extLst>
          </p:cNvPr>
          <p:cNvPicPr>
            <a:picLocks noChangeAspect="1"/>
          </p:cNvPicPr>
          <p:nvPr userDrawn="1"/>
        </p:nvPicPr>
        <p:blipFill>
          <a:blip r:embed="rId3"/>
          <a:srcRect l="6" r="6"/>
          <a:stretch/>
        </p:blipFill>
        <p:spPr>
          <a:xfrm>
            <a:off x="9767456" y="6133097"/>
            <a:ext cx="1929024" cy="561061"/>
          </a:xfrm>
          <a:prstGeom prst="rect">
            <a:avLst/>
          </a:prstGeom>
        </p:spPr>
      </p:pic>
      <p:grpSp>
        <p:nvGrpSpPr>
          <p:cNvPr id="2" name="Group 1">
            <a:extLst>
              <a:ext uri="{FF2B5EF4-FFF2-40B4-BE49-F238E27FC236}">
                <a16:creationId xmlns:a16="http://schemas.microsoft.com/office/drawing/2014/main" id="{73D369CF-49CF-FEC8-52E2-4794D852C6CF}"/>
              </a:ext>
            </a:extLst>
          </p:cNvPr>
          <p:cNvGrpSpPr/>
          <p:nvPr userDrawn="1"/>
        </p:nvGrpSpPr>
        <p:grpSpPr>
          <a:xfrm>
            <a:off x="12093433" y="-8879"/>
            <a:ext cx="107445" cy="6880196"/>
            <a:chOff x="9042207" y="-13238"/>
            <a:chExt cx="107305" cy="6871238"/>
          </a:xfrm>
        </p:grpSpPr>
        <p:sp>
          <p:nvSpPr>
            <p:cNvPr id="4" name="Rectangle 3">
              <a:extLst>
                <a:ext uri="{FF2B5EF4-FFF2-40B4-BE49-F238E27FC236}">
                  <a16:creationId xmlns:a16="http://schemas.microsoft.com/office/drawing/2014/main" id="{3826BBAC-0723-8B5B-CFFA-3B3DF0E7803B}"/>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3316689-856E-4042-88CB-0818AE3827E8}"/>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FD40A0E-A105-DF5B-8AEB-BF79C52D4531}"/>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9D6B2BDF-7B40-C385-ABA5-D024EA01E246}"/>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FC605FD-9407-3609-7035-9E386CF521D4}"/>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349A61B-3207-92AA-F71D-6715F8945318}"/>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6E859089-9D0D-42A9-20DA-FACCF7BD706A}"/>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ACC74D33-3CB5-D66E-269B-F3C71B1A43FB}"/>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FCB5884A-76F9-9E4A-F21D-571E2D93D7E2}"/>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3DAB4FB7-97F6-3662-3E1F-5BBE7DCB9B49}"/>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5B07B453-E9AE-CAF4-9C46-31562660CA0C}"/>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6B2146DD-81C6-6C2B-8183-C5BD233B2889}"/>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D05858F1-0D37-068A-5D9F-DD35DB3B7891}"/>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F7274870-A1EB-FC48-E9A4-5E07BEA1B4AD}"/>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BEE990F1-0530-6B04-AC98-EC4D5F4D4AFA}"/>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5DB335DB-7301-D14B-20D6-B186EF7A5AD4}"/>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88D91F2D-D0A3-8F22-67FE-B54329DE3A31}"/>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35A7B204-3291-479B-F17E-64CF982344D5}"/>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0686016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hank you image - white">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EDD7EAA-5250-61BD-0FD3-B55F26306C9D}"/>
              </a:ext>
            </a:extLst>
          </p:cNvPr>
          <p:cNvSpPr>
            <a:spLocks noGrp="1"/>
          </p:cNvSpPr>
          <p:nvPr>
            <p:ph type="pic" sz="quarter" idx="10" hasCustomPrompt="1"/>
          </p:nvPr>
        </p:nvSpPr>
        <p:spPr>
          <a:xfrm>
            <a:off x="0" y="0"/>
            <a:ext cx="12192000" cy="6858000"/>
          </a:xfrm>
        </p:spPr>
        <p:txBody>
          <a:bodyPr/>
          <a:lstStyle>
            <a:lvl1pPr marL="0" indent="0" algn="ctr">
              <a:buNone/>
              <a:defRPr/>
            </a:lvl1pPr>
          </a:lstStyle>
          <a:p>
            <a:r>
              <a:rPr lang="en-US"/>
              <a:t>Add picture</a:t>
            </a:r>
            <a:endParaRPr lang="en-GB"/>
          </a:p>
        </p:txBody>
      </p:sp>
      <p:pic>
        <p:nvPicPr>
          <p:cNvPr id="2" name="Picture 1" descr="A black background with white text&#10;&#10;Description automatically generated">
            <a:extLst>
              <a:ext uri="{FF2B5EF4-FFF2-40B4-BE49-F238E27FC236}">
                <a16:creationId xmlns:a16="http://schemas.microsoft.com/office/drawing/2014/main" id="{11F7CBDA-2C5A-F11C-9FDD-C063363BD563}"/>
              </a:ext>
            </a:extLst>
          </p:cNvPr>
          <p:cNvPicPr>
            <a:picLocks noChangeAspect="1"/>
          </p:cNvPicPr>
          <p:nvPr userDrawn="1"/>
        </p:nvPicPr>
        <p:blipFill>
          <a:blip r:embed="rId2"/>
          <a:stretch>
            <a:fillRect/>
          </a:stretch>
        </p:blipFill>
        <p:spPr>
          <a:xfrm>
            <a:off x="2230241" y="1904861"/>
            <a:ext cx="7857655" cy="3070262"/>
          </a:xfrm>
          <a:prstGeom prst="rect">
            <a:avLst/>
          </a:prstGeom>
        </p:spPr>
      </p:pic>
      <p:pic>
        <p:nvPicPr>
          <p:cNvPr id="3" name="Picture 2">
            <a:extLst>
              <a:ext uri="{FF2B5EF4-FFF2-40B4-BE49-F238E27FC236}">
                <a16:creationId xmlns:a16="http://schemas.microsoft.com/office/drawing/2014/main" id="{FB0F8B5C-F4DB-E7DB-01E7-9540F10D5D42}"/>
              </a:ext>
            </a:extLst>
          </p:cNvPr>
          <p:cNvPicPr>
            <a:picLocks noChangeAspect="1"/>
          </p:cNvPicPr>
          <p:nvPr userDrawn="1"/>
        </p:nvPicPr>
        <p:blipFill>
          <a:blip r:embed="rId3"/>
          <a:srcRect l="6" r="6"/>
          <a:stretch/>
        </p:blipFill>
        <p:spPr>
          <a:xfrm>
            <a:off x="9767456" y="6133097"/>
            <a:ext cx="1929024" cy="561061"/>
          </a:xfrm>
          <a:prstGeom prst="rect">
            <a:avLst/>
          </a:prstGeom>
        </p:spPr>
      </p:pic>
      <p:grpSp>
        <p:nvGrpSpPr>
          <p:cNvPr id="5" name="Group 4">
            <a:extLst>
              <a:ext uri="{FF2B5EF4-FFF2-40B4-BE49-F238E27FC236}">
                <a16:creationId xmlns:a16="http://schemas.microsoft.com/office/drawing/2014/main" id="{48DBAA41-B347-0C0B-CC44-9AD22FA61ACF}"/>
              </a:ext>
            </a:extLst>
          </p:cNvPr>
          <p:cNvGrpSpPr/>
          <p:nvPr userDrawn="1"/>
        </p:nvGrpSpPr>
        <p:grpSpPr>
          <a:xfrm>
            <a:off x="12093433" y="-8879"/>
            <a:ext cx="107445" cy="6880196"/>
            <a:chOff x="9042207" y="-13238"/>
            <a:chExt cx="107305" cy="6871238"/>
          </a:xfrm>
        </p:grpSpPr>
        <p:sp>
          <p:nvSpPr>
            <p:cNvPr id="6" name="Rectangle 5">
              <a:extLst>
                <a:ext uri="{FF2B5EF4-FFF2-40B4-BE49-F238E27FC236}">
                  <a16:creationId xmlns:a16="http://schemas.microsoft.com/office/drawing/2014/main" id="{3A120D81-384A-5730-3EA7-57A6DB9355B3}"/>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17EB7A39-D0AC-1BED-352C-5A8204C92D1B}"/>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E1E067E6-5924-274A-0287-59EAB200350E}"/>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ADD43888-478E-EDBD-DC0B-7D9AB4522387}"/>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FE34454-6F0F-769E-6B44-843EE8B037F1}"/>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59E04E6-4816-B64F-3740-A7CAA2A96B85}"/>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06EE9F93-19E5-9DBA-2947-C8841EAFAC6C}"/>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8C3A4848-0D42-5429-0929-B744C56788B8}"/>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859A209E-CDE4-572C-0CBC-395F4DCD8DCC}"/>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7134BDC7-9C48-471D-0285-08ACBFE34BFE}"/>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EBBE2DC0-4F4D-0254-3C02-8E47E44B6E8A}"/>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2A2EA10C-5179-00EE-02E6-632752FC9644}"/>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52E4A8E4-733F-965E-2EA1-4876494FDB16}"/>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6F395567-17E0-FF2C-9662-A036C69ED985}"/>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0F57D594-B45C-4B7C-03A1-93B64ACC4B38}"/>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4AD5301D-ED93-F05D-D2CE-48F445AAA9FE}"/>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902D836E-5647-548D-6CA8-A04726A1730E}"/>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41C21B0A-94C4-CC72-8B81-0F83E30B1FF4}"/>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3147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pic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358774" y="445808"/>
            <a:ext cx="11337925" cy="710639"/>
          </a:xfrm>
        </p:spPr>
        <p:txBody>
          <a:bodyPr anchor="b"/>
          <a:lstStyle>
            <a:lvl1pPr>
              <a:defRPr/>
            </a:lvl1pPr>
          </a:lstStyle>
          <a:p>
            <a:r>
              <a:rPr lang="en-US"/>
              <a:t>Add title</a:t>
            </a:r>
            <a:endParaRPr lang="en-GB"/>
          </a:p>
        </p:txBody>
      </p:sp>
      <p:sp>
        <p:nvSpPr>
          <p:cNvPr id="8" name="Picture Placeholder 7">
            <a:extLst>
              <a:ext uri="{FF2B5EF4-FFF2-40B4-BE49-F238E27FC236}">
                <a16:creationId xmlns:a16="http://schemas.microsoft.com/office/drawing/2014/main" id="{863F8DF2-10EE-4ED2-91AB-B7E3C37627A0}"/>
              </a:ext>
            </a:extLst>
          </p:cNvPr>
          <p:cNvSpPr>
            <a:spLocks noGrp="1"/>
          </p:cNvSpPr>
          <p:nvPr>
            <p:ph type="pic" sz="quarter" idx="12" hasCustomPrompt="1"/>
          </p:nvPr>
        </p:nvSpPr>
        <p:spPr>
          <a:xfrm>
            <a:off x="358775" y="1449389"/>
            <a:ext cx="11337924" cy="3959222"/>
          </a:xfrm>
          <a:solidFill>
            <a:schemeClr val="bg2">
              <a:lumMod val="95000"/>
            </a:schemeClr>
          </a:solidFill>
        </p:spPr>
        <p:txBody>
          <a:bodyPr/>
          <a:lstStyle>
            <a:lvl1pPr marL="0" indent="0">
              <a:buFont typeface="Arial" panose="020B0604020202020204" pitchFamily="34" charset="0"/>
              <a:buNone/>
              <a:defRPr sz="1600"/>
            </a:lvl1pPr>
          </a:lstStyle>
          <a:p>
            <a:r>
              <a:rPr lang="en-GB"/>
              <a:t>Add picture</a:t>
            </a:r>
          </a:p>
        </p:txBody>
      </p:sp>
      <p:sp>
        <p:nvSpPr>
          <p:cNvPr id="10" name="Text Placeholder 9">
            <a:extLst>
              <a:ext uri="{FF2B5EF4-FFF2-40B4-BE49-F238E27FC236}">
                <a16:creationId xmlns:a16="http://schemas.microsoft.com/office/drawing/2014/main" id="{75C1C585-F7B3-47D7-9F59-BA03B794FAAB}"/>
              </a:ext>
            </a:extLst>
          </p:cNvPr>
          <p:cNvSpPr>
            <a:spLocks noGrp="1"/>
          </p:cNvSpPr>
          <p:nvPr>
            <p:ph type="body" sz="quarter" idx="13" hasCustomPrompt="1"/>
          </p:nvPr>
        </p:nvSpPr>
        <p:spPr>
          <a:xfrm>
            <a:off x="358775" y="5408611"/>
            <a:ext cx="11337924" cy="488951"/>
          </a:xfrm>
          <a:solidFill>
            <a:srgbClr val="4D4D4D"/>
          </a:solidFill>
        </p:spPr>
        <p:txBody>
          <a:bodyPr lIns="108000" tIns="108000" rIns="108000" bIns="108000"/>
          <a:lstStyle>
            <a:lvl1pPr marL="0" indent="0">
              <a:buNone/>
              <a:defRPr sz="1000" i="0">
                <a:solidFill>
                  <a:schemeClr val="tx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3" name="TextBox 2">
            <a:extLst>
              <a:ext uri="{FF2B5EF4-FFF2-40B4-BE49-F238E27FC236}">
                <a16:creationId xmlns:a16="http://schemas.microsoft.com/office/drawing/2014/main" id="{C4A97F5F-13D6-C95E-E7F7-61A8F2E4F01F}"/>
              </a:ext>
            </a:extLst>
          </p:cNvPr>
          <p:cNvSpPr txBox="1"/>
          <p:nvPr userDrawn="1"/>
        </p:nvSpPr>
        <p:spPr>
          <a:xfrm>
            <a:off x="358775" y="6348669"/>
            <a:ext cx="227151" cy="283906"/>
          </a:xfrm>
          <a:prstGeom prst="rect">
            <a:avLst/>
          </a:prstGeom>
          <a:noFill/>
        </p:spPr>
        <p:txBody>
          <a:bodyPr wrap="square" lIns="0" tIns="0" rIns="0" bIns="144000" rtlCol="0">
            <a:spAutoFit/>
          </a:bodyPr>
          <a:lstStyle/>
          <a:p>
            <a:fld id="{1B89E529-AE4E-4371-8EFE-1FBBC6F604E7}" type="slidenum">
              <a:rPr lang="en-US" sz="900" smtClean="0">
                <a:solidFill>
                  <a:schemeClr val="tx2"/>
                </a:solidFill>
              </a:rPr>
              <a:t>‹#›</a:t>
            </a:fld>
            <a:endParaRPr lang="en-GB" sz="900">
              <a:solidFill>
                <a:schemeClr val="tx2"/>
              </a:solidFill>
            </a:endParaRPr>
          </a:p>
        </p:txBody>
      </p:sp>
    </p:spTree>
    <p:extLst>
      <p:ext uri="{BB962C8B-B14F-4D97-AF65-F5344CB8AC3E}">
        <p14:creationId xmlns:p14="http://schemas.microsoft.com/office/powerpoint/2010/main" val="38014805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Thank you image - red">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EDD7EAA-5250-61BD-0FD3-B55F26306C9D}"/>
              </a:ext>
            </a:extLst>
          </p:cNvPr>
          <p:cNvSpPr>
            <a:spLocks noGrp="1"/>
          </p:cNvSpPr>
          <p:nvPr>
            <p:ph type="pic" sz="quarter" idx="10" hasCustomPrompt="1"/>
          </p:nvPr>
        </p:nvSpPr>
        <p:spPr>
          <a:xfrm>
            <a:off x="0" y="0"/>
            <a:ext cx="12192000" cy="6858000"/>
          </a:xfrm>
        </p:spPr>
        <p:txBody>
          <a:bodyPr/>
          <a:lstStyle>
            <a:lvl1pPr marL="0" indent="0" algn="ctr">
              <a:buNone/>
              <a:defRPr/>
            </a:lvl1pPr>
          </a:lstStyle>
          <a:p>
            <a:r>
              <a:rPr lang="en-US"/>
              <a:t>Add picture</a:t>
            </a:r>
            <a:endParaRPr lang="en-GB"/>
          </a:p>
        </p:txBody>
      </p:sp>
      <p:pic>
        <p:nvPicPr>
          <p:cNvPr id="6" name="Picture 5" descr="A close up of a black background&#10;&#10;Description automatically generated">
            <a:extLst>
              <a:ext uri="{FF2B5EF4-FFF2-40B4-BE49-F238E27FC236}">
                <a16:creationId xmlns:a16="http://schemas.microsoft.com/office/drawing/2014/main" id="{05599CF9-A555-DEBF-B0B1-1427E7B23E4C}"/>
              </a:ext>
            </a:extLst>
          </p:cNvPr>
          <p:cNvPicPr>
            <a:picLocks noChangeAspect="1"/>
          </p:cNvPicPr>
          <p:nvPr userDrawn="1"/>
        </p:nvPicPr>
        <p:blipFill>
          <a:blip r:embed="rId2"/>
          <a:stretch>
            <a:fillRect/>
          </a:stretch>
        </p:blipFill>
        <p:spPr>
          <a:xfrm>
            <a:off x="2230241" y="1904861"/>
            <a:ext cx="7857654" cy="3070262"/>
          </a:xfrm>
          <a:prstGeom prst="rect">
            <a:avLst/>
          </a:prstGeom>
        </p:spPr>
      </p:pic>
      <p:pic>
        <p:nvPicPr>
          <p:cNvPr id="2" name="Picture 1" descr="A black background with red text&#10;&#10;Description automatically generated">
            <a:extLst>
              <a:ext uri="{FF2B5EF4-FFF2-40B4-BE49-F238E27FC236}">
                <a16:creationId xmlns:a16="http://schemas.microsoft.com/office/drawing/2014/main" id="{A0101971-247B-C71C-97B6-FAADF9D944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67456" y="6133097"/>
            <a:ext cx="1929244" cy="561061"/>
          </a:xfrm>
          <a:prstGeom prst="rect">
            <a:avLst/>
          </a:prstGeom>
        </p:spPr>
      </p:pic>
      <p:grpSp>
        <p:nvGrpSpPr>
          <p:cNvPr id="3" name="Group 2">
            <a:extLst>
              <a:ext uri="{FF2B5EF4-FFF2-40B4-BE49-F238E27FC236}">
                <a16:creationId xmlns:a16="http://schemas.microsoft.com/office/drawing/2014/main" id="{71544C36-2468-C1DA-C407-A5BF9A3E0052}"/>
              </a:ext>
            </a:extLst>
          </p:cNvPr>
          <p:cNvGrpSpPr/>
          <p:nvPr userDrawn="1"/>
        </p:nvGrpSpPr>
        <p:grpSpPr>
          <a:xfrm>
            <a:off x="12093433" y="-8879"/>
            <a:ext cx="107445" cy="6880196"/>
            <a:chOff x="9042207" y="-13238"/>
            <a:chExt cx="107305" cy="6871238"/>
          </a:xfrm>
        </p:grpSpPr>
        <p:sp>
          <p:nvSpPr>
            <p:cNvPr id="5" name="Rectangle 4">
              <a:extLst>
                <a:ext uri="{FF2B5EF4-FFF2-40B4-BE49-F238E27FC236}">
                  <a16:creationId xmlns:a16="http://schemas.microsoft.com/office/drawing/2014/main" id="{64EBB49F-F4ED-1406-6670-EABEEF65E5DA}"/>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ECBC7E14-AD7A-CB65-CD20-6580A0717F83}"/>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1CA3B91B-B76E-3EE4-7309-6AC4C99DA4B6}"/>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54E585B-BE09-5444-1F18-593296035B70}"/>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6D4F41E-223E-0E43-DA8C-0B942747AF50}"/>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A4C4FF87-AB47-466E-2C43-87E9141E2946}"/>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667F351C-F82F-1311-78BE-AD28826BA79F}"/>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71F9ADED-8AB0-B0D9-6440-45681C71F07E}"/>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5EA93459-CBAB-4BEC-4A98-A078933FD59C}"/>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87FAACEC-B470-14E5-23C4-469D343519FB}"/>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12A9D3F6-F07B-4525-2BCE-BBBAB7906977}"/>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7E4F054A-DB00-82C7-4FA5-1B86B58AA37E}"/>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93B89BE5-549E-2E7E-ACCD-435FD822B4F6}"/>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1AB73575-9337-144F-659B-6BDEAEDD44AA}"/>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F5DE900F-EADE-9C27-E1DA-78D35B2C1060}"/>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8A019A2-AF46-D2D9-FEF2-22D15632FF89}"/>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BCD58235-3FD1-97F7-580F-9A6B5496B2CC}"/>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DE254636-C35D-178C-D27E-C349DB175304}"/>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69693247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Logo on white">
    <p:bg>
      <p:bgPr>
        <a:solidFill>
          <a:schemeClr val="bg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0751D7-21B4-427C-964E-AC2C0CD87B9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48575" y="1520825"/>
            <a:ext cx="3894851" cy="3810079"/>
          </a:xfrm>
          <a:prstGeom prst="rect">
            <a:avLst/>
          </a:prstGeom>
        </p:spPr>
      </p:pic>
      <p:sp>
        <p:nvSpPr>
          <p:cNvPr id="32" name="Text Placeholder 5">
            <a:extLst>
              <a:ext uri="{FF2B5EF4-FFF2-40B4-BE49-F238E27FC236}">
                <a16:creationId xmlns:a16="http://schemas.microsoft.com/office/drawing/2014/main" id="{75165ABD-DA59-43E8-B75E-7DAD51434995}"/>
              </a:ext>
            </a:extLst>
          </p:cNvPr>
          <p:cNvSpPr>
            <a:spLocks noGrp="1"/>
          </p:cNvSpPr>
          <p:nvPr>
            <p:ph type="body" sz="quarter" idx="10" hasCustomPrompt="1"/>
          </p:nvPr>
        </p:nvSpPr>
        <p:spPr>
          <a:xfrm>
            <a:off x="1323037" y="6129338"/>
            <a:ext cx="7166539" cy="381001"/>
          </a:xfrm>
          <a:noFill/>
        </p:spPr>
        <p:txBody>
          <a:bodyPr wrap="square" lIns="0" tIns="0" rIns="0" bIns="0" rtlCol="0" anchor="t">
            <a:noAutofit/>
          </a:bodyPr>
          <a:lstStyle>
            <a:lvl1pPr marL="0" indent="0">
              <a:buNone/>
              <a:defRPr lang="en-US" sz="850" b="0" smtClean="0">
                <a:solidFill>
                  <a:schemeClr val="accent1"/>
                </a:solidFill>
                <a:latin typeface="Arial" panose="020B0604020202020204" pitchFamily="34" charset="0"/>
                <a:cs typeface="Arial" panose="020B0604020202020204" pitchFamily="34" charset="0"/>
              </a:defRPr>
            </a:lvl1pPr>
            <a:lvl2pPr>
              <a:defRPr lang="en-US" sz="1800" smtClean="0">
                <a:solidFill>
                  <a:schemeClr val="tx1"/>
                </a:solidFill>
                <a:cs typeface="+mn-cs"/>
              </a:defRPr>
            </a:lvl2pPr>
            <a:lvl3pPr>
              <a:defRPr lang="en-US" sz="1800" smtClean="0">
                <a:solidFill>
                  <a:schemeClr val="tx1"/>
                </a:solidFill>
                <a:cs typeface="+mn-cs"/>
              </a:defRPr>
            </a:lvl3pPr>
            <a:lvl4pPr>
              <a:defRPr lang="en-US" sz="1800" smtClean="0">
                <a:solidFill>
                  <a:schemeClr val="tx1"/>
                </a:solidFill>
                <a:cs typeface="+mn-cs"/>
              </a:defRPr>
            </a:lvl4pPr>
            <a:lvl5pPr>
              <a:defRPr lang="en-GB" sz="1800">
                <a:solidFill>
                  <a:schemeClr val="tx1"/>
                </a:solidFill>
                <a:cs typeface="+mn-cs"/>
              </a:defRPr>
            </a:lvl5pPr>
          </a:lstStyle>
          <a:p>
            <a:pPr marL="228600" marR="0" lvl="0" indent="-228600" fontAlgn="auto">
              <a:spcAft>
                <a:spcPts val="0"/>
              </a:spcAft>
              <a:buClrTx/>
              <a:buSzTx/>
              <a:tabLst/>
            </a:pPr>
            <a:r>
              <a:rPr lang="en-GB"/>
              <a:t>[Add company classification and regulatory details] </a:t>
            </a:r>
          </a:p>
        </p:txBody>
      </p:sp>
    </p:spTree>
    <p:extLst>
      <p:ext uri="{BB962C8B-B14F-4D97-AF65-F5344CB8AC3E}">
        <p14:creationId xmlns:p14="http://schemas.microsoft.com/office/powerpoint/2010/main" val="333542434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Logo on red">
    <p:bg>
      <p:bgPr>
        <a:solidFill>
          <a:schemeClr val="accent1"/>
        </a:solid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8C26AD0A-B2DA-4BA8-971E-89A9C370B04A}"/>
              </a:ext>
            </a:extLst>
          </p:cNvPr>
          <p:cNvPicPr>
            <a:picLocks noChangeAspect="1"/>
          </p:cNvPicPr>
          <p:nvPr userDrawn="1"/>
        </p:nvPicPr>
        <p:blipFill>
          <a:blip r:embed="rId2"/>
          <a:stretch>
            <a:fillRect/>
          </a:stretch>
        </p:blipFill>
        <p:spPr>
          <a:xfrm>
            <a:off x="4149377" y="1520825"/>
            <a:ext cx="3893247" cy="3810079"/>
          </a:xfrm>
          <a:prstGeom prst="rect">
            <a:avLst/>
          </a:prstGeom>
        </p:spPr>
      </p:pic>
      <p:sp>
        <p:nvSpPr>
          <p:cNvPr id="30" name="Text Placeholder 5">
            <a:extLst>
              <a:ext uri="{FF2B5EF4-FFF2-40B4-BE49-F238E27FC236}">
                <a16:creationId xmlns:a16="http://schemas.microsoft.com/office/drawing/2014/main" id="{8DC2B06C-F2D2-4BB1-ABBB-C1365B4CFAC4}"/>
              </a:ext>
            </a:extLst>
          </p:cNvPr>
          <p:cNvSpPr>
            <a:spLocks noGrp="1"/>
          </p:cNvSpPr>
          <p:nvPr>
            <p:ph type="body" sz="quarter" idx="10" hasCustomPrompt="1"/>
          </p:nvPr>
        </p:nvSpPr>
        <p:spPr>
          <a:xfrm>
            <a:off x="1323037" y="6129338"/>
            <a:ext cx="7166539" cy="381001"/>
          </a:xfrm>
          <a:noFill/>
        </p:spPr>
        <p:txBody>
          <a:bodyPr wrap="square" lIns="0" tIns="0" rIns="0" bIns="0" rtlCol="0" anchor="t">
            <a:noAutofit/>
          </a:bodyPr>
          <a:lstStyle>
            <a:lvl1pPr marL="0" indent="0">
              <a:buNone/>
              <a:defRPr lang="en-US" sz="850" b="0" smtClean="0">
                <a:solidFill>
                  <a:schemeClr val="bg2"/>
                </a:solidFill>
                <a:latin typeface="Arial" panose="020B0604020202020204" pitchFamily="34" charset="0"/>
                <a:cs typeface="Arial" panose="020B0604020202020204" pitchFamily="34" charset="0"/>
              </a:defRPr>
            </a:lvl1pPr>
            <a:lvl2pPr>
              <a:defRPr lang="en-US" sz="1800" smtClean="0">
                <a:solidFill>
                  <a:schemeClr val="tx1"/>
                </a:solidFill>
                <a:cs typeface="+mn-cs"/>
              </a:defRPr>
            </a:lvl2pPr>
            <a:lvl3pPr>
              <a:defRPr lang="en-US" sz="1800" smtClean="0">
                <a:solidFill>
                  <a:schemeClr val="tx1"/>
                </a:solidFill>
                <a:cs typeface="+mn-cs"/>
              </a:defRPr>
            </a:lvl3pPr>
            <a:lvl4pPr>
              <a:defRPr lang="en-US" sz="1800" smtClean="0">
                <a:solidFill>
                  <a:schemeClr val="tx1"/>
                </a:solidFill>
                <a:cs typeface="+mn-cs"/>
              </a:defRPr>
            </a:lvl4pPr>
            <a:lvl5pPr>
              <a:defRPr lang="en-GB" sz="1800">
                <a:solidFill>
                  <a:schemeClr val="tx1"/>
                </a:solidFill>
                <a:cs typeface="+mn-cs"/>
              </a:defRPr>
            </a:lvl5pPr>
          </a:lstStyle>
          <a:p>
            <a:pPr marL="228600" marR="0" lvl="0" indent="-228600" fontAlgn="auto">
              <a:spcAft>
                <a:spcPts val="0"/>
              </a:spcAft>
              <a:buClrTx/>
              <a:buSzTx/>
              <a:tabLst/>
            </a:pPr>
            <a:r>
              <a:rPr lang="en-GB"/>
              <a:t>[Add company classification and regulatory details] </a:t>
            </a:r>
          </a:p>
        </p:txBody>
      </p:sp>
    </p:spTree>
    <p:extLst>
      <p:ext uri="{BB962C8B-B14F-4D97-AF65-F5344CB8AC3E}">
        <p14:creationId xmlns:p14="http://schemas.microsoft.com/office/powerpoint/2010/main" val="129362319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Logo on yellow">
    <p:bg>
      <p:bgPr>
        <a:solidFill>
          <a:schemeClr val="accent2"/>
        </a:solid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8C26AD0A-B2DA-4BA8-971E-89A9C370B04A}"/>
              </a:ext>
            </a:extLst>
          </p:cNvPr>
          <p:cNvPicPr>
            <a:picLocks noChangeAspect="1"/>
          </p:cNvPicPr>
          <p:nvPr userDrawn="1"/>
        </p:nvPicPr>
        <p:blipFill>
          <a:blip r:embed="rId2"/>
          <a:stretch>
            <a:fillRect/>
          </a:stretch>
        </p:blipFill>
        <p:spPr>
          <a:xfrm>
            <a:off x="4149377" y="1520825"/>
            <a:ext cx="3893247" cy="3810079"/>
          </a:xfrm>
          <a:prstGeom prst="rect">
            <a:avLst/>
          </a:prstGeom>
        </p:spPr>
      </p:pic>
      <p:sp>
        <p:nvSpPr>
          <p:cNvPr id="30" name="Text Placeholder 5">
            <a:extLst>
              <a:ext uri="{FF2B5EF4-FFF2-40B4-BE49-F238E27FC236}">
                <a16:creationId xmlns:a16="http://schemas.microsoft.com/office/drawing/2014/main" id="{AE5BC313-32D1-436C-8952-207862F80069}"/>
              </a:ext>
            </a:extLst>
          </p:cNvPr>
          <p:cNvSpPr>
            <a:spLocks noGrp="1"/>
          </p:cNvSpPr>
          <p:nvPr>
            <p:ph type="body" sz="quarter" idx="10" hasCustomPrompt="1"/>
          </p:nvPr>
        </p:nvSpPr>
        <p:spPr>
          <a:xfrm>
            <a:off x="1323037" y="6129338"/>
            <a:ext cx="7166539" cy="381001"/>
          </a:xfrm>
          <a:noFill/>
        </p:spPr>
        <p:txBody>
          <a:bodyPr wrap="square" lIns="0" tIns="0" rIns="0" bIns="0" rtlCol="0" anchor="t">
            <a:noAutofit/>
          </a:bodyPr>
          <a:lstStyle>
            <a:lvl1pPr marL="0" indent="0">
              <a:buNone/>
              <a:defRPr lang="en-US" sz="850" b="0" smtClean="0">
                <a:solidFill>
                  <a:schemeClr val="bg2"/>
                </a:solidFill>
                <a:latin typeface="Arial" panose="020B0604020202020204" pitchFamily="34" charset="0"/>
                <a:cs typeface="Arial" panose="020B0604020202020204" pitchFamily="34" charset="0"/>
              </a:defRPr>
            </a:lvl1pPr>
            <a:lvl2pPr>
              <a:defRPr lang="en-US" sz="1800" smtClean="0">
                <a:solidFill>
                  <a:schemeClr val="tx1"/>
                </a:solidFill>
                <a:cs typeface="+mn-cs"/>
              </a:defRPr>
            </a:lvl2pPr>
            <a:lvl3pPr>
              <a:defRPr lang="en-US" sz="1800" smtClean="0">
                <a:solidFill>
                  <a:schemeClr val="tx1"/>
                </a:solidFill>
                <a:cs typeface="+mn-cs"/>
              </a:defRPr>
            </a:lvl3pPr>
            <a:lvl4pPr>
              <a:defRPr lang="en-US" sz="1800" smtClean="0">
                <a:solidFill>
                  <a:schemeClr val="tx1"/>
                </a:solidFill>
                <a:cs typeface="+mn-cs"/>
              </a:defRPr>
            </a:lvl4pPr>
            <a:lvl5pPr>
              <a:defRPr lang="en-GB" sz="1800">
                <a:solidFill>
                  <a:schemeClr val="tx1"/>
                </a:solidFill>
                <a:cs typeface="+mn-cs"/>
              </a:defRPr>
            </a:lvl5pPr>
          </a:lstStyle>
          <a:p>
            <a:pPr marL="228600" marR="0" lvl="0" indent="-228600" fontAlgn="auto">
              <a:spcAft>
                <a:spcPts val="0"/>
              </a:spcAft>
              <a:buClrTx/>
              <a:buSzTx/>
              <a:tabLst/>
            </a:pPr>
            <a:r>
              <a:rPr lang="en-GB"/>
              <a:t>[Add company classification and regulatory details] </a:t>
            </a:r>
          </a:p>
        </p:txBody>
      </p:sp>
    </p:spTree>
    <p:extLst>
      <p:ext uri="{BB962C8B-B14F-4D97-AF65-F5344CB8AC3E}">
        <p14:creationId xmlns:p14="http://schemas.microsoft.com/office/powerpoint/2010/main" val="182016239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Logo on orange">
    <p:bg>
      <p:bgPr>
        <a:solidFill>
          <a:schemeClr val="accent3"/>
        </a:solid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8C26AD0A-B2DA-4BA8-971E-89A9C370B04A}"/>
              </a:ext>
            </a:extLst>
          </p:cNvPr>
          <p:cNvPicPr>
            <a:picLocks noChangeAspect="1"/>
          </p:cNvPicPr>
          <p:nvPr userDrawn="1"/>
        </p:nvPicPr>
        <p:blipFill>
          <a:blip r:embed="rId2"/>
          <a:stretch>
            <a:fillRect/>
          </a:stretch>
        </p:blipFill>
        <p:spPr>
          <a:xfrm>
            <a:off x="4149377" y="1520825"/>
            <a:ext cx="3893247" cy="3810079"/>
          </a:xfrm>
          <a:prstGeom prst="rect">
            <a:avLst/>
          </a:prstGeom>
        </p:spPr>
      </p:pic>
      <p:sp>
        <p:nvSpPr>
          <p:cNvPr id="31" name="Text Placeholder 5">
            <a:extLst>
              <a:ext uri="{FF2B5EF4-FFF2-40B4-BE49-F238E27FC236}">
                <a16:creationId xmlns:a16="http://schemas.microsoft.com/office/drawing/2014/main" id="{6719D381-09F4-4A49-98C5-EB6F9556698A}"/>
              </a:ext>
            </a:extLst>
          </p:cNvPr>
          <p:cNvSpPr>
            <a:spLocks noGrp="1"/>
          </p:cNvSpPr>
          <p:nvPr>
            <p:ph type="body" sz="quarter" idx="10" hasCustomPrompt="1"/>
          </p:nvPr>
        </p:nvSpPr>
        <p:spPr>
          <a:xfrm>
            <a:off x="1323037" y="6129338"/>
            <a:ext cx="7166539" cy="381001"/>
          </a:xfrm>
          <a:noFill/>
        </p:spPr>
        <p:txBody>
          <a:bodyPr wrap="square" lIns="0" tIns="0" rIns="0" bIns="0" rtlCol="0" anchor="t">
            <a:noAutofit/>
          </a:bodyPr>
          <a:lstStyle>
            <a:lvl1pPr marL="0" indent="0">
              <a:buNone/>
              <a:defRPr lang="en-US" sz="850" b="0" smtClean="0">
                <a:solidFill>
                  <a:schemeClr val="bg2"/>
                </a:solidFill>
                <a:latin typeface="Arial" panose="020B0604020202020204" pitchFamily="34" charset="0"/>
                <a:cs typeface="Arial" panose="020B0604020202020204" pitchFamily="34" charset="0"/>
              </a:defRPr>
            </a:lvl1pPr>
            <a:lvl2pPr>
              <a:defRPr lang="en-US" sz="1800" smtClean="0">
                <a:solidFill>
                  <a:schemeClr val="tx1"/>
                </a:solidFill>
                <a:cs typeface="+mn-cs"/>
              </a:defRPr>
            </a:lvl2pPr>
            <a:lvl3pPr>
              <a:defRPr lang="en-US" sz="1800" smtClean="0">
                <a:solidFill>
                  <a:schemeClr val="tx1"/>
                </a:solidFill>
                <a:cs typeface="+mn-cs"/>
              </a:defRPr>
            </a:lvl3pPr>
            <a:lvl4pPr>
              <a:defRPr lang="en-US" sz="1800" smtClean="0">
                <a:solidFill>
                  <a:schemeClr val="tx1"/>
                </a:solidFill>
                <a:cs typeface="+mn-cs"/>
              </a:defRPr>
            </a:lvl4pPr>
            <a:lvl5pPr>
              <a:defRPr lang="en-GB" sz="1800">
                <a:solidFill>
                  <a:schemeClr val="tx1"/>
                </a:solidFill>
                <a:cs typeface="+mn-cs"/>
              </a:defRPr>
            </a:lvl5pPr>
          </a:lstStyle>
          <a:p>
            <a:pPr marL="228600" marR="0" lvl="0" indent="-228600" fontAlgn="auto">
              <a:spcAft>
                <a:spcPts val="0"/>
              </a:spcAft>
              <a:buClrTx/>
              <a:buSzTx/>
              <a:tabLst/>
            </a:pPr>
            <a:r>
              <a:rPr lang="en-GB"/>
              <a:t>[Add company classification and regulatory details] </a:t>
            </a:r>
          </a:p>
        </p:txBody>
      </p:sp>
    </p:spTree>
    <p:extLst>
      <p:ext uri="{BB962C8B-B14F-4D97-AF65-F5344CB8AC3E}">
        <p14:creationId xmlns:p14="http://schemas.microsoft.com/office/powerpoint/2010/main" val="26373486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Logo on pink">
    <p:bg>
      <p:bgPr>
        <a:solidFill>
          <a:schemeClr val="accent4"/>
        </a:solid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8C26AD0A-B2DA-4BA8-971E-89A9C370B04A}"/>
              </a:ext>
            </a:extLst>
          </p:cNvPr>
          <p:cNvPicPr>
            <a:picLocks noChangeAspect="1"/>
          </p:cNvPicPr>
          <p:nvPr userDrawn="1"/>
        </p:nvPicPr>
        <p:blipFill>
          <a:blip r:embed="rId2"/>
          <a:stretch>
            <a:fillRect/>
          </a:stretch>
        </p:blipFill>
        <p:spPr>
          <a:xfrm>
            <a:off x="4149377" y="1520825"/>
            <a:ext cx="3893247" cy="3810079"/>
          </a:xfrm>
          <a:prstGeom prst="rect">
            <a:avLst/>
          </a:prstGeom>
        </p:spPr>
      </p:pic>
      <p:sp>
        <p:nvSpPr>
          <p:cNvPr id="31" name="Text Placeholder 5">
            <a:extLst>
              <a:ext uri="{FF2B5EF4-FFF2-40B4-BE49-F238E27FC236}">
                <a16:creationId xmlns:a16="http://schemas.microsoft.com/office/drawing/2014/main" id="{F07637D6-1707-4810-803C-DDB9DD7B7824}"/>
              </a:ext>
            </a:extLst>
          </p:cNvPr>
          <p:cNvSpPr>
            <a:spLocks noGrp="1"/>
          </p:cNvSpPr>
          <p:nvPr>
            <p:ph type="body" sz="quarter" idx="10" hasCustomPrompt="1"/>
          </p:nvPr>
        </p:nvSpPr>
        <p:spPr>
          <a:xfrm>
            <a:off x="1323037" y="6129338"/>
            <a:ext cx="7166539" cy="381001"/>
          </a:xfrm>
          <a:noFill/>
        </p:spPr>
        <p:txBody>
          <a:bodyPr wrap="square" lIns="0" tIns="0" rIns="0" bIns="0" rtlCol="0" anchor="t">
            <a:noAutofit/>
          </a:bodyPr>
          <a:lstStyle>
            <a:lvl1pPr marL="0" indent="0">
              <a:buNone/>
              <a:defRPr lang="en-US" sz="850" b="0" smtClean="0">
                <a:solidFill>
                  <a:schemeClr val="bg2"/>
                </a:solidFill>
                <a:latin typeface="Arial" panose="020B0604020202020204" pitchFamily="34" charset="0"/>
                <a:cs typeface="Arial" panose="020B0604020202020204" pitchFamily="34" charset="0"/>
              </a:defRPr>
            </a:lvl1pPr>
            <a:lvl2pPr>
              <a:defRPr lang="en-US" sz="1800" smtClean="0">
                <a:solidFill>
                  <a:schemeClr val="tx1"/>
                </a:solidFill>
                <a:cs typeface="+mn-cs"/>
              </a:defRPr>
            </a:lvl2pPr>
            <a:lvl3pPr>
              <a:defRPr lang="en-US" sz="1800" smtClean="0">
                <a:solidFill>
                  <a:schemeClr val="tx1"/>
                </a:solidFill>
                <a:cs typeface="+mn-cs"/>
              </a:defRPr>
            </a:lvl3pPr>
            <a:lvl4pPr>
              <a:defRPr lang="en-US" sz="1800" smtClean="0">
                <a:solidFill>
                  <a:schemeClr val="tx1"/>
                </a:solidFill>
                <a:cs typeface="+mn-cs"/>
              </a:defRPr>
            </a:lvl4pPr>
            <a:lvl5pPr>
              <a:defRPr lang="en-GB" sz="1800">
                <a:solidFill>
                  <a:schemeClr val="tx1"/>
                </a:solidFill>
                <a:cs typeface="+mn-cs"/>
              </a:defRPr>
            </a:lvl5pPr>
          </a:lstStyle>
          <a:p>
            <a:pPr marL="228600" marR="0" lvl="0" indent="-228600" fontAlgn="auto">
              <a:spcAft>
                <a:spcPts val="0"/>
              </a:spcAft>
              <a:buClrTx/>
              <a:buSzTx/>
              <a:tabLst/>
            </a:pPr>
            <a:r>
              <a:rPr lang="en-GB"/>
              <a:t>[Add company classification and regulatory details] </a:t>
            </a:r>
          </a:p>
        </p:txBody>
      </p:sp>
    </p:spTree>
    <p:extLst>
      <p:ext uri="{BB962C8B-B14F-4D97-AF65-F5344CB8AC3E}">
        <p14:creationId xmlns:p14="http://schemas.microsoft.com/office/powerpoint/2010/main" val="279073973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Logo on plum">
    <p:bg>
      <p:bgPr>
        <a:solidFill>
          <a:schemeClr val="accent5"/>
        </a:solid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8C26AD0A-B2DA-4BA8-971E-89A9C370B04A}"/>
              </a:ext>
            </a:extLst>
          </p:cNvPr>
          <p:cNvPicPr>
            <a:picLocks noChangeAspect="1"/>
          </p:cNvPicPr>
          <p:nvPr userDrawn="1"/>
        </p:nvPicPr>
        <p:blipFill>
          <a:blip r:embed="rId2"/>
          <a:stretch>
            <a:fillRect/>
          </a:stretch>
        </p:blipFill>
        <p:spPr>
          <a:xfrm>
            <a:off x="4149377" y="1520825"/>
            <a:ext cx="3893247" cy="3810079"/>
          </a:xfrm>
          <a:prstGeom prst="rect">
            <a:avLst/>
          </a:prstGeom>
        </p:spPr>
      </p:pic>
      <p:sp>
        <p:nvSpPr>
          <p:cNvPr id="31" name="Text Placeholder 5">
            <a:extLst>
              <a:ext uri="{FF2B5EF4-FFF2-40B4-BE49-F238E27FC236}">
                <a16:creationId xmlns:a16="http://schemas.microsoft.com/office/drawing/2014/main" id="{F339E9A1-E807-4C8A-8D51-FE1369288023}"/>
              </a:ext>
            </a:extLst>
          </p:cNvPr>
          <p:cNvSpPr>
            <a:spLocks noGrp="1"/>
          </p:cNvSpPr>
          <p:nvPr>
            <p:ph type="body" sz="quarter" idx="10" hasCustomPrompt="1"/>
          </p:nvPr>
        </p:nvSpPr>
        <p:spPr>
          <a:xfrm>
            <a:off x="1323037" y="6129338"/>
            <a:ext cx="7166539" cy="381001"/>
          </a:xfrm>
          <a:noFill/>
        </p:spPr>
        <p:txBody>
          <a:bodyPr wrap="square" lIns="0" tIns="0" rIns="0" bIns="0" rtlCol="0" anchor="t">
            <a:noAutofit/>
          </a:bodyPr>
          <a:lstStyle>
            <a:lvl1pPr marL="0" indent="0">
              <a:buNone/>
              <a:defRPr lang="en-US" sz="850" b="0" smtClean="0">
                <a:solidFill>
                  <a:schemeClr val="bg2"/>
                </a:solidFill>
                <a:latin typeface="Arial" panose="020B0604020202020204" pitchFamily="34" charset="0"/>
                <a:cs typeface="Arial" panose="020B0604020202020204" pitchFamily="34" charset="0"/>
              </a:defRPr>
            </a:lvl1pPr>
            <a:lvl2pPr>
              <a:defRPr lang="en-US" sz="1800" smtClean="0">
                <a:solidFill>
                  <a:schemeClr val="tx1"/>
                </a:solidFill>
                <a:cs typeface="+mn-cs"/>
              </a:defRPr>
            </a:lvl2pPr>
            <a:lvl3pPr>
              <a:defRPr lang="en-US" sz="1800" smtClean="0">
                <a:solidFill>
                  <a:schemeClr val="tx1"/>
                </a:solidFill>
                <a:cs typeface="+mn-cs"/>
              </a:defRPr>
            </a:lvl3pPr>
            <a:lvl4pPr>
              <a:defRPr lang="en-US" sz="1800" smtClean="0">
                <a:solidFill>
                  <a:schemeClr val="tx1"/>
                </a:solidFill>
                <a:cs typeface="+mn-cs"/>
              </a:defRPr>
            </a:lvl4pPr>
            <a:lvl5pPr>
              <a:defRPr lang="en-GB" sz="1800">
                <a:solidFill>
                  <a:schemeClr val="tx1"/>
                </a:solidFill>
                <a:cs typeface="+mn-cs"/>
              </a:defRPr>
            </a:lvl5pPr>
          </a:lstStyle>
          <a:p>
            <a:pPr marL="228600" marR="0" lvl="0" indent="-228600" fontAlgn="auto">
              <a:spcAft>
                <a:spcPts val="0"/>
              </a:spcAft>
              <a:buClrTx/>
              <a:buSzTx/>
              <a:tabLst/>
            </a:pPr>
            <a:r>
              <a:rPr lang="en-GB"/>
              <a:t>[Add company classification and regulatory details] </a:t>
            </a:r>
          </a:p>
        </p:txBody>
      </p:sp>
    </p:spTree>
    <p:extLst>
      <p:ext uri="{BB962C8B-B14F-4D97-AF65-F5344CB8AC3E}">
        <p14:creationId xmlns:p14="http://schemas.microsoft.com/office/powerpoint/2010/main" val="223185155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Logo on dark plum">
    <p:bg>
      <p:bgPr>
        <a:solidFill>
          <a:schemeClr val="accent6"/>
        </a:solid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8C26AD0A-B2DA-4BA8-971E-89A9C370B04A}"/>
              </a:ext>
            </a:extLst>
          </p:cNvPr>
          <p:cNvPicPr>
            <a:picLocks noChangeAspect="1"/>
          </p:cNvPicPr>
          <p:nvPr userDrawn="1"/>
        </p:nvPicPr>
        <p:blipFill>
          <a:blip r:embed="rId2"/>
          <a:stretch>
            <a:fillRect/>
          </a:stretch>
        </p:blipFill>
        <p:spPr>
          <a:xfrm>
            <a:off x="4149377" y="1520825"/>
            <a:ext cx="3893247" cy="3810079"/>
          </a:xfrm>
          <a:prstGeom prst="rect">
            <a:avLst/>
          </a:prstGeom>
        </p:spPr>
      </p:pic>
      <p:sp>
        <p:nvSpPr>
          <p:cNvPr id="30" name="Text Placeholder 5">
            <a:extLst>
              <a:ext uri="{FF2B5EF4-FFF2-40B4-BE49-F238E27FC236}">
                <a16:creationId xmlns:a16="http://schemas.microsoft.com/office/drawing/2014/main" id="{88E13ABF-265D-4F81-9B5C-C36A394A06CE}"/>
              </a:ext>
            </a:extLst>
          </p:cNvPr>
          <p:cNvSpPr>
            <a:spLocks noGrp="1"/>
          </p:cNvSpPr>
          <p:nvPr>
            <p:ph type="body" sz="quarter" idx="10" hasCustomPrompt="1"/>
          </p:nvPr>
        </p:nvSpPr>
        <p:spPr>
          <a:xfrm>
            <a:off x="1323037" y="6129338"/>
            <a:ext cx="7166539" cy="381001"/>
          </a:xfrm>
          <a:noFill/>
        </p:spPr>
        <p:txBody>
          <a:bodyPr wrap="square" lIns="0" tIns="0" rIns="0" bIns="0" rtlCol="0" anchor="t">
            <a:noAutofit/>
          </a:bodyPr>
          <a:lstStyle>
            <a:lvl1pPr marL="0" indent="0">
              <a:buNone/>
              <a:defRPr lang="en-US" sz="850" b="0" smtClean="0">
                <a:solidFill>
                  <a:schemeClr val="bg2"/>
                </a:solidFill>
                <a:latin typeface="Arial" panose="020B0604020202020204" pitchFamily="34" charset="0"/>
                <a:cs typeface="Arial" panose="020B0604020202020204" pitchFamily="34" charset="0"/>
              </a:defRPr>
            </a:lvl1pPr>
            <a:lvl2pPr>
              <a:defRPr lang="en-US" sz="1800" smtClean="0">
                <a:solidFill>
                  <a:schemeClr val="tx1"/>
                </a:solidFill>
                <a:cs typeface="+mn-cs"/>
              </a:defRPr>
            </a:lvl2pPr>
            <a:lvl3pPr>
              <a:defRPr lang="en-US" sz="1800" smtClean="0">
                <a:solidFill>
                  <a:schemeClr val="tx1"/>
                </a:solidFill>
                <a:cs typeface="+mn-cs"/>
              </a:defRPr>
            </a:lvl3pPr>
            <a:lvl4pPr>
              <a:defRPr lang="en-US" sz="1800" smtClean="0">
                <a:solidFill>
                  <a:schemeClr val="tx1"/>
                </a:solidFill>
                <a:cs typeface="+mn-cs"/>
              </a:defRPr>
            </a:lvl4pPr>
            <a:lvl5pPr>
              <a:defRPr lang="en-GB" sz="1800">
                <a:solidFill>
                  <a:schemeClr val="tx1"/>
                </a:solidFill>
                <a:cs typeface="+mn-cs"/>
              </a:defRPr>
            </a:lvl5pPr>
          </a:lstStyle>
          <a:p>
            <a:pPr marL="228600" marR="0" lvl="0" indent="-228600" fontAlgn="auto">
              <a:spcAft>
                <a:spcPts val="0"/>
              </a:spcAft>
              <a:buClrTx/>
              <a:buSzTx/>
              <a:tabLst/>
            </a:pPr>
            <a:r>
              <a:rPr lang="en-GB"/>
              <a:t>[Add company classification and regulatory details] </a:t>
            </a:r>
          </a:p>
        </p:txBody>
      </p:sp>
    </p:spTree>
    <p:extLst>
      <p:ext uri="{BB962C8B-B14F-4D97-AF65-F5344CB8AC3E}">
        <p14:creationId xmlns:p14="http://schemas.microsoft.com/office/powerpoint/2010/main" val="401088842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Logo on image">
    <p:bg>
      <p:bgPr>
        <a:solidFill>
          <a:schemeClr val="tx1">
            <a:lumMod val="40000"/>
            <a:lumOff val="60000"/>
          </a:schemeClr>
        </a:solid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8C26AD0A-B2DA-4BA8-971E-89A9C370B04A}"/>
              </a:ext>
            </a:extLst>
          </p:cNvPr>
          <p:cNvPicPr>
            <a:picLocks noChangeAspect="1"/>
          </p:cNvPicPr>
          <p:nvPr userDrawn="1"/>
        </p:nvPicPr>
        <p:blipFill>
          <a:blip r:embed="rId2"/>
          <a:stretch>
            <a:fillRect/>
          </a:stretch>
        </p:blipFill>
        <p:spPr>
          <a:xfrm>
            <a:off x="4149377" y="1520825"/>
            <a:ext cx="3893247" cy="3810079"/>
          </a:xfrm>
          <a:prstGeom prst="rect">
            <a:avLst/>
          </a:prstGeom>
        </p:spPr>
      </p:pic>
      <p:sp>
        <p:nvSpPr>
          <p:cNvPr id="30" name="Text Placeholder 5">
            <a:extLst>
              <a:ext uri="{FF2B5EF4-FFF2-40B4-BE49-F238E27FC236}">
                <a16:creationId xmlns:a16="http://schemas.microsoft.com/office/drawing/2014/main" id="{ECEA45CE-9FBB-4092-B760-6394BC9DB745}"/>
              </a:ext>
            </a:extLst>
          </p:cNvPr>
          <p:cNvSpPr>
            <a:spLocks noGrp="1"/>
          </p:cNvSpPr>
          <p:nvPr>
            <p:ph type="body" sz="quarter" idx="10" hasCustomPrompt="1"/>
          </p:nvPr>
        </p:nvSpPr>
        <p:spPr>
          <a:xfrm>
            <a:off x="1323037" y="6129338"/>
            <a:ext cx="7166539" cy="381001"/>
          </a:xfrm>
          <a:noFill/>
        </p:spPr>
        <p:txBody>
          <a:bodyPr wrap="square" lIns="0" tIns="0" rIns="0" bIns="0" rtlCol="0" anchor="t">
            <a:noAutofit/>
          </a:bodyPr>
          <a:lstStyle>
            <a:lvl1pPr marL="0" indent="0">
              <a:buNone/>
              <a:defRPr lang="en-US" sz="850" b="0" smtClean="0">
                <a:solidFill>
                  <a:schemeClr val="bg2"/>
                </a:solidFill>
                <a:latin typeface="Arial" panose="020B0604020202020204" pitchFamily="34" charset="0"/>
                <a:cs typeface="Arial" panose="020B0604020202020204" pitchFamily="34" charset="0"/>
              </a:defRPr>
            </a:lvl1pPr>
            <a:lvl2pPr>
              <a:defRPr lang="en-US" sz="1800" smtClean="0">
                <a:solidFill>
                  <a:schemeClr val="tx1"/>
                </a:solidFill>
                <a:cs typeface="+mn-cs"/>
              </a:defRPr>
            </a:lvl2pPr>
            <a:lvl3pPr>
              <a:defRPr lang="en-US" sz="1800" smtClean="0">
                <a:solidFill>
                  <a:schemeClr val="tx1"/>
                </a:solidFill>
                <a:cs typeface="+mn-cs"/>
              </a:defRPr>
            </a:lvl3pPr>
            <a:lvl4pPr>
              <a:defRPr lang="en-US" sz="1800" smtClean="0">
                <a:solidFill>
                  <a:schemeClr val="tx1"/>
                </a:solidFill>
                <a:cs typeface="+mn-cs"/>
              </a:defRPr>
            </a:lvl4pPr>
            <a:lvl5pPr>
              <a:defRPr lang="en-GB" sz="1800">
                <a:solidFill>
                  <a:schemeClr val="tx1"/>
                </a:solidFill>
                <a:cs typeface="+mn-cs"/>
              </a:defRPr>
            </a:lvl5pPr>
          </a:lstStyle>
          <a:p>
            <a:pPr marL="228600" marR="0" lvl="0" indent="-228600" fontAlgn="auto">
              <a:spcAft>
                <a:spcPts val="0"/>
              </a:spcAft>
              <a:buClrTx/>
              <a:buSzTx/>
              <a:tabLst/>
            </a:pPr>
            <a:r>
              <a:rPr lang="en-GB"/>
              <a:t>[Add company classification and regulatory details] </a:t>
            </a:r>
          </a:p>
        </p:txBody>
      </p:sp>
      <p:sp>
        <p:nvSpPr>
          <p:cNvPr id="7" name="Callout: Line 6">
            <a:extLst>
              <a:ext uri="{FF2B5EF4-FFF2-40B4-BE49-F238E27FC236}">
                <a16:creationId xmlns:a16="http://schemas.microsoft.com/office/drawing/2014/main" id="{A6FF6F57-64A0-481E-B106-E7EF12554A98}"/>
              </a:ext>
            </a:extLst>
          </p:cNvPr>
          <p:cNvSpPr/>
          <p:nvPr userDrawn="1"/>
        </p:nvSpPr>
        <p:spPr bwMode="gray">
          <a:xfrm>
            <a:off x="12783531" y="0"/>
            <a:ext cx="2038121" cy="4617720"/>
          </a:xfrm>
          <a:prstGeom prst="borderCallout1">
            <a:avLst>
              <a:gd name="adj1" fmla="val 18750"/>
              <a:gd name="adj2" fmla="val -8333"/>
              <a:gd name="adj3" fmla="val 23170"/>
              <a:gd name="adj4" fmla="val -23198"/>
            </a:avLst>
          </a:prstGeom>
          <a:solidFill>
            <a:schemeClr val="accent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0" indent="0" algn="l">
              <a:spcBef>
                <a:spcPts val="300"/>
              </a:spcBef>
              <a:buFont typeface="Courier New" pitchFamily="49" charset="0"/>
              <a:buNone/>
            </a:pPr>
            <a:r>
              <a:rPr lang="en-GB" sz="1800">
                <a:solidFill>
                  <a:schemeClr val="bg1"/>
                </a:solidFill>
                <a:latin typeface="Arial" panose="020B0604020202020204" pitchFamily="34" charset="0"/>
                <a:cs typeface="Arial" panose="020B0604020202020204" pitchFamily="34" charset="0"/>
              </a:rPr>
              <a:t>How to change image</a:t>
            </a:r>
            <a:br>
              <a:rPr lang="en-GB" sz="1800">
                <a:solidFill>
                  <a:schemeClr val="bg1"/>
                </a:solidFill>
                <a:latin typeface="Arial" panose="020B0604020202020204" pitchFamily="34" charset="0"/>
                <a:cs typeface="Arial" panose="020B0604020202020204" pitchFamily="34" charset="0"/>
              </a:rPr>
            </a:br>
            <a:endParaRPr lang="en-GB" sz="800">
              <a:solidFill>
                <a:schemeClr val="bg1"/>
              </a:solidFill>
              <a:latin typeface="Arial" panose="020B0604020202020204" pitchFamily="34" charset="0"/>
              <a:cs typeface="Arial" panose="020B0604020202020204" pitchFamily="34" charset="0"/>
            </a:endParaRPr>
          </a:p>
          <a:p>
            <a:pPr marL="265113" indent="-265113" algn="l">
              <a:spcBef>
                <a:spcPts val="300"/>
              </a:spcBef>
              <a:buFont typeface="+mj-lt"/>
              <a:buAutoNum type="arabicPeriod"/>
            </a:pPr>
            <a:r>
              <a:rPr lang="en-GB" sz="1400">
                <a:solidFill>
                  <a:schemeClr val="bg1"/>
                </a:solidFill>
                <a:latin typeface="Arial" panose="020B0604020202020204" pitchFamily="34" charset="0"/>
                <a:cs typeface="Arial" panose="020B0604020202020204" pitchFamily="34" charset="0"/>
              </a:rPr>
              <a:t>Click on ‘View’ on the menu bar</a:t>
            </a:r>
          </a:p>
          <a:p>
            <a:pPr marL="265113" indent="-265113" algn="l">
              <a:spcBef>
                <a:spcPts val="300"/>
              </a:spcBef>
              <a:buFont typeface="+mj-lt"/>
              <a:buAutoNum type="arabicPeriod"/>
            </a:pPr>
            <a:r>
              <a:rPr lang="en-GB" sz="1400">
                <a:solidFill>
                  <a:schemeClr val="bg1"/>
                </a:solidFill>
                <a:latin typeface="Arial" panose="020B0604020202020204" pitchFamily="34" charset="0"/>
                <a:cs typeface="Arial" panose="020B0604020202020204" pitchFamily="34" charset="0"/>
              </a:rPr>
              <a:t>Choose ‘Slide Master’ </a:t>
            </a:r>
          </a:p>
          <a:p>
            <a:pPr marL="265113" indent="-265113" algn="l">
              <a:spcBef>
                <a:spcPts val="300"/>
              </a:spcBef>
              <a:buFont typeface="+mj-lt"/>
              <a:buAutoNum type="arabicPeriod"/>
            </a:pPr>
            <a:r>
              <a:rPr lang="en-GB" sz="1400">
                <a:solidFill>
                  <a:schemeClr val="bg1"/>
                </a:solidFill>
                <a:latin typeface="Arial" panose="020B0604020202020204" pitchFamily="34" charset="0"/>
                <a:cs typeface="Arial" panose="020B0604020202020204" pitchFamily="34" charset="0"/>
              </a:rPr>
              <a:t>Insert image and size to fit the page (make sure the coloured strip isn’t covered on the right hand side)</a:t>
            </a:r>
          </a:p>
          <a:p>
            <a:pPr marL="265113" indent="-265113" algn="l">
              <a:spcBef>
                <a:spcPts val="300"/>
              </a:spcBef>
              <a:buFont typeface="+mj-lt"/>
              <a:buAutoNum type="arabicPeriod"/>
            </a:pPr>
            <a:r>
              <a:rPr lang="en-GB" sz="1400">
                <a:solidFill>
                  <a:schemeClr val="bg1"/>
                </a:solidFill>
                <a:latin typeface="Arial" panose="020B0604020202020204" pitchFamily="34" charset="0"/>
                <a:cs typeface="Arial" panose="020B0604020202020204" pitchFamily="34" charset="0"/>
              </a:rPr>
              <a:t>Right click on the image and choose ‘send to back’</a:t>
            </a:r>
          </a:p>
          <a:p>
            <a:pPr marL="265113" indent="-265113" algn="l">
              <a:spcBef>
                <a:spcPts val="300"/>
              </a:spcBef>
              <a:buFont typeface="+mj-lt"/>
              <a:buAutoNum type="arabicPeriod"/>
            </a:pPr>
            <a:r>
              <a:rPr lang="en-GB" sz="1400">
                <a:solidFill>
                  <a:schemeClr val="bg1"/>
                </a:solidFill>
                <a:latin typeface="Arial" panose="020B0604020202020204" pitchFamily="34" charset="0"/>
                <a:cs typeface="Arial" panose="020B0604020202020204" pitchFamily="34" charset="0"/>
              </a:rPr>
              <a:t> View ‘normal’ to exit Slide Master Mode</a:t>
            </a:r>
            <a:endParaRPr lang="en-GB" sz="18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756111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Welcome on white">
    <p:bg>
      <p:bgPr>
        <a:solidFill>
          <a:schemeClr val="bg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3428CF-B158-4BBE-BBB6-25EEAEE04240}"/>
              </a:ext>
            </a:extLst>
          </p:cNvPr>
          <p:cNvPicPr>
            <a:picLocks noChangeAspect="1"/>
          </p:cNvPicPr>
          <p:nvPr userDrawn="1"/>
        </p:nvPicPr>
        <p:blipFill>
          <a:blip r:embed="rId2"/>
          <a:stretch>
            <a:fillRect/>
          </a:stretch>
        </p:blipFill>
        <p:spPr>
          <a:xfrm>
            <a:off x="1772156" y="1022790"/>
            <a:ext cx="8647689" cy="4812420"/>
          </a:xfrm>
          <a:prstGeom prst="rect">
            <a:avLst/>
          </a:prstGeom>
        </p:spPr>
      </p:pic>
      <p:sp>
        <p:nvSpPr>
          <p:cNvPr id="28" name="Text Placeholder 5">
            <a:extLst>
              <a:ext uri="{FF2B5EF4-FFF2-40B4-BE49-F238E27FC236}">
                <a16:creationId xmlns:a16="http://schemas.microsoft.com/office/drawing/2014/main" id="{FA5E02CB-C8D8-4B09-9213-EAFF4F051606}"/>
              </a:ext>
            </a:extLst>
          </p:cNvPr>
          <p:cNvSpPr>
            <a:spLocks noGrp="1"/>
          </p:cNvSpPr>
          <p:nvPr>
            <p:ph type="body" sz="quarter" idx="10" hasCustomPrompt="1"/>
          </p:nvPr>
        </p:nvSpPr>
        <p:spPr>
          <a:xfrm>
            <a:off x="1323037" y="6129338"/>
            <a:ext cx="7166539" cy="381001"/>
          </a:xfrm>
          <a:noFill/>
        </p:spPr>
        <p:txBody>
          <a:bodyPr wrap="square" lIns="0" tIns="0" rIns="0" bIns="0" rtlCol="0" anchor="t">
            <a:noAutofit/>
          </a:bodyPr>
          <a:lstStyle>
            <a:lvl1pPr marL="0" indent="0">
              <a:buNone/>
              <a:defRPr lang="en-US" sz="850" b="0" smtClean="0">
                <a:solidFill>
                  <a:schemeClr val="accent1"/>
                </a:solidFill>
                <a:latin typeface="Arial" panose="020B0604020202020204" pitchFamily="34" charset="0"/>
                <a:cs typeface="Arial" panose="020B0604020202020204" pitchFamily="34" charset="0"/>
              </a:defRPr>
            </a:lvl1pPr>
            <a:lvl2pPr>
              <a:defRPr lang="en-US" sz="1800" smtClean="0">
                <a:solidFill>
                  <a:schemeClr val="tx1"/>
                </a:solidFill>
                <a:cs typeface="+mn-cs"/>
              </a:defRPr>
            </a:lvl2pPr>
            <a:lvl3pPr>
              <a:defRPr lang="en-US" sz="1800" smtClean="0">
                <a:solidFill>
                  <a:schemeClr val="tx1"/>
                </a:solidFill>
                <a:cs typeface="+mn-cs"/>
              </a:defRPr>
            </a:lvl3pPr>
            <a:lvl4pPr>
              <a:defRPr lang="en-US" sz="1800" smtClean="0">
                <a:solidFill>
                  <a:schemeClr val="tx1"/>
                </a:solidFill>
                <a:cs typeface="+mn-cs"/>
              </a:defRPr>
            </a:lvl4pPr>
            <a:lvl5pPr>
              <a:defRPr lang="en-GB" sz="1800">
                <a:solidFill>
                  <a:schemeClr val="tx1"/>
                </a:solidFill>
                <a:cs typeface="+mn-cs"/>
              </a:defRPr>
            </a:lvl5pPr>
          </a:lstStyle>
          <a:p>
            <a:pPr marL="228600" marR="0" lvl="0" indent="-228600" fontAlgn="auto">
              <a:spcAft>
                <a:spcPts val="0"/>
              </a:spcAft>
              <a:buClrTx/>
              <a:buSzTx/>
              <a:tabLst/>
            </a:pPr>
            <a:r>
              <a:rPr lang="en-GB"/>
              <a:t>[Add company classification and regulatory details] </a:t>
            </a:r>
          </a:p>
        </p:txBody>
      </p:sp>
    </p:spTree>
    <p:extLst>
      <p:ext uri="{BB962C8B-B14F-4D97-AF65-F5344CB8AC3E}">
        <p14:creationId xmlns:p14="http://schemas.microsoft.com/office/powerpoint/2010/main" val="296591883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9" Type="http://schemas.openxmlformats.org/officeDocument/2006/relationships/slideLayout" Target="../slideLayouts/slideLayout84.xml"/><Relationship Id="rId21" Type="http://schemas.openxmlformats.org/officeDocument/2006/relationships/slideLayout" Target="../slideLayouts/slideLayout66.xml"/><Relationship Id="rId34" Type="http://schemas.openxmlformats.org/officeDocument/2006/relationships/slideLayout" Target="../slideLayouts/slideLayout79.xml"/><Relationship Id="rId42" Type="http://schemas.openxmlformats.org/officeDocument/2006/relationships/slideLayout" Target="../slideLayouts/slideLayout87.xml"/><Relationship Id="rId47" Type="http://schemas.openxmlformats.org/officeDocument/2006/relationships/image" Target="../media/image1.png"/><Relationship Id="rId7" Type="http://schemas.openxmlformats.org/officeDocument/2006/relationships/slideLayout" Target="../slideLayouts/slideLayout5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9" Type="http://schemas.openxmlformats.org/officeDocument/2006/relationships/slideLayout" Target="../slideLayouts/slideLayout7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32" Type="http://schemas.openxmlformats.org/officeDocument/2006/relationships/slideLayout" Target="../slideLayouts/slideLayout77.xml"/><Relationship Id="rId37" Type="http://schemas.openxmlformats.org/officeDocument/2006/relationships/slideLayout" Target="../slideLayouts/slideLayout82.xml"/><Relationship Id="rId40" Type="http://schemas.openxmlformats.org/officeDocument/2006/relationships/slideLayout" Target="../slideLayouts/slideLayout85.xml"/><Relationship Id="rId45" Type="http://schemas.openxmlformats.org/officeDocument/2006/relationships/slideLayout" Target="../slideLayouts/slideLayout90.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36" Type="http://schemas.openxmlformats.org/officeDocument/2006/relationships/slideLayout" Target="../slideLayouts/slideLayout81.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31" Type="http://schemas.openxmlformats.org/officeDocument/2006/relationships/slideLayout" Target="../slideLayouts/slideLayout76.xml"/><Relationship Id="rId44" Type="http://schemas.openxmlformats.org/officeDocument/2006/relationships/slideLayout" Target="../slideLayouts/slideLayout89.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 Id="rId30" Type="http://schemas.openxmlformats.org/officeDocument/2006/relationships/slideLayout" Target="../slideLayouts/slideLayout75.xml"/><Relationship Id="rId35" Type="http://schemas.openxmlformats.org/officeDocument/2006/relationships/slideLayout" Target="../slideLayouts/slideLayout80.xml"/><Relationship Id="rId43" Type="http://schemas.openxmlformats.org/officeDocument/2006/relationships/slideLayout" Target="../slideLayouts/slideLayout88.xml"/><Relationship Id="rId8" Type="http://schemas.openxmlformats.org/officeDocument/2006/relationships/slideLayout" Target="../slideLayouts/slideLayout53.xml"/><Relationship Id="rId3" Type="http://schemas.openxmlformats.org/officeDocument/2006/relationships/slideLayout" Target="../slideLayouts/slideLayout48.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33" Type="http://schemas.openxmlformats.org/officeDocument/2006/relationships/slideLayout" Target="../slideLayouts/slideLayout78.xml"/><Relationship Id="rId38" Type="http://schemas.openxmlformats.org/officeDocument/2006/relationships/slideLayout" Target="../slideLayouts/slideLayout83.xml"/><Relationship Id="rId46" Type="http://schemas.openxmlformats.org/officeDocument/2006/relationships/theme" Target="../theme/theme2.xml"/><Relationship Id="rId20" Type="http://schemas.openxmlformats.org/officeDocument/2006/relationships/slideLayout" Target="../slideLayouts/slideLayout65.xml"/><Relationship Id="rId41" Type="http://schemas.openxmlformats.org/officeDocument/2006/relationships/slideLayout" Target="../slideLayouts/slideLayout8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26" Type="http://schemas.openxmlformats.org/officeDocument/2006/relationships/slideLayout" Target="../slideLayouts/slideLayout116.xml"/><Relationship Id="rId39" Type="http://schemas.openxmlformats.org/officeDocument/2006/relationships/slideLayout" Target="../slideLayouts/slideLayout129.xml"/><Relationship Id="rId21" Type="http://schemas.openxmlformats.org/officeDocument/2006/relationships/slideLayout" Target="../slideLayouts/slideLayout111.xml"/><Relationship Id="rId34" Type="http://schemas.openxmlformats.org/officeDocument/2006/relationships/slideLayout" Target="../slideLayouts/slideLayout124.xml"/><Relationship Id="rId42" Type="http://schemas.openxmlformats.org/officeDocument/2006/relationships/slideLayout" Target="../slideLayouts/slideLayout132.xml"/><Relationship Id="rId47" Type="http://schemas.openxmlformats.org/officeDocument/2006/relationships/slideLayout" Target="../slideLayouts/slideLayout137.xml"/><Relationship Id="rId50" Type="http://schemas.openxmlformats.org/officeDocument/2006/relationships/slideLayout" Target="../slideLayouts/slideLayout140.xml"/><Relationship Id="rId55" Type="http://schemas.openxmlformats.org/officeDocument/2006/relationships/theme" Target="../theme/theme3.xml"/><Relationship Id="rId7" Type="http://schemas.openxmlformats.org/officeDocument/2006/relationships/slideLayout" Target="../slideLayouts/slideLayout97.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9" Type="http://schemas.openxmlformats.org/officeDocument/2006/relationships/slideLayout" Target="../slideLayouts/slideLayout119.xml"/><Relationship Id="rId11" Type="http://schemas.openxmlformats.org/officeDocument/2006/relationships/slideLayout" Target="../slideLayouts/slideLayout101.xml"/><Relationship Id="rId24" Type="http://schemas.openxmlformats.org/officeDocument/2006/relationships/slideLayout" Target="../slideLayouts/slideLayout114.xml"/><Relationship Id="rId32" Type="http://schemas.openxmlformats.org/officeDocument/2006/relationships/slideLayout" Target="../slideLayouts/slideLayout122.xml"/><Relationship Id="rId37" Type="http://schemas.openxmlformats.org/officeDocument/2006/relationships/slideLayout" Target="../slideLayouts/slideLayout127.xml"/><Relationship Id="rId40" Type="http://schemas.openxmlformats.org/officeDocument/2006/relationships/slideLayout" Target="../slideLayouts/slideLayout130.xml"/><Relationship Id="rId45" Type="http://schemas.openxmlformats.org/officeDocument/2006/relationships/slideLayout" Target="../slideLayouts/slideLayout135.xml"/><Relationship Id="rId53" Type="http://schemas.openxmlformats.org/officeDocument/2006/relationships/slideLayout" Target="../slideLayouts/slideLayout143.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31" Type="http://schemas.openxmlformats.org/officeDocument/2006/relationships/slideLayout" Target="../slideLayouts/slideLayout121.xml"/><Relationship Id="rId44" Type="http://schemas.openxmlformats.org/officeDocument/2006/relationships/slideLayout" Target="../slideLayouts/slideLayout134.xml"/><Relationship Id="rId52" Type="http://schemas.openxmlformats.org/officeDocument/2006/relationships/slideLayout" Target="../slideLayouts/slideLayout142.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slideLayout" Target="../slideLayouts/slideLayout112.xml"/><Relationship Id="rId27" Type="http://schemas.openxmlformats.org/officeDocument/2006/relationships/slideLayout" Target="../slideLayouts/slideLayout117.xml"/><Relationship Id="rId30" Type="http://schemas.openxmlformats.org/officeDocument/2006/relationships/slideLayout" Target="../slideLayouts/slideLayout120.xml"/><Relationship Id="rId35" Type="http://schemas.openxmlformats.org/officeDocument/2006/relationships/slideLayout" Target="../slideLayouts/slideLayout125.xml"/><Relationship Id="rId43" Type="http://schemas.openxmlformats.org/officeDocument/2006/relationships/slideLayout" Target="../slideLayouts/slideLayout133.xml"/><Relationship Id="rId48" Type="http://schemas.openxmlformats.org/officeDocument/2006/relationships/slideLayout" Target="../slideLayouts/slideLayout138.xml"/><Relationship Id="rId56" Type="http://schemas.openxmlformats.org/officeDocument/2006/relationships/image" Target="../media/image27.jpeg"/><Relationship Id="rId8" Type="http://schemas.openxmlformats.org/officeDocument/2006/relationships/slideLayout" Target="../slideLayouts/slideLayout98.xml"/><Relationship Id="rId51" Type="http://schemas.openxmlformats.org/officeDocument/2006/relationships/slideLayout" Target="../slideLayouts/slideLayout141.xml"/><Relationship Id="rId3" Type="http://schemas.openxmlformats.org/officeDocument/2006/relationships/slideLayout" Target="../slideLayouts/slideLayout93.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5" Type="http://schemas.openxmlformats.org/officeDocument/2006/relationships/slideLayout" Target="../slideLayouts/slideLayout115.xml"/><Relationship Id="rId33" Type="http://schemas.openxmlformats.org/officeDocument/2006/relationships/slideLayout" Target="../slideLayouts/slideLayout123.xml"/><Relationship Id="rId38" Type="http://schemas.openxmlformats.org/officeDocument/2006/relationships/slideLayout" Target="../slideLayouts/slideLayout128.xml"/><Relationship Id="rId46" Type="http://schemas.openxmlformats.org/officeDocument/2006/relationships/slideLayout" Target="../slideLayouts/slideLayout136.xml"/><Relationship Id="rId20" Type="http://schemas.openxmlformats.org/officeDocument/2006/relationships/slideLayout" Target="../slideLayouts/slideLayout110.xml"/><Relationship Id="rId41" Type="http://schemas.openxmlformats.org/officeDocument/2006/relationships/slideLayout" Target="../slideLayouts/slideLayout131.xml"/><Relationship Id="rId54" Type="http://schemas.openxmlformats.org/officeDocument/2006/relationships/slideLayout" Target="../slideLayouts/slideLayout144.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5" Type="http://schemas.openxmlformats.org/officeDocument/2006/relationships/slideLayout" Target="../slideLayouts/slideLayout105.xml"/><Relationship Id="rId23" Type="http://schemas.openxmlformats.org/officeDocument/2006/relationships/slideLayout" Target="../slideLayouts/slideLayout113.xml"/><Relationship Id="rId28" Type="http://schemas.openxmlformats.org/officeDocument/2006/relationships/slideLayout" Target="../slideLayouts/slideLayout118.xml"/><Relationship Id="rId36" Type="http://schemas.openxmlformats.org/officeDocument/2006/relationships/slideLayout" Target="../slideLayouts/slideLayout126.xml"/><Relationship Id="rId49" Type="http://schemas.openxmlformats.org/officeDocument/2006/relationships/slideLayout" Target="../slideLayouts/slideLayout139.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57.xml"/><Relationship Id="rId18" Type="http://schemas.openxmlformats.org/officeDocument/2006/relationships/slideLayout" Target="../slideLayouts/slideLayout162.xml"/><Relationship Id="rId26" Type="http://schemas.openxmlformats.org/officeDocument/2006/relationships/slideLayout" Target="../slideLayouts/slideLayout170.xml"/><Relationship Id="rId39" Type="http://schemas.openxmlformats.org/officeDocument/2006/relationships/slideLayout" Target="../slideLayouts/slideLayout183.xml"/><Relationship Id="rId21" Type="http://schemas.openxmlformats.org/officeDocument/2006/relationships/slideLayout" Target="../slideLayouts/slideLayout165.xml"/><Relationship Id="rId34" Type="http://schemas.openxmlformats.org/officeDocument/2006/relationships/slideLayout" Target="../slideLayouts/slideLayout178.xml"/><Relationship Id="rId42" Type="http://schemas.openxmlformats.org/officeDocument/2006/relationships/slideLayout" Target="../slideLayouts/slideLayout186.xml"/><Relationship Id="rId47" Type="http://schemas.openxmlformats.org/officeDocument/2006/relationships/theme" Target="../theme/theme4.xml"/><Relationship Id="rId7" Type="http://schemas.openxmlformats.org/officeDocument/2006/relationships/slideLayout" Target="../slideLayouts/slideLayout151.xml"/><Relationship Id="rId2" Type="http://schemas.openxmlformats.org/officeDocument/2006/relationships/slideLayout" Target="../slideLayouts/slideLayout146.xml"/><Relationship Id="rId16" Type="http://schemas.openxmlformats.org/officeDocument/2006/relationships/slideLayout" Target="../slideLayouts/slideLayout160.xml"/><Relationship Id="rId29" Type="http://schemas.openxmlformats.org/officeDocument/2006/relationships/slideLayout" Target="../slideLayouts/slideLayout173.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24" Type="http://schemas.openxmlformats.org/officeDocument/2006/relationships/slideLayout" Target="../slideLayouts/slideLayout168.xml"/><Relationship Id="rId32" Type="http://schemas.openxmlformats.org/officeDocument/2006/relationships/slideLayout" Target="../slideLayouts/slideLayout176.xml"/><Relationship Id="rId37" Type="http://schemas.openxmlformats.org/officeDocument/2006/relationships/slideLayout" Target="../slideLayouts/slideLayout181.xml"/><Relationship Id="rId40" Type="http://schemas.openxmlformats.org/officeDocument/2006/relationships/slideLayout" Target="../slideLayouts/slideLayout184.xml"/><Relationship Id="rId45" Type="http://schemas.openxmlformats.org/officeDocument/2006/relationships/slideLayout" Target="../slideLayouts/slideLayout189.xml"/><Relationship Id="rId5" Type="http://schemas.openxmlformats.org/officeDocument/2006/relationships/slideLayout" Target="../slideLayouts/slideLayout149.xml"/><Relationship Id="rId15" Type="http://schemas.openxmlformats.org/officeDocument/2006/relationships/slideLayout" Target="../slideLayouts/slideLayout159.xml"/><Relationship Id="rId23" Type="http://schemas.openxmlformats.org/officeDocument/2006/relationships/slideLayout" Target="../slideLayouts/slideLayout167.xml"/><Relationship Id="rId28" Type="http://schemas.openxmlformats.org/officeDocument/2006/relationships/slideLayout" Target="../slideLayouts/slideLayout172.xml"/><Relationship Id="rId36" Type="http://schemas.openxmlformats.org/officeDocument/2006/relationships/slideLayout" Target="../slideLayouts/slideLayout180.xml"/><Relationship Id="rId10" Type="http://schemas.openxmlformats.org/officeDocument/2006/relationships/slideLayout" Target="../slideLayouts/slideLayout154.xml"/><Relationship Id="rId19" Type="http://schemas.openxmlformats.org/officeDocument/2006/relationships/slideLayout" Target="../slideLayouts/slideLayout163.xml"/><Relationship Id="rId31" Type="http://schemas.openxmlformats.org/officeDocument/2006/relationships/slideLayout" Target="../slideLayouts/slideLayout175.xml"/><Relationship Id="rId44" Type="http://schemas.openxmlformats.org/officeDocument/2006/relationships/slideLayout" Target="../slideLayouts/slideLayout188.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slideLayout" Target="../slideLayouts/slideLayout158.xml"/><Relationship Id="rId22" Type="http://schemas.openxmlformats.org/officeDocument/2006/relationships/slideLayout" Target="../slideLayouts/slideLayout166.xml"/><Relationship Id="rId27" Type="http://schemas.openxmlformats.org/officeDocument/2006/relationships/slideLayout" Target="../slideLayouts/slideLayout171.xml"/><Relationship Id="rId30" Type="http://schemas.openxmlformats.org/officeDocument/2006/relationships/slideLayout" Target="../slideLayouts/slideLayout174.xml"/><Relationship Id="rId35" Type="http://schemas.openxmlformats.org/officeDocument/2006/relationships/slideLayout" Target="../slideLayouts/slideLayout179.xml"/><Relationship Id="rId43" Type="http://schemas.openxmlformats.org/officeDocument/2006/relationships/slideLayout" Target="../slideLayouts/slideLayout187.xml"/><Relationship Id="rId48" Type="http://schemas.openxmlformats.org/officeDocument/2006/relationships/image" Target="../media/image37.png"/><Relationship Id="rId8" Type="http://schemas.openxmlformats.org/officeDocument/2006/relationships/slideLayout" Target="../slideLayouts/slideLayout152.xml"/><Relationship Id="rId3" Type="http://schemas.openxmlformats.org/officeDocument/2006/relationships/slideLayout" Target="../slideLayouts/slideLayout147.xml"/><Relationship Id="rId12" Type="http://schemas.openxmlformats.org/officeDocument/2006/relationships/slideLayout" Target="../slideLayouts/slideLayout156.xml"/><Relationship Id="rId17" Type="http://schemas.openxmlformats.org/officeDocument/2006/relationships/slideLayout" Target="../slideLayouts/slideLayout161.xml"/><Relationship Id="rId25" Type="http://schemas.openxmlformats.org/officeDocument/2006/relationships/slideLayout" Target="../slideLayouts/slideLayout169.xml"/><Relationship Id="rId33" Type="http://schemas.openxmlformats.org/officeDocument/2006/relationships/slideLayout" Target="../slideLayouts/slideLayout177.xml"/><Relationship Id="rId38" Type="http://schemas.openxmlformats.org/officeDocument/2006/relationships/slideLayout" Target="../slideLayouts/slideLayout182.xml"/><Relationship Id="rId46" Type="http://schemas.openxmlformats.org/officeDocument/2006/relationships/slideLayout" Target="../slideLayouts/slideLayout190.xml"/><Relationship Id="rId20" Type="http://schemas.openxmlformats.org/officeDocument/2006/relationships/slideLayout" Target="../slideLayouts/slideLayout164.xml"/><Relationship Id="rId41" Type="http://schemas.openxmlformats.org/officeDocument/2006/relationships/slideLayout" Target="../slideLayouts/slideLayout18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3570FDA4-5188-4CAC-BA53-A172F440343F}"/>
              </a:ext>
            </a:extLst>
          </p:cNvPr>
          <p:cNvSpPr>
            <a:spLocks noGrp="1"/>
          </p:cNvSpPr>
          <p:nvPr userDrawn="1">
            <p:ph type="title"/>
          </p:nvPr>
        </p:nvSpPr>
        <p:spPr>
          <a:xfrm>
            <a:off x="358774" y="445811"/>
            <a:ext cx="11337925" cy="710639"/>
          </a:xfrm>
          <a:prstGeom prst="rect">
            <a:avLst/>
          </a:prstGeom>
        </p:spPr>
        <p:txBody>
          <a:bodyPr vert="horz" lIns="0" tIns="45720" rIns="91440" bIns="45720" rtlCol="0" anchor="b">
            <a:noAutofit/>
          </a:bodyPr>
          <a:lstStyle/>
          <a:p>
            <a:r>
              <a:rPr lang="en-US"/>
              <a:t>Add title</a:t>
            </a:r>
            <a:endParaRPr lang="en-GB"/>
          </a:p>
        </p:txBody>
      </p:sp>
      <p:sp>
        <p:nvSpPr>
          <p:cNvPr id="5" name="Text Placeholder 4">
            <a:extLst>
              <a:ext uri="{FF2B5EF4-FFF2-40B4-BE49-F238E27FC236}">
                <a16:creationId xmlns:a16="http://schemas.microsoft.com/office/drawing/2014/main" id="{7A74E863-F511-418D-9981-5E0855C69C63}"/>
              </a:ext>
            </a:extLst>
          </p:cNvPr>
          <p:cNvSpPr>
            <a:spLocks noGrp="1"/>
          </p:cNvSpPr>
          <p:nvPr userDrawn="1">
            <p:ph type="body" idx="1"/>
          </p:nvPr>
        </p:nvSpPr>
        <p:spPr>
          <a:xfrm>
            <a:off x="358774" y="1449388"/>
            <a:ext cx="11337925" cy="4473788"/>
          </a:xfrm>
          <a:prstGeom prst="rect">
            <a:avLst/>
          </a:prstGeom>
        </p:spPr>
        <p:txBody>
          <a:bodyPr vert="horz" lIns="0" tIns="0" rIns="36000" bIns="0" rtlCol="0">
            <a:noAutofit/>
          </a:body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5">
            <a:extLst>
              <a:ext uri="{FF2B5EF4-FFF2-40B4-BE49-F238E27FC236}">
                <a16:creationId xmlns:a16="http://schemas.microsoft.com/office/drawing/2014/main" id="{248FC544-EB8C-F8AB-CAFC-08CD68484FE9}"/>
              </a:ext>
            </a:extLst>
          </p:cNvPr>
          <p:cNvSpPr txBox="1">
            <a:spLocks/>
          </p:cNvSpPr>
          <p:nvPr userDrawn="1"/>
        </p:nvSpPr>
        <p:spPr>
          <a:xfrm>
            <a:off x="358773" y="6669404"/>
            <a:ext cx="9158087" cy="114854"/>
          </a:xfrm>
          <a:prstGeom prst="rect">
            <a:avLst/>
          </a:prstGeom>
          <a:noFill/>
        </p:spPr>
        <p:txBody>
          <a:bodyPr wrap="square"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lang="en-US" sz="850" b="0"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US" b="1">
                <a:solidFill>
                  <a:schemeClr val="bg1">
                    <a:lumMod val="75000"/>
                  </a:schemeClr>
                </a:solidFill>
              </a:rPr>
              <a:t>Absa Group Limited Registration Number 1986/003934/06</a:t>
            </a:r>
            <a:r>
              <a:rPr lang="en-US">
                <a:solidFill>
                  <a:schemeClr val="bg1">
                    <a:lumMod val="75000"/>
                  </a:schemeClr>
                </a:solidFill>
              </a:rPr>
              <a:t>. Important restrictions, qualifications and disclaimers that apply to this content available at </a:t>
            </a:r>
            <a:r>
              <a:rPr lang="en-US">
                <a:solidFill>
                  <a:schemeClr val="accent1"/>
                </a:solidFill>
              </a:rPr>
              <a:t>absa.co.za/disclaimer</a:t>
            </a:r>
            <a:r>
              <a:rPr lang="en-GB">
                <a:solidFill>
                  <a:schemeClr val="accent1"/>
                </a:solidFill>
              </a:rPr>
              <a:t> </a:t>
            </a:r>
          </a:p>
        </p:txBody>
      </p:sp>
      <p:pic>
        <p:nvPicPr>
          <p:cNvPr id="10" name="Picture 9" descr="A black background with red text&#10;&#10;Description automatically generated">
            <a:extLst>
              <a:ext uri="{FF2B5EF4-FFF2-40B4-BE49-F238E27FC236}">
                <a16:creationId xmlns:a16="http://schemas.microsoft.com/office/drawing/2014/main" id="{392AA678-FDD0-475F-546B-210626B11802}"/>
              </a:ext>
            </a:extLst>
          </p:cNvPr>
          <p:cNvPicPr>
            <a:picLocks noChangeAspect="1"/>
          </p:cNvPicPr>
          <p:nvPr userDrawn="1"/>
        </p:nvPicPr>
        <p:blipFill>
          <a:blip r:embed="rId47">
            <a:extLst>
              <a:ext uri="{28A0092B-C50C-407E-A947-70E740481C1C}">
                <a14:useLocalDpi xmlns:a14="http://schemas.microsoft.com/office/drawing/2010/main" val="0"/>
              </a:ext>
            </a:extLst>
          </a:blip>
          <a:stretch>
            <a:fillRect/>
          </a:stretch>
        </p:blipFill>
        <p:spPr>
          <a:xfrm>
            <a:off x="9767456" y="6119871"/>
            <a:ext cx="1929244" cy="561061"/>
          </a:xfrm>
          <a:prstGeom prst="rect">
            <a:avLst/>
          </a:prstGeom>
        </p:spPr>
      </p:pic>
      <p:sp>
        <p:nvSpPr>
          <p:cNvPr id="11" name="TextBox 10">
            <a:extLst>
              <a:ext uri="{FF2B5EF4-FFF2-40B4-BE49-F238E27FC236}">
                <a16:creationId xmlns:a16="http://schemas.microsoft.com/office/drawing/2014/main" id="{5B4BA08D-7CB5-330B-9348-058C2805E68A}"/>
              </a:ext>
            </a:extLst>
          </p:cNvPr>
          <p:cNvSpPr txBox="1"/>
          <p:nvPr userDrawn="1"/>
        </p:nvSpPr>
        <p:spPr>
          <a:xfrm>
            <a:off x="358773" y="6500352"/>
            <a:ext cx="5397623" cy="283906"/>
          </a:xfrm>
          <a:prstGeom prst="rect">
            <a:avLst/>
          </a:prstGeom>
          <a:noFill/>
        </p:spPr>
        <p:txBody>
          <a:bodyPr wrap="square" lIns="0" tIns="0" rIns="0" bIns="144000" rtlCol="0">
            <a:spAutoFit/>
          </a:bodyPr>
          <a:lstStyle/>
          <a:p>
            <a:r>
              <a:rPr lang="en-US" sz="900">
                <a:solidFill>
                  <a:schemeClr val="tx2"/>
                </a:solidFill>
              </a:rPr>
              <a:t>ABSA INVESTMENTS HOUSEVIEW: MAY 2026</a:t>
            </a:r>
          </a:p>
        </p:txBody>
      </p:sp>
      <p:grpSp>
        <p:nvGrpSpPr>
          <p:cNvPr id="26" name="Group 25">
            <a:extLst>
              <a:ext uri="{FF2B5EF4-FFF2-40B4-BE49-F238E27FC236}">
                <a16:creationId xmlns:a16="http://schemas.microsoft.com/office/drawing/2014/main" id="{6A720E23-80AC-8B6C-DCE4-50007572C3DD}"/>
              </a:ext>
            </a:extLst>
          </p:cNvPr>
          <p:cNvGrpSpPr/>
          <p:nvPr userDrawn="1"/>
        </p:nvGrpSpPr>
        <p:grpSpPr>
          <a:xfrm>
            <a:off x="12093433" y="-8879"/>
            <a:ext cx="107445" cy="6880196"/>
            <a:chOff x="9042207" y="-13238"/>
            <a:chExt cx="107305" cy="6871238"/>
          </a:xfrm>
        </p:grpSpPr>
        <p:sp>
          <p:nvSpPr>
            <p:cNvPr id="27" name="Rectangle 26">
              <a:extLst>
                <a:ext uri="{FF2B5EF4-FFF2-40B4-BE49-F238E27FC236}">
                  <a16:creationId xmlns:a16="http://schemas.microsoft.com/office/drawing/2014/main" id="{C6C45F5D-124C-44AB-D942-97CD43054301}"/>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CB018FC0-3670-8759-9887-CBCF99D7F2ED}"/>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AD005C66-16D0-2165-B72C-3CCD46BC2F29}"/>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C6519E9F-2541-3E0F-6EF4-F380FC452A04}"/>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EE1CEE3F-86D9-6557-85F1-030BD45C3905}"/>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FB1E1E12-C251-317B-D26A-16CEADD94333}"/>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29F0E4B0-C8D8-9082-FF2D-C86F4A6F0D13}"/>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72501752-2B47-6190-8DF3-6627DA936248}"/>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53F50820-4325-F361-489D-D1DAF0B7BB77}"/>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F011FBBF-62DE-D057-5FE8-A0711FC09044}"/>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894F3828-CD25-77A0-3170-674A82F5D189}"/>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FD97BDB8-5A6A-8A39-88EA-B07E82478A76}"/>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CA83ED58-0154-0023-53D1-BC2D999FB213}"/>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1CDA5D8F-D6D8-A433-F130-74A773A91835}"/>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CE6E8A28-A74C-0CC4-CC96-EB6CB2D50CBC}"/>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B462B1E9-319B-FC86-9F6E-67AA133945D0}"/>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C5B67D7F-A960-51A9-9415-2C7C6594A1AA}"/>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B835CFD8-B8DC-0C32-4703-31BEB5B13374}"/>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 name="Straight Connector 2">
            <a:extLst>
              <a:ext uri="{FF2B5EF4-FFF2-40B4-BE49-F238E27FC236}">
                <a16:creationId xmlns:a16="http://schemas.microsoft.com/office/drawing/2014/main" id="{1FC21301-A209-7400-4111-32A49CEF2353}"/>
              </a:ext>
            </a:extLst>
          </p:cNvPr>
          <p:cNvCxnSpPr>
            <a:cxnSpLocks/>
          </p:cNvCxnSpPr>
          <p:nvPr userDrawn="1"/>
        </p:nvCxnSpPr>
        <p:spPr>
          <a:xfrm>
            <a:off x="358774" y="6409679"/>
            <a:ext cx="9158088" cy="0"/>
          </a:xfrm>
          <a:prstGeom prst="line">
            <a:avLst/>
          </a:prstGeom>
          <a:ln w="1905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A3E0999-D263-8F86-AEBE-59FA1C566944}"/>
              </a:ext>
            </a:extLst>
          </p:cNvPr>
          <p:cNvCxnSpPr/>
          <p:nvPr userDrawn="1"/>
        </p:nvCxnSpPr>
        <p:spPr>
          <a:xfrm>
            <a:off x="358774" y="1176558"/>
            <a:ext cx="11337925" cy="0"/>
          </a:xfrm>
          <a:prstGeom prst="line">
            <a:avLst/>
          </a:prstGeom>
          <a:ln w="19050">
            <a:solidFill>
              <a:schemeClr val="accent1"/>
            </a:solidFill>
            <a:tailEnd type="non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904914048"/>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 id="2147484096" r:id="rId12"/>
    <p:sldLayoutId id="2147484097" r:id="rId13"/>
    <p:sldLayoutId id="2147484098" r:id="rId14"/>
    <p:sldLayoutId id="2147484099" r:id="rId15"/>
    <p:sldLayoutId id="2147484100" r:id="rId16"/>
    <p:sldLayoutId id="2147484101" r:id="rId17"/>
    <p:sldLayoutId id="2147484102" r:id="rId18"/>
    <p:sldLayoutId id="2147484103" r:id="rId19"/>
    <p:sldLayoutId id="2147484104" r:id="rId20"/>
    <p:sldLayoutId id="2147484105" r:id="rId21"/>
    <p:sldLayoutId id="2147484106" r:id="rId22"/>
    <p:sldLayoutId id="2147484107" r:id="rId23"/>
    <p:sldLayoutId id="2147484108" r:id="rId24"/>
    <p:sldLayoutId id="2147484109" r:id="rId25"/>
    <p:sldLayoutId id="2147484110" r:id="rId26"/>
    <p:sldLayoutId id="2147484111" r:id="rId27"/>
    <p:sldLayoutId id="2147484112" r:id="rId28"/>
    <p:sldLayoutId id="2147484113" r:id="rId29"/>
    <p:sldLayoutId id="2147484114" r:id="rId30"/>
    <p:sldLayoutId id="2147484115" r:id="rId31"/>
    <p:sldLayoutId id="2147484116" r:id="rId32"/>
    <p:sldLayoutId id="2147484117" r:id="rId33"/>
    <p:sldLayoutId id="2147484118" r:id="rId34"/>
    <p:sldLayoutId id="2147484119" r:id="rId35"/>
    <p:sldLayoutId id="2147484120" r:id="rId36"/>
    <p:sldLayoutId id="2147484121" r:id="rId37"/>
    <p:sldLayoutId id="2147484122" r:id="rId38"/>
    <p:sldLayoutId id="2147484123" r:id="rId39"/>
    <p:sldLayoutId id="2147484124" r:id="rId40"/>
    <p:sldLayoutId id="2147484125" r:id="rId41"/>
    <p:sldLayoutId id="2147484126" r:id="rId42"/>
    <p:sldLayoutId id="2147484127" r:id="rId43"/>
    <p:sldLayoutId id="2147484128" r:id="rId44"/>
    <p:sldLayoutId id="2147484278" r:id="rId45"/>
  </p:sldLayoutIdLst>
  <p:hf hdr="0" ftr="0" dt="0"/>
  <p:txStyles>
    <p:titleStyle>
      <a:lvl1pPr algn="l" defTabSz="914400" rtl="0" eaLnBrk="1" latinLnBrk="0" hangingPunct="1">
        <a:lnSpc>
          <a:spcPct val="90000"/>
        </a:lnSpc>
        <a:spcBef>
          <a:spcPct val="0"/>
        </a:spcBef>
        <a:buNone/>
        <a:defRPr sz="3200" b="1" i="0" kern="1200" cap="none" baseline="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20000"/>
        </a:lnSpc>
        <a:spcBef>
          <a:spcPts val="0"/>
        </a:spcBef>
        <a:spcAft>
          <a:spcPts val="30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1pPr>
      <a:lvl2pPr marL="452438" indent="-187325" algn="l" defTabSz="914400" rtl="0" eaLnBrk="1" latinLnBrk="0" hangingPunct="1">
        <a:lnSpc>
          <a:spcPct val="120000"/>
        </a:lnSpc>
        <a:spcBef>
          <a:spcPts val="0"/>
        </a:spcBef>
        <a:spcAft>
          <a:spcPts val="30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717550" indent="-265113" algn="l" defTabSz="914400" rtl="0" eaLnBrk="1" latinLnBrk="0" hangingPunct="1">
        <a:lnSpc>
          <a:spcPct val="120000"/>
        </a:lnSpc>
        <a:spcBef>
          <a:spcPts val="0"/>
        </a:spcBef>
        <a:spcAft>
          <a:spcPts val="30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982663" indent="-265113" algn="l" defTabSz="914400" rtl="0" eaLnBrk="1" latinLnBrk="0" hangingPunct="1">
        <a:lnSpc>
          <a:spcPct val="120000"/>
        </a:lnSpc>
        <a:spcBef>
          <a:spcPts val="0"/>
        </a:spcBef>
        <a:spcAft>
          <a:spcPts val="30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1258888" indent="-276225" algn="l" defTabSz="914400" rtl="0" eaLnBrk="1" latinLnBrk="0" hangingPunct="1">
        <a:lnSpc>
          <a:spcPct val="120000"/>
        </a:lnSpc>
        <a:spcBef>
          <a:spcPts val="0"/>
        </a:spcBef>
        <a:spcAft>
          <a:spcPts val="30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78">
          <p15:clr>
            <a:srgbClr val="F26B43"/>
          </p15:clr>
        </p15:guide>
        <p15:guide id="2" pos="226">
          <p15:clr>
            <a:srgbClr val="F26B43"/>
          </p15:clr>
        </p15:guide>
        <p15:guide id="3" orient="horz" pos="3725">
          <p15:clr>
            <a:srgbClr val="F26B43"/>
          </p15:clr>
        </p15:guide>
        <p15:guide id="4" pos="7368">
          <p15:clr>
            <a:srgbClr val="F26B43"/>
          </p15:clr>
        </p15:guide>
        <p15:guide id="5" orient="horz" pos="913">
          <p15:clr>
            <a:srgbClr val="F26B43"/>
          </p15:clr>
        </p15:guide>
        <p15:guide id="6" orient="horz" pos="406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3570FDA4-5188-4CAC-BA53-A172F440343F}"/>
              </a:ext>
            </a:extLst>
          </p:cNvPr>
          <p:cNvSpPr>
            <a:spLocks noGrp="1"/>
          </p:cNvSpPr>
          <p:nvPr>
            <p:ph type="title"/>
          </p:nvPr>
        </p:nvSpPr>
        <p:spPr>
          <a:xfrm>
            <a:off x="371475" y="668385"/>
            <a:ext cx="11316262" cy="495397"/>
          </a:xfrm>
          <a:prstGeom prst="rect">
            <a:avLst/>
          </a:prstGeom>
        </p:spPr>
        <p:txBody>
          <a:bodyPr vert="horz" lIns="0" tIns="45720" rIns="91440" bIns="45720" rtlCol="0" anchor="t">
            <a:noAutofit/>
          </a:bodyPr>
          <a:lstStyle/>
          <a:p>
            <a:r>
              <a:rPr lang="en-US"/>
              <a:t>Add title</a:t>
            </a:r>
            <a:endParaRPr lang="en-GB"/>
          </a:p>
        </p:txBody>
      </p:sp>
      <p:sp>
        <p:nvSpPr>
          <p:cNvPr id="5" name="Text Placeholder 4">
            <a:extLst>
              <a:ext uri="{FF2B5EF4-FFF2-40B4-BE49-F238E27FC236}">
                <a16:creationId xmlns:a16="http://schemas.microsoft.com/office/drawing/2014/main" id="{7A74E863-F511-418D-9981-5E0855C69C63}"/>
              </a:ext>
            </a:extLst>
          </p:cNvPr>
          <p:cNvSpPr>
            <a:spLocks noGrp="1"/>
          </p:cNvSpPr>
          <p:nvPr>
            <p:ph type="body" idx="1"/>
          </p:nvPr>
        </p:nvSpPr>
        <p:spPr>
          <a:xfrm>
            <a:off x="371475" y="1634835"/>
            <a:ext cx="11316262" cy="4307967"/>
          </a:xfrm>
          <a:prstGeom prst="rect">
            <a:avLst/>
          </a:prstGeom>
        </p:spPr>
        <p:txBody>
          <a:bodyPr vert="horz" lIns="0" tIns="0" rIns="0" bIns="0" rtlCol="0">
            <a:normAutofit/>
          </a:body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ext Placeholder 5">
            <a:extLst>
              <a:ext uri="{FF2B5EF4-FFF2-40B4-BE49-F238E27FC236}">
                <a16:creationId xmlns:a16="http://schemas.microsoft.com/office/drawing/2014/main" id="{F115258E-98E7-0491-8E91-C279BD82F8F0}"/>
              </a:ext>
            </a:extLst>
          </p:cNvPr>
          <p:cNvSpPr txBox="1">
            <a:spLocks/>
          </p:cNvSpPr>
          <p:nvPr userDrawn="1"/>
        </p:nvSpPr>
        <p:spPr>
          <a:xfrm>
            <a:off x="371475" y="6503658"/>
            <a:ext cx="7166539" cy="381001"/>
          </a:xfrm>
          <a:prstGeom prst="rect">
            <a:avLst/>
          </a:prstGeom>
          <a:noFill/>
        </p:spPr>
        <p:txBody>
          <a:bodyPr wrap="square"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lang="en-US" sz="850" b="0"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GB">
                <a:solidFill>
                  <a:schemeClr val="bg1">
                    <a:lumMod val="75000"/>
                  </a:schemeClr>
                </a:solidFill>
              </a:rPr>
              <a:t>[Add company classification and regulatory details] </a:t>
            </a:r>
          </a:p>
        </p:txBody>
      </p:sp>
      <p:pic>
        <p:nvPicPr>
          <p:cNvPr id="3" name="Picture 2" descr="A black background with red text&#10;&#10;Description automatically generated">
            <a:extLst>
              <a:ext uri="{FF2B5EF4-FFF2-40B4-BE49-F238E27FC236}">
                <a16:creationId xmlns:a16="http://schemas.microsoft.com/office/drawing/2014/main" id="{33F8C3CE-F65F-E4AC-3BD6-7B648FA40FAE}"/>
              </a:ext>
            </a:extLst>
          </p:cNvPr>
          <p:cNvPicPr>
            <a:picLocks noChangeAspect="1"/>
          </p:cNvPicPr>
          <p:nvPr userDrawn="1"/>
        </p:nvPicPr>
        <p:blipFill>
          <a:blip r:embed="rId47">
            <a:extLst>
              <a:ext uri="{28A0092B-C50C-407E-A947-70E740481C1C}">
                <a14:useLocalDpi xmlns:a14="http://schemas.microsoft.com/office/drawing/2010/main" val="0"/>
              </a:ext>
            </a:extLst>
          </a:blip>
          <a:stretch>
            <a:fillRect/>
          </a:stretch>
        </p:blipFill>
        <p:spPr>
          <a:xfrm>
            <a:off x="9767456" y="6119871"/>
            <a:ext cx="1929244" cy="561061"/>
          </a:xfrm>
          <a:prstGeom prst="rect">
            <a:avLst/>
          </a:prstGeom>
        </p:spPr>
      </p:pic>
      <p:sp>
        <p:nvSpPr>
          <p:cNvPr id="8" name="TextBox 7">
            <a:extLst>
              <a:ext uri="{FF2B5EF4-FFF2-40B4-BE49-F238E27FC236}">
                <a16:creationId xmlns:a16="http://schemas.microsoft.com/office/drawing/2014/main" id="{0655B719-6D55-0135-14A9-3F44665FB1CC}"/>
              </a:ext>
            </a:extLst>
          </p:cNvPr>
          <p:cNvSpPr txBox="1"/>
          <p:nvPr userDrawn="1"/>
        </p:nvSpPr>
        <p:spPr>
          <a:xfrm>
            <a:off x="678301" y="6339791"/>
            <a:ext cx="5397623" cy="283906"/>
          </a:xfrm>
          <a:prstGeom prst="rect">
            <a:avLst/>
          </a:prstGeom>
          <a:noFill/>
        </p:spPr>
        <p:txBody>
          <a:bodyPr wrap="square" lIns="0" tIns="0" rIns="0" bIns="144000" rtlCol="0">
            <a:spAutoFit/>
          </a:bodyPr>
          <a:lstStyle/>
          <a:p>
            <a:r>
              <a:rPr lang="en-US" sz="900">
                <a:solidFill>
                  <a:schemeClr val="tx2"/>
                </a:solidFill>
              </a:rPr>
              <a:t>Presentation title</a:t>
            </a:r>
            <a:endParaRPr lang="en-GB" sz="900">
              <a:solidFill>
                <a:schemeClr val="tx2"/>
              </a:solidFill>
            </a:endParaRPr>
          </a:p>
        </p:txBody>
      </p:sp>
      <p:grpSp>
        <p:nvGrpSpPr>
          <p:cNvPr id="6" name="Group 5">
            <a:extLst>
              <a:ext uri="{FF2B5EF4-FFF2-40B4-BE49-F238E27FC236}">
                <a16:creationId xmlns:a16="http://schemas.microsoft.com/office/drawing/2014/main" id="{F5ABE9AA-215B-F008-60A0-F2B37AFEC574}"/>
              </a:ext>
            </a:extLst>
          </p:cNvPr>
          <p:cNvGrpSpPr/>
          <p:nvPr userDrawn="1"/>
        </p:nvGrpSpPr>
        <p:grpSpPr>
          <a:xfrm>
            <a:off x="12093433" y="-8879"/>
            <a:ext cx="107445" cy="6880196"/>
            <a:chOff x="9042207" y="-13238"/>
            <a:chExt cx="107305" cy="6871238"/>
          </a:xfrm>
        </p:grpSpPr>
        <p:sp>
          <p:nvSpPr>
            <p:cNvPr id="7" name="Rectangle 6">
              <a:extLst>
                <a:ext uri="{FF2B5EF4-FFF2-40B4-BE49-F238E27FC236}">
                  <a16:creationId xmlns:a16="http://schemas.microsoft.com/office/drawing/2014/main" id="{8A1F4193-A9D8-4734-262F-D8B9F96A7217}"/>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6596C3F-3ACB-B90E-4E51-9F87FA47B41D}"/>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6EA6047-8256-7D73-EC0E-95BF99616AF1}"/>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C3CDCADE-4CE2-E402-1B5F-AB2A3FA5A2E8}"/>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AC685904-8B86-572E-A911-9C8E0EC827D6}"/>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9C2CAE15-2B8A-A53B-0E90-5B1A6B380EE5}"/>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554AA60B-F302-3A0E-CA4C-20637E0A4D29}"/>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1FC548CD-BA86-716D-E919-DFA7596993D8}"/>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ADD6E174-7342-35BA-5FEB-FE3727087D94}"/>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45FA0F58-D79A-14F9-518F-FBB56EE843E1}"/>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8CE82933-B4B1-3308-4D20-95F663508A44}"/>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202F745E-3455-5AF6-02AE-F31EDD5E2A11}"/>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5D416690-3EC2-07D6-F2FB-0ABC9BCC16E0}"/>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067B763-46E9-39CF-A832-D5DACD89B561}"/>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7B575FDF-83E3-60D4-A961-CE1D6963A28B}"/>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402C2D2E-F722-5ECE-54E2-C5DB944C6384}"/>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DD5A021C-DA21-EABA-D0FF-7C2E66EB3795}"/>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FD15EC4E-5ED4-07CD-5835-64FF833557FC}"/>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030432397"/>
      </p:ext>
    </p:extLst>
  </p:cSld>
  <p:clrMap bg1="lt1" tx1="dk1" bg2="lt2" tx2="dk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 id="2147484134" r:id="rId5"/>
    <p:sldLayoutId id="2147484135" r:id="rId6"/>
    <p:sldLayoutId id="2147484136" r:id="rId7"/>
    <p:sldLayoutId id="2147484137" r:id="rId8"/>
    <p:sldLayoutId id="2147484138" r:id="rId9"/>
    <p:sldLayoutId id="2147484139" r:id="rId10"/>
    <p:sldLayoutId id="2147484140" r:id="rId11"/>
    <p:sldLayoutId id="2147484141" r:id="rId12"/>
    <p:sldLayoutId id="2147484142" r:id="rId13"/>
    <p:sldLayoutId id="2147484143" r:id="rId14"/>
    <p:sldLayoutId id="2147484144" r:id="rId15"/>
    <p:sldLayoutId id="2147484145" r:id="rId16"/>
    <p:sldLayoutId id="2147484146" r:id="rId17"/>
    <p:sldLayoutId id="2147484147" r:id="rId18"/>
    <p:sldLayoutId id="2147484148" r:id="rId19"/>
    <p:sldLayoutId id="2147484149" r:id="rId20"/>
    <p:sldLayoutId id="2147484150" r:id="rId21"/>
    <p:sldLayoutId id="2147484151" r:id="rId22"/>
    <p:sldLayoutId id="2147484152" r:id="rId23"/>
    <p:sldLayoutId id="2147484153" r:id="rId24"/>
    <p:sldLayoutId id="2147484154" r:id="rId25"/>
    <p:sldLayoutId id="2147484155" r:id="rId26"/>
    <p:sldLayoutId id="2147484156" r:id="rId27"/>
    <p:sldLayoutId id="2147484157" r:id="rId28"/>
    <p:sldLayoutId id="2147484158" r:id="rId29"/>
    <p:sldLayoutId id="2147484159" r:id="rId30"/>
    <p:sldLayoutId id="2147484160" r:id="rId31"/>
    <p:sldLayoutId id="2147484161" r:id="rId32"/>
    <p:sldLayoutId id="2147484162" r:id="rId33"/>
    <p:sldLayoutId id="2147484163" r:id="rId34"/>
    <p:sldLayoutId id="2147484164" r:id="rId35"/>
    <p:sldLayoutId id="2147484165" r:id="rId36"/>
    <p:sldLayoutId id="2147484166" r:id="rId37"/>
    <p:sldLayoutId id="2147484167" r:id="rId38"/>
    <p:sldLayoutId id="2147484168" r:id="rId39"/>
    <p:sldLayoutId id="2147484169" r:id="rId40"/>
    <p:sldLayoutId id="2147484170" r:id="rId41"/>
    <p:sldLayoutId id="2147484171" r:id="rId42"/>
    <p:sldLayoutId id="2147484172" r:id="rId43"/>
    <p:sldLayoutId id="2147484173" r:id="rId44"/>
    <p:sldLayoutId id="2147484174" r:id="rId45"/>
  </p:sldLayoutIdLst>
  <p:hf hdr="0" ftr="0" dt="0"/>
  <p:txStyles>
    <p:titleStyle>
      <a:lvl1pPr algn="l" defTabSz="914400" rtl="0" eaLnBrk="1" latinLnBrk="0" hangingPunct="1">
        <a:lnSpc>
          <a:spcPct val="90000"/>
        </a:lnSpc>
        <a:spcBef>
          <a:spcPct val="0"/>
        </a:spcBef>
        <a:buNone/>
        <a:defRPr sz="3200" b="1" i="0" kern="1200" cap="none" baseline="0">
          <a:solidFill>
            <a:schemeClr val="tx2"/>
          </a:solidFill>
          <a:latin typeface="+mj-lt"/>
          <a:ea typeface="+mj-ea"/>
          <a:cs typeface="Arial" panose="020B0604020202020204" pitchFamily="34" charset="0"/>
        </a:defRPr>
      </a:lvl1pPr>
    </p:titleStyle>
    <p:bodyStyle>
      <a:lvl1pPr marL="228600" indent="-228600" algn="l" defTabSz="914400" rtl="0" eaLnBrk="1" latinLnBrk="0" hangingPunct="1">
        <a:lnSpc>
          <a:spcPct val="100000"/>
        </a:lnSpc>
        <a:spcBef>
          <a:spcPts val="0"/>
        </a:spcBef>
        <a:buFont typeface="Arial" panose="020B0604020202020204" pitchFamily="34" charset="0"/>
        <a:buChar char="•"/>
        <a:defRPr sz="160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sz="160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100000"/>
        </a:lnSpc>
        <a:spcBef>
          <a:spcPts val="0"/>
        </a:spcBef>
        <a:buFont typeface="Arial" panose="020B0604020202020204" pitchFamily="34" charset="0"/>
        <a:buChar char="•"/>
        <a:defRPr sz="160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100000"/>
        </a:lnSpc>
        <a:spcBef>
          <a:spcPts val="0"/>
        </a:spcBef>
        <a:buFont typeface="Arial" panose="020B0604020202020204" pitchFamily="34" charset="0"/>
        <a:buChar char="•"/>
        <a:defRPr sz="160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100000"/>
        </a:lnSpc>
        <a:spcBef>
          <a:spcPts val="0"/>
        </a:spcBef>
        <a:buFont typeface="Arial" panose="020B0604020202020204" pitchFamily="34" charset="0"/>
        <a:buChar char="•"/>
        <a:defRPr sz="160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26">
          <p15:clr>
            <a:srgbClr val="F26B43"/>
          </p15:clr>
        </p15:guide>
        <p15:guide id="2" pos="234">
          <p15:clr>
            <a:srgbClr val="F26B43"/>
          </p15:clr>
        </p15:guide>
        <p15:guide id="3" orient="horz" pos="4065">
          <p15:clr>
            <a:srgbClr val="F26B43"/>
          </p15:clr>
        </p15:guide>
        <p15:guide id="4" pos="7368">
          <p15:clr>
            <a:srgbClr val="F26B43"/>
          </p15:clr>
        </p15:guide>
        <p15:guide id="5" orient="horz" pos="845">
          <p15:clr>
            <a:srgbClr val="F26B43"/>
          </p15:clr>
        </p15:guide>
        <p15:guide id="6" orient="horz" pos="95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3570FDA4-5188-4CAC-BA53-A172F440343F}"/>
              </a:ext>
            </a:extLst>
          </p:cNvPr>
          <p:cNvSpPr>
            <a:spLocks noGrp="1"/>
          </p:cNvSpPr>
          <p:nvPr>
            <p:ph type="title"/>
          </p:nvPr>
        </p:nvSpPr>
        <p:spPr>
          <a:xfrm>
            <a:off x="358775" y="365126"/>
            <a:ext cx="11337925" cy="710639"/>
          </a:xfrm>
          <a:prstGeom prst="rect">
            <a:avLst/>
          </a:prstGeom>
        </p:spPr>
        <p:txBody>
          <a:bodyPr vert="horz" lIns="0" tIns="45720" rIns="91440" bIns="45720" rtlCol="0" anchor="ctr">
            <a:noAutofit/>
          </a:bodyPr>
          <a:lstStyle/>
          <a:p>
            <a:r>
              <a:rPr lang="en-US"/>
              <a:t>Add title</a:t>
            </a:r>
            <a:endParaRPr lang="en-GB"/>
          </a:p>
        </p:txBody>
      </p:sp>
      <p:sp>
        <p:nvSpPr>
          <p:cNvPr id="5" name="Text Placeholder 4">
            <a:extLst>
              <a:ext uri="{FF2B5EF4-FFF2-40B4-BE49-F238E27FC236}">
                <a16:creationId xmlns:a16="http://schemas.microsoft.com/office/drawing/2014/main" id="{7A74E863-F511-418D-9981-5E0855C69C63}"/>
              </a:ext>
            </a:extLst>
          </p:cNvPr>
          <p:cNvSpPr>
            <a:spLocks noGrp="1"/>
          </p:cNvSpPr>
          <p:nvPr>
            <p:ph type="body" idx="1"/>
          </p:nvPr>
        </p:nvSpPr>
        <p:spPr>
          <a:xfrm>
            <a:off x="349811" y="1520825"/>
            <a:ext cx="11337925" cy="4608513"/>
          </a:xfrm>
          <a:prstGeom prst="rect">
            <a:avLst/>
          </a:prstGeom>
        </p:spPr>
        <p:txBody>
          <a:bodyPr vert="horz" lIns="91440" tIns="45720" rIns="91440" bIns="45720" rtlCol="0">
            <a:normAutofit/>
          </a:body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grpSp>
        <p:nvGrpSpPr>
          <p:cNvPr id="30" name="Group 29">
            <a:extLst>
              <a:ext uri="{FF2B5EF4-FFF2-40B4-BE49-F238E27FC236}">
                <a16:creationId xmlns:a16="http://schemas.microsoft.com/office/drawing/2014/main" id="{BE94BDCA-2536-4B88-8AFF-EA9D29B02A90}"/>
              </a:ext>
            </a:extLst>
          </p:cNvPr>
          <p:cNvGrpSpPr/>
          <p:nvPr userDrawn="1"/>
        </p:nvGrpSpPr>
        <p:grpSpPr>
          <a:xfrm>
            <a:off x="12073965" y="-3096"/>
            <a:ext cx="127000" cy="6858000"/>
            <a:chOff x="12073965" y="-3096"/>
            <a:chExt cx="127000" cy="6096000"/>
          </a:xfrm>
        </p:grpSpPr>
        <p:sp>
          <p:nvSpPr>
            <p:cNvPr id="31" name="Freeform: Shape 30">
              <a:extLst>
                <a:ext uri="{FF2B5EF4-FFF2-40B4-BE49-F238E27FC236}">
                  <a16:creationId xmlns:a16="http://schemas.microsoft.com/office/drawing/2014/main" id="{4B2B01A8-CAAB-4518-BE09-E624D27BF026}"/>
                </a:ext>
              </a:extLst>
            </p:cNvPr>
            <p:cNvSpPr/>
            <p:nvPr/>
          </p:nvSpPr>
          <p:spPr>
            <a:xfrm>
              <a:off x="12073965" y="-3096"/>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500D29"/>
            </a:solidFill>
            <a:ln w="6191" cap="flat">
              <a:noFill/>
              <a:prstDash val="solid"/>
              <a:miter/>
            </a:ln>
          </p:spPr>
          <p:txBody>
            <a:bodyPr rtlCol="0" anchor="ctr"/>
            <a:lstStyle/>
            <a:p>
              <a:endParaRPr lang="en-GB">
                <a:latin typeface="Arial" panose="020B0604020202020204" pitchFamily="34" charset="0"/>
              </a:endParaRPr>
            </a:p>
          </p:txBody>
        </p:sp>
        <p:sp>
          <p:nvSpPr>
            <p:cNvPr id="32" name="Freeform: Shape 31">
              <a:extLst>
                <a:ext uri="{FF2B5EF4-FFF2-40B4-BE49-F238E27FC236}">
                  <a16:creationId xmlns:a16="http://schemas.microsoft.com/office/drawing/2014/main" id="{74C9E94D-1565-4686-817D-23CABE0CC112}"/>
                </a:ext>
              </a:extLst>
            </p:cNvPr>
            <p:cNvSpPr/>
            <p:nvPr/>
          </p:nvSpPr>
          <p:spPr>
            <a:xfrm>
              <a:off x="12073965" y="758904"/>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96172B"/>
            </a:solidFill>
            <a:ln w="6191" cap="flat">
              <a:noFill/>
              <a:prstDash val="solid"/>
              <a:miter/>
            </a:ln>
          </p:spPr>
          <p:txBody>
            <a:bodyPr rtlCol="0" anchor="ctr"/>
            <a:lstStyle/>
            <a:p>
              <a:endParaRPr lang="en-GB">
                <a:latin typeface="Arial" panose="020B0604020202020204" pitchFamily="34" charset="0"/>
              </a:endParaRPr>
            </a:p>
          </p:txBody>
        </p:sp>
        <p:sp>
          <p:nvSpPr>
            <p:cNvPr id="33" name="Freeform: Shape 32">
              <a:extLst>
                <a:ext uri="{FF2B5EF4-FFF2-40B4-BE49-F238E27FC236}">
                  <a16:creationId xmlns:a16="http://schemas.microsoft.com/office/drawing/2014/main" id="{F3F77BBD-1B5B-40D7-B1E5-6219BFE27FE2}"/>
                </a:ext>
              </a:extLst>
            </p:cNvPr>
            <p:cNvSpPr/>
            <p:nvPr/>
          </p:nvSpPr>
          <p:spPr>
            <a:xfrm>
              <a:off x="12073965" y="377904"/>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650E35"/>
            </a:solidFill>
            <a:ln w="6191" cap="flat">
              <a:noFill/>
              <a:prstDash val="solid"/>
              <a:miter/>
            </a:ln>
          </p:spPr>
          <p:txBody>
            <a:bodyPr rtlCol="0" anchor="ctr"/>
            <a:lstStyle/>
            <a:p>
              <a:endParaRPr lang="en-GB">
                <a:latin typeface="Arial" panose="020B0604020202020204" pitchFamily="34" charset="0"/>
              </a:endParaRPr>
            </a:p>
          </p:txBody>
        </p:sp>
        <p:sp>
          <p:nvSpPr>
            <p:cNvPr id="34" name="Freeform: Shape 33">
              <a:extLst>
                <a:ext uri="{FF2B5EF4-FFF2-40B4-BE49-F238E27FC236}">
                  <a16:creationId xmlns:a16="http://schemas.microsoft.com/office/drawing/2014/main" id="{7D3D6627-0EFC-4C39-8842-444911AE6E29}"/>
                </a:ext>
              </a:extLst>
            </p:cNvPr>
            <p:cNvSpPr/>
            <p:nvPr/>
          </p:nvSpPr>
          <p:spPr>
            <a:xfrm>
              <a:off x="12073965" y="1139904"/>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AA1830"/>
            </a:solidFill>
            <a:ln w="6191" cap="flat">
              <a:noFill/>
              <a:prstDash val="solid"/>
              <a:miter/>
            </a:ln>
          </p:spPr>
          <p:txBody>
            <a:bodyPr rtlCol="0" anchor="ctr"/>
            <a:lstStyle/>
            <a:p>
              <a:endParaRPr lang="en-GB">
                <a:latin typeface="Arial" panose="020B0604020202020204" pitchFamily="34" charset="0"/>
              </a:endParaRPr>
            </a:p>
          </p:txBody>
        </p:sp>
        <p:sp>
          <p:nvSpPr>
            <p:cNvPr id="35" name="Freeform: Shape 34">
              <a:extLst>
                <a:ext uri="{FF2B5EF4-FFF2-40B4-BE49-F238E27FC236}">
                  <a16:creationId xmlns:a16="http://schemas.microsoft.com/office/drawing/2014/main" id="{1D130F3B-87FD-4758-AA23-7FBE6A43346C}"/>
                </a:ext>
              </a:extLst>
            </p:cNvPr>
            <p:cNvSpPr/>
            <p:nvPr/>
          </p:nvSpPr>
          <p:spPr>
            <a:xfrm>
              <a:off x="12073965" y="3044904"/>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AA1830"/>
            </a:solidFill>
            <a:ln w="6191" cap="flat">
              <a:noFill/>
              <a:prstDash val="solid"/>
              <a:miter/>
            </a:ln>
          </p:spPr>
          <p:txBody>
            <a:bodyPr rtlCol="0" anchor="ctr"/>
            <a:lstStyle/>
            <a:p>
              <a:endParaRPr lang="en-GB">
                <a:latin typeface="Arial" panose="020B0604020202020204" pitchFamily="34" charset="0"/>
              </a:endParaRPr>
            </a:p>
          </p:txBody>
        </p:sp>
        <p:sp>
          <p:nvSpPr>
            <p:cNvPr id="36" name="Freeform: Shape 35">
              <a:extLst>
                <a:ext uri="{FF2B5EF4-FFF2-40B4-BE49-F238E27FC236}">
                  <a16:creationId xmlns:a16="http://schemas.microsoft.com/office/drawing/2014/main" id="{EA45E26C-FFD1-46EC-9E53-5CEC439ACAAE}"/>
                </a:ext>
              </a:extLst>
            </p:cNvPr>
            <p:cNvSpPr/>
            <p:nvPr/>
          </p:nvSpPr>
          <p:spPr>
            <a:xfrm>
              <a:off x="12073965" y="3806904"/>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500D29"/>
            </a:solidFill>
            <a:ln w="6191" cap="flat">
              <a:noFill/>
              <a:prstDash val="solid"/>
              <a:miter/>
            </a:ln>
          </p:spPr>
          <p:txBody>
            <a:bodyPr rtlCol="0" anchor="ctr"/>
            <a:lstStyle/>
            <a:p>
              <a:endParaRPr lang="en-GB">
                <a:latin typeface="Arial" panose="020B0604020202020204" pitchFamily="34" charset="0"/>
              </a:endParaRPr>
            </a:p>
          </p:txBody>
        </p:sp>
        <p:sp>
          <p:nvSpPr>
            <p:cNvPr id="37" name="Freeform: Shape 36">
              <a:extLst>
                <a:ext uri="{FF2B5EF4-FFF2-40B4-BE49-F238E27FC236}">
                  <a16:creationId xmlns:a16="http://schemas.microsoft.com/office/drawing/2014/main" id="{A5A77EB6-9400-4B43-8D26-BBB55E581F43}"/>
                </a:ext>
              </a:extLst>
            </p:cNvPr>
            <p:cNvSpPr/>
            <p:nvPr/>
          </p:nvSpPr>
          <p:spPr>
            <a:xfrm>
              <a:off x="12073965" y="3425904"/>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96172B"/>
            </a:solidFill>
            <a:ln w="6191" cap="flat">
              <a:noFill/>
              <a:prstDash val="solid"/>
              <a:miter/>
            </a:ln>
          </p:spPr>
          <p:txBody>
            <a:bodyPr rtlCol="0" anchor="ctr"/>
            <a:lstStyle/>
            <a:p>
              <a:endParaRPr lang="en-GB">
                <a:latin typeface="Arial" panose="020B0604020202020204" pitchFamily="34" charset="0"/>
              </a:endParaRPr>
            </a:p>
          </p:txBody>
        </p:sp>
        <p:sp>
          <p:nvSpPr>
            <p:cNvPr id="38" name="Freeform: Shape 37">
              <a:extLst>
                <a:ext uri="{FF2B5EF4-FFF2-40B4-BE49-F238E27FC236}">
                  <a16:creationId xmlns:a16="http://schemas.microsoft.com/office/drawing/2014/main" id="{7BA377B7-8223-4995-8D1F-E841F6641D53}"/>
                </a:ext>
              </a:extLst>
            </p:cNvPr>
            <p:cNvSpPr/>
            <p:nvPr/>
          </p:nvSpPr>
          <p:spPr>
            <a:xfrm>
              <a:off x="12073965" y="4187904"/>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650E35"/>
            </a:solidFill>
            <a:ln w="6191" cap="flat">
              <a:noFill/>
              <a:prstDash val="solid"/>
              <a:miter/>
            </a:ln>
          </p:spPr>
          <p:txBody>
            <a:bodyPr rtlCol="0" anchor="ctr"/>
            <a:lstStyle/>
            <a:p>
              <a:endParaRPr lang="en-GB">
                <a:latin typeface="Arial" panose="020B0604020202020204" pitchFamily="34" charset="0"/>
              </a:endParaRPr>
            </a:p>
          </p:txBody>
        </p:sp>
        <p:sp>
          <p:nvSpPr>
            <p:cNvPr id="39" name="Freeform: Shape 38">
              <a:extLst>
                <a:ext uri="{FF2B5EF4-FFF2-40B4-BE49-F238E27FC236}">
                  <a16:creationId xmlns:a16="http://schemas.microsoft.com/office/drawing/2014/main" id="{1F5CB352-51F4-416E-9843-2FDA2CDCFFD5}"/>
                </a:ext>
              </a:extLst>
            </p:cNvPr>
            <p:cNvSpPr/>
            <p:nvPr/>
          </p:nvSpPr>
          <p:spPr>
            <a:xfrm>
              <a:off x="12073965" y="1520904"/>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BE172B"/>
            </a:solidFill>
            <a:ln w="6191" cap="flat">
              <a:noFill/>
              <a:prstDash val="solid"/>
              <a:miter/>
            </a:ln>
          </p:spPr>
          <p:txBody>
            <a:bodyPr rtlCol="0" anchor="ctr"/>
            <a:lstStyle/>
            <a:p>
              <a:endParaRPr lang="en-GB">
                <a:latin typeface="Arial" panose="020B0604020202020204" pitchFamily="34" charset="0"/>
              </a:endParaRPr>
            </a:p>
          </p:txBody>
        </p:sp>
        <p:sp>
          <p:nvSpPr>
            <p:cNvPr id="40" name="Freeform: Shape 39">
              <a:extLst>
                <a:ext uri="{FF2B5EF4-FFF2-40B4-BE49-F238E27FC236}">
                  <a16:creationId xmlns:a16="http://schemas.microsoft.com/office/drawing/2014/main" id="{864049F1-6F28-4BD5-A3F9-787894119F0C}"/>
                </a:ext>
              </a:extLst>
            </p:cNvPr>
            <p:cNvSpPr/>
            <p:nvPr/>
          </p:nvSpPr>
          <p:spPr>
            <a:xfrm>
              <a:off x="12073965" y="2282904"/>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EF7721"/>
            </a:solidFill>
            <a:ln w="6191" cap="flat">
              <a:noFill/>
              <a:prstDash val="solid"/>
              <a:miter/>
            </a:ln>
          </p:spPr>
          <p:txBody>
            <a:bodyPr rtlCol="0" anchor="ctr"/>
            <a:lstStyle/>
            <a:p>
              <a:endParaRPr lang="en-GB">
                <a:latin typeface="Arial" panose="020B0604020202020204" pitchFamily="34" charset="0"/>
              </a:endParaRPr>
            </a:p>
          </p:txBody>
        </p:sp>
        <p:sp>
          <p:nvSpPr>
            <p:cNvPr id="41" name="Freeform: Shape 40">
              <a:extLst>
                <a:ext uri="{FF2B5EF4-FFF2-40B4-BE49-F238E27FC236}">
                  <a16:creationId xmlns:a16="http://schemas.microsoft.com/office/drawing/2014/main" id="{DBB56152-1B05-4C86-A657-63322BDB6C9C}"/>
                </a:ext>
              </a:extLst>
            </p:cNvPr>
            <p:cNvSpPr/>
            <p:nvPr/>
          </p:nvSpPr>
          <p:spPr>
            <a:xfrm>
              <a:off x="12073965" y="1901904"/>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DC0A34"/>
            </a:solidFill>
            <a:ln w="6191" cap="flat">
              <a:noFill/>
              <a:prstDash val="solid"/>
              <a:miter/>
            </a:ln>
          </p:spPr>
          <p:txBody>
            <a:bodyPr rtlCol="0" anchor="ctr"/>
            <a:lstStyle/>
            <a:p>
              <a:endParaRPr lang="en-GB">
                <a:latin typeface="Arial" panose="020B0604020202020204" pitchFamily="34" charset="0"/>
              </a:endParaRPr>
            </a:p>
          </p:txBody>
        </p:sp>
        <p:sp>
          <p:nvSpPr>
            <p:cNvPr id="42" name="Freeform: Shape 41">
              <a:extLst>
                <a:ext uri="{FF2B5EF4-FFF2-40B4-BE49-F238E27FC236}">
                  <a16:creationId xmlns:a16="http://schemas.microsoft.com/office/drawing/2014/main" id="{767AB39A-DEC1-4733-932D-7B4E520D21F2}"/>
                </a:ext>
              </a:extLst>
            </p:cNvPr>
            <p:cNvSpPr/>
            <p:nvPr/>
          </p:nvSpPr>
          <p:spPr>
            <a:xfrm>
              <a:off x="12073965" y="2663904"/>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EA5728"/>
            </a:solidFill>
            <a:ln w="6191" cap="flat">
              <a:noFill/>
              <a:prstDash val="solid"/>
              <a:miter/>
            </a:ln>
          </p:spPr>
          <p:txBody>
            <a:bodyPr rtlCol="0" anchor="ctr"/>
            <a:lstStyle/>
            <a:p>
              <a:endParaRPr lang="en-GB">
                <a:latin typeface="Arial" panose="020B0604020202020204" pitchFamily="34" charset="0"/>
              </a:endParaRPr>
            </a:p>
          </p:txBody>
        </p:sp>
        <p:sp>
          <p:nvSpPr>
            <p:cNvPr id="43" name="Freeform: Shape 42">
              <a:extLst>
                <a:ext uri="{FF2B5EF4-FFF2-40B4-BE49-F238E27FC236}">
                  <a16:creationId xmlns:a16="http://schemas.microsoft.com/office/drawing/2014/main" id="{474560DA-5BC7-4BD1-B373-279BD363DCCB}"/>
                </a:ext>
              </a:extLst>
            </p:cNvPr>
            <p:cNvSpPr/>
            <p:nvPr/>
          </p:nvSpPr>
          <p:spPr>
            <a:xfrm>
              <a:off x="12073965" y="4568904"/>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88133E"/>
            </a:solidFill>
            <a:ln w="6191" cap="flat">
              <a:noFill/>
              <a:prstDash val="solid"/>
              <a:miter/>
            </a:ln>
          </p:spPr>
          <p:txBody>
            <a:bodyPr rtlCol="0" anchor="ctr"/>
            <a:lstStyle/>
            <a:p>
              <a:endParaRPr lang="en-GB">
                <a:latin typeface="Arial" panose="020B0604020202020204" pitchFamily="34" charset="0"/>
              </a:endParaRPr>
            </a:p>
          </p:txBody>
        </p:sp>
        <p:sp>
          <p:nvSpPr>
            <p:cNvPr id="44" name="Freeform: Shape 43">
              <a:extLst>
                <a:ext uri="{FF2B5EF4-FFF2-40B4-BE49-F238E27FC236}">
                  <a16:creationId xmlns:a16="http://schemas.microsoft.com/office/drawing/2014/main" id="{53DA5BCB-D097-4706-8AFE-10AEE639F80C}"/>
                </a:ext>
              </a:extLst>
            </p:cNvPr>
            <p:cNvSpPr/>
            <p:nvPr/>
          </p:nvSpPr>
          <p:spPr>
            <a:xfrm>
              <a:off x="12073965" y="5330904"/>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E8365C"/>
            </a:solidFill>
            <a:ln w="6191" cap="flat">
              <a:noFill/>
              <a:prstDash val="solid"/>
              <a:miter/>
            </a:ln>
          </p:spPr>
          <p:txBody>
            <a:bodyPr rtlCol="0" anchor="ctr"/>
            <a:lstStyle/>
            <a:p>
              <a:endParaRPr lang="en-GB">
                <a:latin typeface="Arial" panose="020B0604020202020204" pitchFamily="34" charset="0"/>
              </a:endParaRPr>
            </a:p>
          </p:txBody>
        </p:sp>
        <p:sp>
          <p:nvSpPr>
            <p:cNvPr id="45" name="Freeform: Shape 44">
              <a:extLst>
                <a:ext uri="{FF2B5EF4-FFF2-40B4-BE49-F238E27FC236}">
                  <a16:creationId xmlns:a16="http://schemas.microsoft.com/office/drawing/2014/main" id="{EF9B4E66-BB7A-45D0-80C0-4166893C05C5}"/>
                </a:ext>
              </a:extLst>
            </p:cNvPr>
            <p:cNvSpPr/>
            <p:nvPr/>
          </p:nvSpPr>
          <p:spPr>
            <a:xfrm>
              <a:off x="12073965" y="4949904"/>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AF184C"/>
            </a:solidFill>
            <a:ln w="6191" cap="flat">
              <a:noFill/>
              <a:prstDash val="solid"/>
              <a:miter/>
            </a:ln>
          </p:spPr>
          <p:txBody>
            <a:bodyPr rtlCol="0" anchor="ctr"/>
            <a:lstStyle/>
            <a:p>
              <a:endParaRPr lang="en-GB">
                <a:latin typeface="Arial" panose="020B0604020202020204" pitchFamily="34" charset="0"/>
              </a:endParaRPr>
            </a:p>
          </p:txBody>
        </p:sp>
        <p:sp>
          <p:nvSpPr>
            <p:cNvPr id="46" name="Freeform: Shape 45">
              <a:extLst>
                <a:ext uri="{FF2B5EF4-FFF2-40B4-BE49-F238E27FC236}">
                  <a16:creationId xmlns:a16="http://schemas.microsoft.com/office/drawing/2014/main" id="{57875DD7-D580-4E36-BF61-772DB9CA0278}"/>
                </a:ext>
              </a:extLst>
            </p:cNvPr>
            <p:cNvSpPr/>
            <p:nvPr/>
          </p:nvSpPr>
          <p:spPr>
            <a:xfrm>
              <a:off x="12073965" y="5711904"/>
              <a:ext cx="127000" cy="381000"/>
            </a:xfrm>
            <a:custGeom>
              <a:avLst/>
              <a:gdLst>
                <a:gd name="connsiteX0" fmla="*/ 3096 w 127000"/>
                <a:gd name="connsiteY0" fmla="*/ 3096 h 381000"/>
                <a:gd name="connsiteX1" fmla="*/ 128826 w 127000"/>
                <a:gd name="connsiteY1" fmla="*/ 3096 h 381000"/>
                <a:gd name="connsiteX2" fmla="*/ 128826 w 127000"/>
                <a:gd name="connsiteY2" fmla="*/ 384096 h 381000"/>
                <a:gd name="connsiteX3" fmla="*/ 3096 w 127000"/>
                <a:gd name="connsiteY3" fmla="*/ 384096 h 381000"/>
              </a:gdLst>
              <a:ahLst/>
              <a:cxnLst>
                <a:cxn ang="0">
                  <a:pos x="connsiteX0" y="connsiteY0"/>
                </a:cxn>
                <a:cxn ang="0">
                  <a:pos x="connsiteX1" y="connsiteY1"/>
                </a:cxn>
                <a:cxn ang="0">
                  <a:pos x="connsiteX2" y="connsiteY2"/>
                </a:cxn>
                <a:cxn ang="0">
                  <a:pos x="connsiteX3" y="connsiteY3"/>
                </a:cxn>
              </a:cxnLst>
              <a:rect l="l" t="t" r="r" b="b"/>
              <a:pathLst>
                <a:path w="127000" h="381000">
                  <a:moveTo>
                    <a:pt x="3096" y="3096"/>
                  </a:moveTo>
                  <a:lnTo>
                    <a:pt x="128826" y="3096"/>
                  </a:lnTo>
                  <a:lnTo>
                    <a:pt x="128826" y="384096"/>
                  </a:lnTo>
                  <a:lnTo>
                    <a:pt x="3096" y="384096"/>
                  </a:lnTo>
                  <a:close/>
                </a:path>
              </a:pathLst>
            </a:custGeom>
            <a:solidFill>
              <a:srgbClr val="EB5A79"/>
            </a:solidFill>
            <a:ln w="6191" cap="flat">
              <a:noFill/>
              <a:prstDash val="solid"/>
              <a:miter/>
            </a:ln>
          </p:spPr>
          <p:txBody>
            <a:bodyPr rtlCol="0" anchor="ctr"/>
            <a:lstStyle/>
            <a:p>
              <a:endParaRPr lang="en-GB">
                <a:latin typeface="Arial" panose="020B0604020202020204" pitchFamily="34" charset="0"/>
              </a:endParaRPr>
            </a:p>
          </p:txBody>
        </p:sp>
      </p:grpSp>
      <p:pic>
        <p:nvPicPr>
          <p:cNvPr id="1026" name="Picture 2" descr="A screen with a graph on it that says'the word financial'on it">
            <a:extLst>
              <a:ext uri="{FF2B5EF4-FFF2-40B4-BE49-F238E27FC236}">
                <a16:creationId xmlns:a16="http://schemas.microsoft.com/office/drawing/2014/main" id="{8E8877E4-AFD0-DF44-CB0B-D4D5C6BA7989}"/>
              </a:ext>
            </a:extLst>
          </p:cNvPr>
          <p:cNvPicPr>
            <a:picLocks noChangeAspect="1" noChangeArrowheads="1"/>
          </p:cNvPicPr>
          <p:nvPr userDrawn="1"/>
        </p:nvPicPr>
        <p:blipFill>
          <a:blip r:embed="rId56">
            <a:extLst>
              <a:ext uri="{28A0092B-C50C-407E-A947-70E740481C1C}">
                <a14:useLocalDpi xmlns:a14="http://schemas.microsoft.com/office/drawing/2010/main" val="0"/>
              </a:ext>
            </a:extLst>
          </a:blip>
          <a:srcRect/>
          <a:stretch>
            <a:fillRect/>
          </a:stretch>
        </p:blipFill>
        <p:spPr bwMode="auto">
          <a:xfrm>
            <a:off x="0" y="-3096"/>
            <a:ext cx="12073963"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6922041"/>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 id="2147484188" r:id="rId12"/>
    <p:sldLayoutId id="2147484189" r:id="rId13"/>
    <p:sldLayoutId id="2147484190" r:id="rId14"/>
    <p:sldLayoutId id="2147484191" r:id="rId15"/>
    <p:sldLayoutId id="2147484192" r:id="rId16"/>
    <p:sldLayoutId id="2147484193" r:id="rId17"/>
    <p:sldLayoutId id="2147484194" r:id="rId18"/>
    <p:sldLayoutId id="2147484195" r:id="rId19"/>
    <p:sldLayoutId id="2147484196" r:id="rId20"/>
    <p:sldLayoutId id="2147484197" r:id="rId21"/>
    <p:sldLayoutId id="2147484198" r:id="rId22"/>
    <p:sldLayoutId id="2147484199" r:id="rId23"/>
    <p:sldLayoutId id="2147484200" r:id="rId24"/>
    <p:sldLayoutId id="2147484201" r:id="rId25"/>
    <p:sldLayoutId id="2147484202" r:id="rId26"/>
    <p:sldLayoutId id="2147484203" r:id="rId27"/>
    <p:sldLayoutId id="2147484204" r:id="rId28"/>
    <p:sldLayoutId id="2147484205" r:id="rId29"/>
    <p:sldLayoutId id="2147484206" r:id="rId30"/>
    <p:sldLayoutId id="2147484207" r:id="rId31"/>
    <p:sldLayoutId id="2147484208" r:id="rId32"/>
    <p:sldLayoutId id="2147484209" r:id="rId33"/>
    <p:sldLayoutId id="2147484210" r:id="rId34"/>
    <p:sldLayoutId id="2147484211" r:id="rId35"/>
    <p:sldLayoutId id="2147484212" r:id="rId36"/>
    <p:sldLayoutId id="2147484213" r:id="rId37"/>
    <p:sldLayoutId id="2147484214" r:id="rId38"/>
    <p:sldLayoutId id="2147484215" r:id="rId39"/>
    <p:sldLayoutId id="2147484216" r:id="rId40"/>
    <p:sldLayoutId id="2147484217" r:id="rId41"/>
    <p:sldLayoutId id="2147484218" r:id="rId42"/>
    <p:sldLayoutId id="2147484219" r:id="rId43"/>
    <p:sldLayoutId id="2147484220" r:id="rId44"/>
    <p:sldLayoutId id="2147484221" r:id="rId45"/>
    <p:sldLayoutId id="2147484222" r:id="rId46"/>
    <p:sldLayoutId id="2147484223" r:id="rId47"/>
    <p:sldLayoutId id="2147484224" r:id="rId48"/>
    <p:sldLayoutId id="2147484225" r:id="rId49"/>
    <p:sldLayoutId id="2147484226" r:id="rId50"/>
    <p:sldLayoutId id="2147484227" r:id="rId51"/>
    <p:sldLayoutId id="2147484228" r:id="rId52"/>
    <p:sldLayoutId id="2147484229" r:id="rId53"/>
    <p:sldLayoutId id="2147484230" r:id="rId54"/>
  </p:sldLayoutIdLst>
  <p:txStyles>
    <p:titleStyle>
      <a:lvl1pPr algn="l" defTabSz="914400" rtl="0" eaLnBrk="1" latinLnBrk="0" hangingPunct="1">
        <a:lnSpc>
          <a:spcPct val="90000"/>
        </a:lnSpc>
        <a:spcBef>
          <a:spcPct val="0"/>
        </a:spcBef>
        <a:buNone/>
        <a:defRPr sz="3200" b="1" i="0" kern="1200" cap="none" baseline="0">
          <a:solidFill>
            <a:schemeClr val="tx2"/>
          </a:solidFill>
          <a:latin typeface="+mj-lt"/>
          <a:ea typeface="+mj-ea"/>
          <a:cs typeface="Arial" panose="020B0604020202020204" pitchFamily="34" charset="0"/>
        </a:defRPr>
      </a:lvl1pPr>
    </p:titleStyle>
    <p:bodyStyle>
      <a:lvl1pPr marL="228600" indent="-228600" algn="l" defTabSz="914400" rtl="0" eaLnBrk="1" latinLnBrk="0" hangingPunct="1">
        <a:lnSpc>
          <a:spcPct val="100000"/>
        </a:lnSpc>
        <a:spcBef>
          <a:spcPts val="0"/>
        </a:spcBef>
        <a:buFont typeface="Arial" panose="020B0604020202020204" pitchFamily="34" charset="0"/>
        <a:buChar char="•"/>
        <a:defRPr sz="160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sz="160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100000"/>
        </a:lnSpc>
        <a:spcBef>
          <a:spcPts val="0"/>
        </a:spcBef>
        <a:buFont typeface="Arial" panose="020B0604020202020204" pitchFamily="34" charset="0"/>
        <a:buChar char="•"/>
        <a:defRPr sz="160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100000"/>
        </a:lnSpc>
        <a:spcBef>
          <a:spcPts val="0"/>
        </a:spcBef>
        <a:buFont typeface="Arial" panose="020B0604020202020204" pitchFamily="34" charset="0"/>
        <a:buChar char="•"/>
        <a:defRPr sz="160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100000"/>
        </a:lnSpc>
        <a:spcBef>
          <a:spcPts val="0"/>
        </a:spcBef>
        <a:buFont typeface="Arial" panose="020B0604020202020204" pitchFamily="34" charset="0"/>
        <a:buChar char="•"/>
        <a:defRPr sz="160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26">
          <p15:clr>
            <a:srgbClr val="F26B43"/>
          </p15:clr>
        </p15:guide>
        <p15:guide id="2" pos="226">
          <p15:clr>
            <a:srgbClr val="F26B43"/>
          </p15:clr>
        </p15:guide>
        <p15:guide id="3" orient="horz" pos="3861">
          <p15:clr>
            <a:srgbClr val="F26B43"/>
          </p15:clr>
        </p15:guide>
        <p15:guide id="4" pos="7368">
          <p15:clr>
            <a:srgbClr val="F26B43"/>
          </p15:clr>
        </p15:guide>
        <p15:guide id="5" orient="horz" pos="845">
          <p15:clr>
            <a:srgbClr val="F26B43"/>
          </p15:clr>
        </p15:guide>
        <p15:guide id="6" orient="horz" pos="95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3570FDA4-5188-4CAC-BA53-A172F440343F}"/>
              </a:ext>
            </a:extLst>
          </p:cNvPr>
          <p:cNvSpPr>
            <a:spLocks noGrp="1"/>
          </p:cNvSpPr>
          <p:nvPr>
            <p:ph type="title"/>
          </p:nvPr>
        </p:nvSpPr>
        <p:spPr>
          <a:xfrm>
            <a:off x="371475" y="668385"/>
            <a:ext cx="11316262" cy="495397"/>
          </a:xfrm>
          <a:prstGeom prst="rect">
            <a:avLst/>
          </a:prstGeom>
        </p:spPr>
        <p:txBody>
          <a:bodyPr vert="horz" lIns="0" tIns="45720" rIns="91440" bIns="45720" rtlCol="0" anchor="t">
            <a:noAutofit/>
          </a:bodyPr>
          <a:lstStyle/>
          <a:p>
            <a:r>
              <a:rPr lang="en-US"/>
              <a:t>Add title</a:t>
            </a:r>
            <a:endParaRPr lang="en-GB"/>
          </a:p>
        </p:txBody>
      </p:sp>
      <p:sp>
        <p:nvSpPr>
          <p:cNvPr id="5" name="Text Placeholder 4">
            <a:extLst>
              <a:ext uri="{FF2B5EF4-FFF2-40B4-BE49-F238E27FC236}">
                <a16:creationId xmlns:a16="http://schemas.microsoft.com/office/drawing/2014/main" id="{7A74E863-F511-418D-9981-5E0855C69C63}"/>
              </a:ext>
            </a:extLst>
          </p:cNvPr>
          <p:cNvSpPr>
            <a:spLocks noGrp="1"/>
          </p:cNvSpPr>
          <p:nvPr>
            <p:ph type="body" idx="1"/>
          </p:nvPr>
        </p:nvSpPr>
        <p:spPr>
          <a:xfrm>
            <a:off x="371475" y="1634835"/>
            <a:ext cx="11316262" cy="4307967"/>
          </a:xfrm>
          <a:prstGeom prst="rect">
            <a:avLst/>
          </a:prstGeom>
        </p:spPr>
        <p:txBody>
          <a:bodyPr vert="horz" lIns="0" tIns="0" rIns="0" bIns="0" rtlCol="0">
            <a:normAutofit/>
          </a:body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ext Placeholder 5">
            <a:extLst>
              <a:ext uri="{FF2B5EF4-FFF2-40B4-BE49-F238E27FC236}">
                <a16:creationId xmlns:a16="http://schemas.microsoft.com/office/drawing/2014/main" id="{F115258E-98E7-0491-8E91-C279BD82F8F0}"/>
              </a:ext>
            </a:extLst>
          </p:cNvPr>
          <p:cNvSpPr txBox="1">
            <a:spLocks/>
          </p:cNvSpPr>
          <p:nvPr userDrawn="1"/>
        </p:nvSpPr>
        <p:spPr>
          <a:xfrm>
            <a:off x="371475" y="6503658"/>
            <a:ext cx="7166539" cy="381001"/>
          </a:xfrm>
          <a:prstGeom prst="rect">
            <a:avLst/>
          </a:prstGeom>
          <a:noFill/>
        </p:spPr>
        <p:txBody>
          <a:bodyPr wrap="square" lIns="0" tIns="0" rIns="0" bIns="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lang="en-US" sz="850" b="0"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GB">
                <a:solidFill>
                  <a:schemeClr val="bg1">
                    <a:lumMod val="75000"/>
                  </a:schemeClr>
                </a:solidFill>
              </a:rPr>
              <a:t>[Add company classification and regulatory details] </a:t>
            </a:r>
          </a:p>
        </p:txBody>
      </p:sp>
      <p:pic>
        <p:nvPicPr>
          <p:cNvPr id="3" name="Picture 2" descr="A black background with red text&#10;&#10;Description automatically generated">
            <a:extLst>
              <a:ext uri="{FF2B5EF4-FFF2-40B4-BE49-F238E27FC236}">
                <a16:creationId xmlns:a16="http://schemas.microsoft.com/office/drawing/2014/main" id="{33F8C3CE-F65F-E4AC-3BD6-7B648FA40FAE}"/>
              </a:ext>
            </a:extLst>
          </p:cNvPr>
          <p:cNvPicPr>
            <a:picLocks noChangeAspect="1"/>
          </p:cNvPicPr>
          <p:nvPr userDrawn="1"/>
        </p:nvPicPr>
        <p:blipFill>
          <a:blip r:embed="rId48" cstate="print">
            <a:extLst>
              <a:ext uri="{28A0092B-C50C-407E-A947-70E740481C1C}">
                <a14:useLocalDpi xmlns:a14="http://schemas.microsoft.com/office/drawing/2010/main" val="0"/>
              </a:ext>
            </a:extLst>
          </a:blip>
          <a:stretch>
            <a:fillRect/>
          </a:stretch>
        </p:blipFill>
        <p:spPr>
          <a:xfrm>
            <a:off x="9767456" y="6119871"/>
            <a:ext cx="1929244" cy="561061"/>
          </a:xfrm>
          <a:prstGeom prst="rect">
            <a:avLst/>
          </a:prstGeom>
        </p:spPr>
      </p:pic>
      <p:sp>
        <p:nvSpPr>
          <p:cNvPr id="8" name="TextBox 7">
            <a:extLst>
              <a:ext uri="{FF2B5EF4-FFF2-40B4-BE49-F238E27FC236}">
                <a16:creationId xmlns:a16="http://schemas.microsoft.com/office/drawing/2014/main" id="{0655B719-6D55-0135-14A9-3F44665FB1CC}"/>
              </a:ext>
            </a:extLst>
          </p:cNvPr>
          <p:cNvSpPr txBox="1"/>
          <p:nvPr userDrawn="1"/>
        </p:nvSpPr>
        <p:spPr>
          <a:xfrm>
            <a:off x="678301" y="6339791"/>
            <a:ext cx="5397623" cy="283906"/>
          </a:xfrm>
          <a:prstGeom prst="rect">
            <a:avLst/>
          </a:prstGeom>
          <a:noFill/>
        </p:spPr>
        <p:txBody>
          <a:bodyPr wrap="square" lIns="0" tIns="0" rIns="0" bIns="144000" rtlCol="0">
            <a:spAutoFit/>
          </a:bodyPr>
          <a:lstStyle/>
          <a:p>
            <a:r>
              <a:rPr lang="en-US" sz="900">
                <a:solidFill>
                  <a:schemeClr val="tx2"/>
                </a:solidFill>
              </a:rPr>
              <a:t>Presentation title</a:t>
            </a:r>
            <a:endParaRPr lang="en-GB" sz="900">
              <a:solidFill>
                <a:schemeClr val="tx2"/>
              </a:solidFill>
            </a:endParaRPr>
          </a:p>
        </p:txBody>
      </p:sp>
      <p:grpSp>
        <p:nvGrpSpPr>
          <p:cNvPr id="6" name="Group 5">
            <a:extLst>
              <a:ext uri="{FF2B5EF4-FFF2-40B4-BE49-F238E27FC236}">
                <a16:creationId xmlns:a16="http://schemas.microsoft.com/office/drawing/2014/main" id="{F5ABE9AA-215B-F008-60A0-F2B37AFEC574}"/>
              </a:ext>
            </a:extLst>
          </p:cNvPr>
          <p:cNvGrpSpPr/>
          <p:nvPr userDrawn="1"/>
        </p:nvGrpSpPr>
        <p:grpSpPr>
          <a:xfrm>
            <a:off x="12093433" y="-8879"/>
            <a:ext cx="107445" cy="6880196"/>
            <a:chOff x="9042207" y="-13238"/>
            <a:chExt cx="107305" cy="6871238"/>
          </a:xfrm>
        </p:grpSpPr>
        <p:sp>
          <p:nvSpPr>
            <p:cNvPr id="7" name="Rectangle 6">
              <a:extLst>
                <a:ext uri="{FF2B5EF4-FFF2-40B4-BE49-F238E27FC236}">
                  <a16:creationId xmlns:a16="http://schemas.microsoft.com/office/drawing/2014/main" id="{8A1F4193-A9D8-4734-262F-D8B9F96A7217}"/>
                </a:ext>
              </a:extLst>
            </p:cNvPr>
            <p:cNvSpPr/>
            <p:nvPr userDrawn="1"/>
          </p:nvSpPr>
          <p:spPr>
            <a:xfrm>
              <a:off x="9042207" y="-13238"/>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6596C3F-3ACB-B90E-4E51-9F87FA47B41D}"/>
                </a:ext>
              </a:extLst>
            </p:cNvPr>
            <p:cNvSpPr/>
            <p:nvPr userDrawn="1"/>
          </p:nvSpPr>
          <p:spPr>
            <a:xfrm>
              <a:off x="9042207" y="368038"/>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6EA6047-8256-7D73-EC0E-95BF99616AF1}"/>
                </a:ext>
              </a:extLst>
            </p:cNvPr>
            <p:cNvSpPr/>
            <p:nvPr userDrawn="1"/>
          </p:nvSpPr>
          <p:spPr>
            <a:xfrm>
              <a:off x="9042207" y="749709"/>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C3CDCADE-4CE2-E402-1B5F-AB2A3FA5A2E8}"/>
                </a:ext>
              </a:extLst>
            </p:cNvPr>
            <p:cNvSpPr/>
            <p:nvPr userDrawn="1"/>
          </p:nvSpPr>
          <p:spPr>
            <a:xfrm>
              <a:off x="9042207" y="1131380"/>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AC685904-8B86-572E-A911-9C8E0EC827D6}"/>
                </a:ext>
              </a:extLst>
            </p:cNvPr>
            <p:cNvSpPr/>
            <p:nvPr userDrawn="1"/>
          </p:nvSpPr>
          <p:spPr>
            <a:xfrm>
              <a:off x="9042207" y="1513051"/>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9C2CAE15-2B8A-A53B-0E90-5B1A6B380EE5}"/>
                </a:ext>
              </a:extLst>
            </p:cNvPr>
            <p:cNvSpPr/>
            <p:nvPr userDrawn="1"/>
          </p:nvSpPr>
          <p:spPr>
            <a:xfrm>
              <a:off x="9042207" y="1894722"/>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554AA60B-F302-3A0E-CA4C-20637E0A4D29}"/>
                </a:ext>
              </a:extLst>
            </p:cNvPr>
            <p:cNvSpPr/>
            <p:nvPr userDrawn="1"/>
          </p:nvSpPr>
          <p:spPr>
            <a:xfrm>
              <a:off x="9042207" y="2276393"/>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1FC548CD-BA86-716D-E919-DFA7596993D8}"/>
                </a:ext>
              </a:extLst>
            </p:cNvPr>
            <p:cNvSpPr/>
            <p:nvPr userDrawn="1"/>
          </p:nvSpPr>
          <p:spPr>
            <a:xfrm>
              <a:off x="9042207" y="2658064"/>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ADD6E174-7342-35BA-5FEB-FE3727087D94}"/>
                </a:ext>
              </a:extLst>
            </p:cNvPr>
            <p:cNvSpPr/>
            <p:nvPr userDrawn="1"/>
          </p:nvSpPr>
          <p:spPr>
            <a:xfrm>
              <a:off x="9042207" y="3039735"/>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45FA0F58-D79A-14F9-518F-FBB56EE843E1}"/>
                </a:ext>
              </a:extLst>
            </p:cNvPr>
            <p:cNvSpPr/>
            <p:nvPr userDrawn="1"/>
          </p:nvSpPr>
          <p:spPr>
            <a:xfrm>
              <a:off x="9042207" y="3421406"/>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8CE82933-B4B1-3308-4D20-95F663508A44}"/>
                </a:ext>
              </a:extLst>
            </p:cNvPr>
            <p:cNvSpPr/>
            <p:nvPr userDrawn="1"/>
          </p:nvSpPr>
          <p:spPr>
            <a:xfrm>
              <a:off x="9042207" y="3803077"/>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202F745E-3455-5AF6-02AE-F31EDD5E2A11}"/>
                </a:ext>
              </a:extLst>
            </p:cNvPr>
            <p:cNvSpPr/>
            <p:nvPr userDrawn="1"/>
          </p:nvSpPr>
          <p:spPr>
            <a:xfrm>
              <a:off x="9042207" y="4184748"/>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5D416690-3EC2-07D6-F2FB-0ABC9BCC16E0}"/>
                </a:ext>
              </a:extLst>
            </p:cNvPr>
            <p:cNvSpPr/>
            <p:nvPr userDrawn="1"/>
          </p:nvSpPr>
          <p:spPr>
            <a:xfrm>
              <a:off x="9042207" y="4566419"/>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067B763-46E9-39CF-A832-D5DACD89B561}"/>
                </a:ext>
              </a:extLst>
            </p:cNvPr>
            <p:cNvSpPr/>
            <p:nvPr userDrawn="1"/>
          </p:nvSpPr>
          <p:spPr>
            <a:xfrm>
              <a:off x="9042207" y="4948090"/>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7B575FDF-83E3-60D4-A961-CE1D6963A28B}"/>
                </a:ext>
              </a:extLst>
            </p:cNvPr>
            <p:cNvSpPr/>
            <p:nvPr userDrawn="1"/>
          </p:nvSpPr>
          <p:spPr>
            <a:xfrm>
              <a:off x="9042207" y="5329761"/>
              <a:ext cx="107305" cy="38323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402C2D2E-F722-5ECE-54E2-C5DB944C6384}"/>
                </a:ext>
              </a:extLst>
            </p:cNvPr>
            <p:cNvSpPr/>
            <p:nvPr userDrawn="1"/>
          </p:nvSpPr>
          <p:spPr>
            <a:xfrm>
              <a:off x="9042207" y="5711432"/>
              <a:ext cx="107305" cy="38323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DD5A021C-DA21-EABA-D0FF-7C2E66EB3795}"/>
                </a:ext>
              </a:extLst>
            </p:cNvPr>
            <p:cNvSpPr/>
            <p:nvPr userDrawn="1"/>
          </p:nvSpPr>
          <p:spPr>
            <a:xfrm>
              <a:off x="9042207" y="6093103"/>
              <a:ext cx="107305" cy="38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FD15EC4E-5ED4-07CD-5835-64FF833557FC}"/>
                </a:ext>
              </a:extLst>
            </p:cNvPr>
            <p:cNvSpPr/>
            <p:nvPr userDrawn="1"/>
          </p:nvSpPr>
          <p:spPr>
            <a:xfrm>
              <a:off x="9042207" y="6474769"/>
              <a:ext cx="107305" cy="38323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33843304"/>
      </p:ext>
    </p:extLst>
  </p:cSld>
  <p:clrMap bg1="lt1" tx1="dk1" bg2="lt2" tx2="dk2" accent1="accent1" accent2="accent2" accent3="accent3" accent4="accent4" accent5="accent5" accent6="accent6" hlink="hlink" folHlink="folHlink"/>
  <p:sldLayoutIdLst>
    <p:sldLayoutId id="2147484232" r:id="rId1"/>
    <p:sldLayoutId id="2147484233" r:id="rId2"/>
    <p:sldLayoutId id="2147484234" r:id="rId3"/>
    <p:sldLayoutId id="2147484235" r:id="rId4"/>
    <p:sldLayoutId id="2147484236" r:id="rId5"/>
    <p:sldLayoutId id="2147484237" r:id="rId6"/>
    <p:sldLayoutId id="2147484238" r:id="rId7"/>
    <p:sldLayoutId id="2147484239" r:id="rId8"/>
    <p:sldLayoutId id="2147484240" r:id="rId9"/>
    <p:sldLayoutId id="2147484241" r:id="rId10"/>
    <p:sldLayoutId id="2147484242" r:id="rId11"/>
    <p:sldLayoutId id="2147484243" r:id="rId12"/>
    <p:sldLayoutId id="2147484244" r:id="rId13"/>
    <p:sldLayoutId id="2147484245" r:id="rId14"/>
    <p:sldLayoutId id="2147484246" r:id="rId15"/>
    <p:sldLayoutId id="2147484247" r:id="rId16"/>
    <p:sldLayoutId id="2147484248" r:id="rId17"/>
    <p:sldLayoutId id="2147484249" r:id="rId18"/>
    <p:sldLayoutId id="2147484250" r:id="rId19"/>
    <p:sldLayoutId id="2147484251" r:id="rId20"/>
    <p:sldLayoutId id="2147484252" r:id="rId21"/>
    <p:sldLayoutId id="2147484253" r:id="rId22"/>
    <p:sldLayoutId id="2147484254" r:id="rId23"/>
    <p:sldLayoutId id="2147484255" r:id="rId24"/>
    <p:sldLayoutId id="2147484256" r:id="rId25"/>
    <p:sldLayoutId id="2147484257" r:id="rId26"/>
    <p:sldLayoutId id="2147484258" r:id="rId27"/>
    <p:sldLayoutId id="2147484259" r:id="rId28"/>
    <p:sldLayoutId id="2147484260" r:id="rId29"/>
    <p:sldLayoutId id="2147484261" r:id="rId30"/>
    <p:sldLayoutId id="2147484262" r:id="rId31"/>
    <p:sldLayoutId id="2147484263" r:id="rId32"/>
    <p:sldLayoutId id="2147484264" r:id="rId33"/>
    <p:sldLayoutId id="2147484265" r:id="rId34"/>
    <p:sldLayoutId id="2147484266" r:id="rId35"/>
    <p:sldLayoutId id="2147484267" r:id="rId36"/>
    <p:sldLayoutId id="2147484268" r:id="rId37"/>
    <p:sldLayoutId id="2147484269" r:id="rId38"/>
    <p:sldLayoutId id="2147484270" r:id="rId39"/>
    <p:sldLayoutId id="2147484271" r:id="rId40"/>
    <p:sldLayoutId id="2147484272" r:id="rId41"/>
    <p:sldLayoutId id="2147484273" r:id="rId42"/>
    <p:sldLayoutId id="2147484274" r:id="rId43"/>
    <p:sldLayoutId id="2147484275" r:id="rId44"/>
    <p:sldLayoutId id="2147484276" r:id="rId45"/>
    <p:sldLayoutId id="2147484277" r:id="rId46"/>
  </p:sldLayoutIdLst>
  <p:hf hdr="0" ftr="0" dt="0"/>
  <p:txStyles>
    <p:titleStyle>
      <a:lvl1pPr algn="l" defTabSz="914400" rtl="0" eaLnBrk="1" latinLnBrk="0" hangingPunct="1">
        <a:lnSpc>
          <a:spcPct val="90000"/>
        </a:lnSpc>
        <a:spcBef>
          <a:spcPct val="0"/>
        </a:spcBef>
        <a:buNone/>
        <a:defRPr sz="3200" b="1" i="0" kern="1200" cap="none" baseline="0">
          <a:solidFill>
            <a:schemeClr val="tx2"/>
          </a:solidFill>
          <a:latin typeface="+mj-lt"/>
          <a:ea typeface="+mj-ea"/>
          <a:cs typeface="Arial" panose="020B0604020202020204" pitchFamily="34" charset="0"/>
        </a:defRPr>
      </a:lvl1pPr>
    </p:titleStyle>
    <p:bodyStyle>
      <a:lvl1pPr marL="228600" indent="-228600" algn="l" defTabSz="914400" rtl="0" eaLnBrk="1" latinLnBrk="0" hangingPunct="1">
        <a:lnSpc>
          <a:spcPct val="100000"/>
        </a:lnSpc>
        <a:spcBef>
          <a:spcPts val="0"/>
        </a:spcBef>
        <a:buFont typeface="Arial" panose="020B0604020202020204" pitchFamily="34" charset="0"/>
        <a:buChar char="•"/>
        <a:defRPr sz="160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sz="160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100000"/>
        </a:lnSpc>
        <a:spcBef>
          <a:spcPts val="0"/>
        </a:spcBef>
        <a:buFont typeface="Arial" panose="020B0604020202020204" pitchFamily="34" charset="0"/>
        <a:buChar char="•"/>
        <a:defRPr sz="160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100000"/>
        </a:lnSpc>
        <a:spcBef>
          <a:spcPts val="0"/>
        </a:spcBef>
        <a:buFont typeface="Arial" panose="020B0604020202020204" pitchFamily="34" charset="0"/>
        <a:buChar char="•"/>
        <a:defRPr sz="160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100000"/>
        </a:lnSpc>
        <a:spcBef>
          <a:spcPts val="0"/>
        </a:spcBef>
        <a:buFont typeface="Arial" panose="020B0604020202020204" pitchFamily="34" charset="0"/>
        <a:buChar char="•"/>
        <a:defRPr sz="160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26">
          <p15:clr>
            <a:srgbClr val="F26B43"/>
          </p15:clr>
        </p15:guide>
        <p15:guide id="2" pos="234">
          <p15:clr>
            <a:srgbClr val="F26B43"/>
          </p15:clr>
        </p15:guide>
        <p15:guide id="3" orient="horz" pos="4065">
          <p15:clr>
            <a:srgbClr val="F26B43"/>
          </p15:clr>
        </p15:guide>
        <p15:guide id="4" pos="7368">
          <p15:clr>
            <a:srgbClr val="F26B43"/>
          </p15:clr>
        </p15:guide>
        <p15:guide id="5" orient="horz" pos="845">
          <p15:clr>
            <a:srgbClr val="F26B43"/>
          </p15:clr>
        </p15:guide>
        <p15:guide id="6" orient="horz" pos="95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5.xml"/><Relationship Id="rId4" Type="http://schemas.openxmlformats.org/officeDocument/2006/relationships/chart" Target="../charts/chart3.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3.xml"/><Relationship Id="rId4" Type="http://schemas.openxmlformats.org/officeDocument/2006/relationships/chart" Target="../charts/chart6.xml"/></Relationships>
</file>

<file path=ppt/slides/_rels/slide1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28.xml"/><Relationship Id="rId4" Type="http://schemas.openxmlformats.org/officeDocument/2006/relationships/chart" Target="../charts/char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20.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2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hyperlink" Target="http://www.absa.co.za/disclaimers"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5.xml.rels><?xml version="1.0" encoding="UTF-8" standalone="yes"?>
<Relationships xmlns="http://schemas.openxmlformats.org/package/2006/relationships"><Relationship Id="rId3" Type="http://schemas.openxmlformats.org/officeDocument/2006/relationships/image" Target="../media/image39.jfif"/><Relationship Id="rId2" Type="http://schemas.openxmlformats.org/officeDocument/2006/relationships/image" Target="../media/image38.jfif"/><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0.xml"/><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47F6F-07D9-F9C3-AD0E-78E04ACFC210}"/>
              </a:ext>
            </a:extLst>
          </p:cNvPr>
          <p:cNvSpPr>
            <a:spLocks noGrp="1"/>
          </p:cNvSpPr>
          <p:nvPr>
            <p:ph type="ctrTitle"/>
          </p:nvPr>
        </p:nvSpPr>
        <p:spPr/>
        <p:txBody>
          <a:bodyPr/>
          <a:lstStyle/>
          <a:p>
            <a:r>
              <a:rPr lang="en-US" dirty="0"/>
              <a:t>Absa Investments </a:t>
            </a:r>
            <a:endParaRPr lang="en-ZA" dirty="0"/>
          </a:p>
        </p:txBody>
      </p:sp>
      <p:sp>
        <p:nvSpPr>
          <p:cNvPr id="3" name="Subtitle 2">
            <a:extLst>
              <a:ext uri="{FF2B5EF4-FFF2-40B4-BE49-F238E27FC236}">
                <a16:creationId xmlns:a16="http://schemas.microsoft.com/office/drawing/2014/main" id="{D1B166CA-39DD-D9C7-282F-2B223763D737}"/>
              </a:ext>
            </a:extLst>
          </p:cNvPr>
          <p:cNvSpPr>
            <a:spLocks noGrp="1"/>
          </p:cNvSpPr>
          <p:nvPr>
            <p:ph type="subTitle" idx="1"/>
          </p:nvPr>
        </p:nvSpPr>
        <p:spPr/>
        <p:txBody>
          <a:bodyPr/>
          <a:lstStyle/>
          <a:p>
            <a:r>
              <a:rPr lang="en-US" dirty="0"/>
              <a:t>Mid-Year Market Outlook</a:t>
            </a:r>
            <a:endParaRPr lang="en-ZA" dirty="0"/>
          </a:p>
        </p:txBody>
      </p:sp>
      <p:sp>
        <p:nvSpPr>
          <p:cNvPr id="4" name="Text Placeholder 3">
            <a:extLst>
              <a:ext uri="{FF2B5EF4-FFF2-40B4-BE49-F238E27FC236}">
                <a16:creationId xmlns:a16="http://schemas.microsoft.com/office/drawing/2014/main" id="{F91B1488-E816-B957-F86B-533347A81705}"/>
              </a:ext>
            </a:extLst>
          </p:cNvPr>
          <p:cNvSpPr>
            <a:spLocks noGrp="1"/>
          </p:cNvSpPr>
          <p:nvPr>
            <p:ph type="body" sz="quarter" idx="11"/>
          </p:nvPr>
        </p:nvSpPr>
        <p:spPr/>
        <p:txBody>
          <a:bodyPr/>
          <a:lstStyle/>
          <a:p>
            <a:r>
              <a:rPr lang="en-US" dirty="0"/>
              <a:t>June 2023</a:t>
            </a:r>
            <a:endParaRPr lang="en-ZA" dirty="0"/>
          </a:p>
        </p:txBody>
      </p:sp>
      <p:sp>
        <p:nvSpPr>
          <p:cNvPr id="5" name="Text Placeholder 4">
            <a:extLst>
              <a:ext uri="{FF2B5EF4-FFF2-40B4-BE49-F238E27FC236}">
                <a16:creationId xmlns:a16="http://schemas.microsoft.com/office/drawing/2014/main" id="{12C80921-4C9B-07FE-3D6C-1EC49075FCFA}"/>
              </a:ext>
            </a:extLst>
          </p:cNvPr>
          <p:cNvSpPr>
            <a:spLocks noGrp="1"/>
          </p:cNvSpPr>
          <p:nvPr>
            <p:ph type="body" sz="quarter" idx="12"/>
          </p:nvPr>
        </p:nvSpPr>
        <p:spPr/>
        <p:txBody>
          <a:bodyPr/>
          <a:lstStyle/>
          <a:p>
            <a:r>
              <a:rPr lang="en-US" dirty="0"/>
              <a:t>Ricardo Smith | Actuary (FASSA), Master of Management, Finance &amp; Investment (</a:t>
            </a:r>
            <a:r>
              <a:rPr lang="en-US"/>
              <a:t>WBS)</a:t>
            </a:r>
            <a:endParaRPr lang="en-US" dirty="0"/>
          </a:p>
          <a:p>
            <a:r>
              <a:rPr lang="en-US" dirty="0"/>
              <a:t>Chief Investment Officer: Absa Investments</a:t>
            </a:r>
          </a:p>
        </p:txBody>
      </p:sp>
    </p:spTree>
    <p:extLst>
      <p:ext uri="{BB962C8B-B14F-4D97-AF65-F5344CB8AC3E}">
        <p14:creationId xmlns:p14="http://schemas.microsoft.com/office/powerpoint/2010/main" val="4598361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E410F9-DEFF-7511-367F-2D63F174C2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527F6F-4FC4-0BAF-A47D-EA824BF37E36}"/>
              </a:ext>
            </a:extLst>
          </p:cNvPr>
          <p:cNvSpPr>
            <a:spLocks noGrp="1"/>
          </p:cNvSpPr>
          <p:nvPr>
            <p:ph type="title"/>
          </p:nvPr>
        </p:nvSpPr>
        <p:spPr/>
        <p:txBody>
          <a:bodyPr/>
          <a:lstStyle/>
          <a:p>
            <a:r>
              <a:rPr lang="en-ZA" noProof="0"/>
              <a:t>Oil Shock on US – Short- to Medium Term Effect </a:t>
            </a:r>
          </a:p>
        </p:txBody>
      </p:sp>
      <p:sp>
        <p:nvSpPr>
          <p:cNvPr id="14" name="Text Placeholder 13">
            <a:extLst>
              <a:ext uri="{FF2B5EF4-FFF2-40B4-BE49-F238E27FC236}">
                <a16:creationId xmlns:a16="http://schemas.microsoft.com/office/drawing/2014/main" id="{A87900CD-9670-1D7D-1F9E-D1E6EC1CD47D}"/>
              </a:ext>
            </a:extLst>
          </p:cNvPr>
          <p:cNvSpPr>
            <a:spLocks noGrp="1"/>
          </p:cNvSpPr>
          <p:nvPr>
            <p:ph type="body" sz="quarter" idx="23"/>
          </p:nvPr>
        </p:nvSpPr>
        <p:spPr>
          <a:xfrm>
            <a:off x="358774" y="6136806"/>
            <a:ext cx="3487073" cy="275383"/>
          </a:xfrm>
        </p:spPr>
        <p:txBody>
          <a:bodyPr/>
          <a:lstStyle/>
          <a:p>
            <a:r>
              <a:rPr lang="en-ZA" noProof="0"/>
              <a:t>Source: Bloomberg, 30 April 2026 </a:t>
            </a:r>
          </a:p>
        </p:txBody>
      </p:sp>
      <p:sp>
        <p:nvSpPr>
          <p:cNvPr id="24" name="Text Placeholder 13">
            <a:extLst>
              <a:ext uri="{FF2B5EF4-FFF2-40B4-BE49-F238E27FC236}">
                <a16:creationId xmlns:a16="http://schemas.microsoft.com/office/drawing/2014/main" id="{E9D3D751-EFB9-E7C6-0745-9006C0981BCE}"/>
              </a:ext>
            </a:extLst>
          </p:cNvPr>
          <p:cNvSpPr txBox="1">
            <a:spLocks/>
          </p:cNvSpPr>
          <p:nvPr/>
        </p:nvSpPr>
        <p:spPr>
          <a:xfrm>
            <a:off x="6095999" y="6136806"/>
            <a:ext cx="3487073" cy="275383"/>
          </a:xfrm>
          <a:prstGeom prst="rect">
            <a:avLst/>
          </a:prstGeom>
        </p:spPr>
        <p:txBody>
          <a:bodyPr vert="horz" lIns="0" tIns="0" rIns="0" bIns="0" rtlCol="0">
            <a:noAutofit/>
          </a:bodyPr>
          <a:lstStyle>
            <a:lvl1pPr marL="0" indent="0" algn="l" defTabSz="914400" rtl="0" eaLnBrk="1" latinLnBrk="0" hangingPunct="1">
              <a:lnSpc>
                <a:spcPct val="120000"/>
              </a:lnSpc>
              <a:spcBef>
                <a:spcPts val="0"/>
              </a:spcBef>
              <a:spcAft>
                <a:spcPts val="300"/>
              </a:spcAft>
              <a:buFont typeface="Arial" panose="020B0604020202020204" pitchFamily="34" charset="0"/>
              <a:buNone/>
              <a:defRPr lang="en-US" sz="900" i="1" kern="1200" smtClean="0">
                <a:solidFill>
                  <a:schemeClr val="tx2"/>
                </a:solidFill>
                <a:latin typeface="Arial" panose="020B0604020202020204" pitchFamily="34" charset="0"/>
                <a:ea typeface="+mn-ea"/>
                <a:cs typeface="Arial" panose="020B0604020202020204" pitchFamily="34" charset="0"/>
              </a:defRPr>
            </a:lvl1pPr>
            <a:lvl2pPr marL="452438" indent="-187325" algn="l" defTabSz="914400" rtl="0" eaLnBrk="1" latinLnBrk="0" hangingPunct="1">
              <a:lnSpc>
                <a:spcPct val="120000"/>
              </a:lnSpc>
              <a:spcBef>
                <a:spcPts val="0"/>
              </a:spcBef>
              <a:spcAft>
                <a:spcPts val="300"/>
              </a:spcAft>
              <a:buFont typeface="Arial" panose="020B0604020202020204" pitchFamily="34" charset="0"/>
              <a:buChar char="•"/>
              <a:defRPr lang="en-US" sz="1600" kern="1200" smtClean="0">
                <a:solidFill>
                  <a:schemeClr val="tx2"/>
                </a:solidFill>
                <a:latin typeface="+mj-lt"/>
                <a:ea typeface="+mn-ea"/>
                <a:cs typeface="Arial" panose="020B0604020202020204" pitchFamily="34" charset="0"/>
              </a:defRPr>
            </a:lvl2pPr>
            <a:lvl3pPr marL="717550" indent="-265113" algn="l" defTabSz="914400" rtl="0" eaLnBrk="1" latinLnBrk="0" hangingPunct="1">
              <a:lnSpc>
                <a:spcPct val="120000"/>
              </a:lnSpc>
              <a:spcBef>
                <a:spcPts val="0"/>
              </a:spcBef>
              <a:spcAft>
                <a:spcPts val="300"/>
              </a:spcAft>
              <a:buFont typeface="Arial" panose="020B0604020202020204" pitchFamily="34" charset="0"/>
              <a:buChar char="•"/>
              <a:defRPr lang="en-US" sz="1600" kern="1200" smtClean="0">
                <a:solidFill>
                  <a:schemeClr val="tx2"/>
                </a:solidFill>
                <a:latin typeface="+mj-lt"/>
                <a:ea typeface="+mn-ea"/>
                <a:cs typeface="Arial" panose="020B0604020202020204" pitchFamily="34" charset="0"/>
              </a:defRPr>
            </a:lvl3pPr>
            <a:lvl4pPr marL="982663" indent="-265113" algn="l" defTabSz="914400" rtl="0" eaLnBrk="1" latinLnBrk="0" hangingPunct="1">
              <a:lnSpc>
                <a:spcPct val="120000"/>
              </a:lnSpc>
              <a:spcBef>
                <a:spcPts val="0"/>
              </a:spcBef>
              <a:spcAft>
                <a:spcPts val="300"/>
              </a:spcAft>
              <a:buFont typeface="Arial" panose="020B0604020202020204" pitchFamily="34" charset="0"/>
              <a:buChar char="•"/>
              <a:defRPr lang="en-US" sz="1600" kern="1200" smtClean="0">
                <a:solidFill>
                  <a:schemeClr val="tx2"/>
                </a:solidFill>
                <a:latin typeface="+mj-lt"/>
                <a:ea typeface="+mn-ea"/>
                <a:cs typeface="Arial" panose="020B0604020202020204" pitchFamily="34" charset="0"/>
              </a:defRPr>
            </a:lvl4pPr>
            <a:lvl5pPr marL="1258888" indent="-276225" algn="l" defTabSz="914400" rtl="0" eaLnBrk="1" latinLnBrk="0" hangingPunct="1">
              <a:lnSpc>
                <a:spcPct val="120000"/>
              </a:lnSpc>
              <a:spcBef>
                <a:spcPts val="0"/>
              </a:spcBef>
              <a:spcAft>
                <a:spcPts val="300"/>
              </a:spcAft>
              <a:buFont typeface="Arial" panose="020B0604020202020204" pitchFamily="34" charset="0"/>
              <a:buChar char="•"/>
              <a:defRPr lang="en-GB" sz="1600" kern="1200">
                <a:solidFill>
                  <a:schemeClr val="tx2"/>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noProof="0"/>
              <a:t>Source: Bloomberg, 30 April 2026 </a:t>
            </a:r>
          </a:p>
        </p:txBody>
      </p:sp>
      <p:sp>
        <p:nvSpPr>
          <p:cNvPr id="9" name="Text Placeholder 12">
            <a:extLst>
              <a:ext uri="{FF2B5EF4-FFF2-40B4-BE49-F238E27FC236}">
                <a16:creationId xmlns:a16="http://schemas.microsoft.com/office/drawing/2014/main" id="{E1D2472A-9C9C-5805-33F6-4AE80469DC7B}"/>
              </a:ext>
            </a:extLst>
          </p:cNvPr>
          <p:cNvSpPr>
            <a:spLocks noGrp="1"/>
          </p:cNvSpPr>
          <p:nvPr>
            <p:ph type="body" sz="quarter" idx="15"/>
          </p:nvPr>
        </p:nvSpPr>
        <p:spPr>
          <a:xfrm>
            <a:off x="358775" y="1457325"/>
            <a:ext cx="5296958" cy="342900"/>
          </a:xfrm>
        </p:spPr>
        <p:txBody>
          <a:bodyPr/>
          <a:lstStyle/>
          <a:p>
            <a:r>
              <a:rPr lang="en-ZA" noProof="0"/>
              <a:t>$40/barrel oil shock, is about 100 bps inflationary</a:t>
            </a:r>
          </a:p>
        </p:txBody>
      </p:sp>
      <p:sp>
        <p:nvSpPr>
          <p:cNvPr id="16" name="Text Placeholder 12">
            <a:extLst>
              <a:ext uri="{FF2B5EF4-FFF2-40B4-BE49-F238E27FC236}">
                <a16:creationId xmlns:a16="http://schemas.microsoft.com/office/drawing/2014/main" id="{914E8AC0-BD9B-14B7-11CA-6FF6C343D369}"/>
              </a:ext>
            </a:extLst>
          </p:cNvPr>
          <p:cNvSpPr txBox="1">
            <a:spLocks/>
          </p:cNvSpPr>
          <p:nvPr/>
        </p:nvSpPr>
        <p:spPr>
          <a:xfrm>
            <a:off x="6095999" y="1457194"/>
            <a:ext cx="5464629" cy="275383"/>
          </a:xfrm>
          <a:prstGeom prst="rect">
            <a:avLst/>
          </a:prstGeom>
        </p:spPr>
        <p:txBody>
          <a:bodyPr vert="horz" lIns="0" tIns="0" rIns="0" bIns="0" rtlCol="0">
            <a:noAutofit/>
          </a:bodyPr>
          <a:lstStyle>
            <a:lvl1pPr marL="0" indent="0" algn="l" defTabSz="914400" rtl="0" eaLnBrk="1" latinLnBrk="0" hangingPunct="1">
              <a:lnSpc>
                <a:spcPct val="120000"/>
              </a:lnSpc>
              <a:spcBef>
                <a:spcPts val="0"/>
              </a:spcBef>
              <a:spcAft>
                <a:spcPts val="300"/>
              </a:spcAft>
              <a:buFont typeface="Arial" panose="020B0604020202020204" pitchFamily="34" charset="0"/>
              <a:buNone/>
              <a:defRPr lang="en-GB" sz="1800" b="1" kern="1200" dirty="0">
                <a:solidFill>
                  <a:schemeClr val="tx2"/>
                </a:solidFill>
                <a:latin typeface="Arial" panose="020B0604020202020204" pitchFamily="34" charset="0"/>
                <a:ea typeface="+mn-ea"/>
                <a:cs typeface="Arial" panose="020B0604020202020204" pitchFamily="34" charset="0"/>
              </a:defRPr>
            </a:lvl1pPr>
            <a:lvl2pPr marL="452438" indent="-187325" algn="l" defTabSz="914400" rtl="0" eaLnBrk="1" latinLnBrk="0" hangingPunct="1">
              <a:lnSpc>
                <a:spcPct val="120000"/>
              </a:lnSpc>
              <a:spcBef>
                <a:spcPts val="0"/>
              </a:spcBef>
              <a:spcAft>
                <a:spcPts val="30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717550" indent="-265113" algn="l" defTabSz="914400" rtl="0" eaLnBrk="1" latinLnBrk="0" hangingPunct="1">
              <a:lnSpc>
                <a:spcPct val="120000"/>
              </a:lnSpc>
              <a:spcBef>
                <a:spcPts val="0"/>
              </a:spcBef>
              <a:spcAft>
                <a:spcPts val="30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982663" indent="-265113" algn="l" defTabSz="914400" rtl="0" eaLnBrk="1" latinLnBrk="0" hangingPunct="1">
              <a:lnSpc>
                <a:spcPct val="120000"/>
              </a:lnSpc>
              <a:spcBef>
                <a:spcPts val="0"/>
              </a:spcBef>
              <a:spcAft>
                <a:spcPts val="30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1258888" indent="-276225" algn="l" defTabSz="914400" rtl="0" eaLnBrk="1" latinLnBrk="0" hangingPunct="1">
              <a:lnSpc>
                <a:spcPct val="120000"/>
              </a:lnSpc>
              <a:spcBef>
                <a:spcPts val="0"/>
              </a:spcBef>
              <a:spcAft>
                <a:spcPts val="30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noProof="0"/>
              <a:t>$40/barrel oil shock, is about -30bps recessionary</a:t>
            </a:r>
          </a:p>
        </p:txBody>
      </p:sp>
      <p:pic>
        <p:nvPicPr>
          <p:cNvPr id="6" name="Chart Placeholder 5">
            <a:extLst>
              <a:ext uri="{FF2B5EF4-FFF2-40B4-BE49-F238E27FC236}">
                <a16:creationId xmlns:a16="http://schemas.microsoft.com/office/drawing/2014/main" id="{CC70CCF2-9B30-CA83-8AE9-5F938A6173AB}"/>
              </a:ext>
            </a:extLst>
          </p:cNvPr>
          <p:cNvPicPr>
            <a:picLocks noGrp="1" noChangeAspect="1"/>
          </p:cNvPicPr>
          <p:nvPr>
            <p:ph type="chart" sz="quarter" idx="17"/>
          </p:nvPr>
        </p:nvPicPr>
        <p:blipFill>
          <a:blip r:embed="rId2"/>
          <a:stretch>
            <a:fillRect/>
          </a:stretch>
        </p:blipFill>
        <p:spPr>
          <a:xfrm>
            <a:off x="358774" y="1800224"/>
            <a:ext cx="5296957" cy="4230461"/>
          </a:xfrm>
          <a:prstGeom prst="rect">
            <a:avLst/>
          </a:prstGeom>
        </p:spPr>
      </p:pic>
      <p:pic>
        <p:nvPicPr>
          <p:cNvPr id="7" name="Picture 6">
            <a:extLst>
              <a:ext uri="{FF2B5EF4-FFF2-40B4-BE49-F238E27FC236}">
                <a16:creationId xmlns:a16="http://schemas.microsoft.com/office/drawing/2014/main" id="{39C700C8-25A7-F75F-0342-3D99229F8716}"/>
              </a:ext>
            </a:extLst>
          </p:cNvPr>
          <p:cNvPicPr>
            <a:picLocks noChangeAspect="1"/>
          </p:cNvPicPr>
          <p:nvPr/>
        </p:nvPicPr>
        <p:blipFill>
          <a:blip r:embed="rId3"/>
          <a:stretch>
            <a:fillRect/>
          </a:stretch>
        </p:blipFill>
        <p:spPr>
          <a:xfrm>
            <a:off x="6095999" y="1800223"/>
            <a:ext cx="5600700" cy="4230461"/>
          </a:xfrm>
          <a:prstGeom prst="rect">
            <a:avLst/>
          </a:prstGeom>
        </p:spPr>
      </p:pic>
    </p:spTree>
    <p:extLst>
      <p:ext uri="{BB962C8B-B14F-4D97-AF65-F5344CB8AC3E}">
        <p14:creationId xmlns:p14="http://schemas.microsoft.com/office/powerpoint/2010/main" val="13456321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06889-6D64-CA4A-4680-F0631CEDDB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6668A8-6447-A7B8-F5F9-77A311605931}"/>
              </a:ext>
            </a:extLst>
          </p:cNvPr>
          <p:cNvSpPr>
            <a:spLocks noGrp="1"/>
          </p:cNvSpPr>
          <p:nvPr>
            <p:ph type="title"/>
          </p:nvPr>
        </p:nvSpPr>
        <p:spPr/>
        <p:txBody>
          <a:bodyPr/>
          <a:lstStyle/>
          <a:p>
            <a:r>
              <a:rPr lang="en-ZA" noProof="0" dirty="0"/>
              <a:t>US interest rates</a:t>
            </a:r>
          </a:p>
        </p:txBody>
      </p:sp>
      <p:sp>
        <p:nvSpPr>
          <p:cNvPr id="14" name="Text Placeholder 13">
            <a:extLst>
              <a:ext uri="{FF2B5EF4-FFF2-40B4-BE49-F238E27FC236}">
                <a16:creationId xmlns:a16="http://schemas.microsoft.com/office/drawing/2014/main" id="{59863336-40B4-8FEC-EF08-F8869F4D1CB4}"/>
              </a:ext>
            </a:extLst>
          </p:cNvPr>
          <p:cNvSpPr>
            <a:spLocks noGrp="1"/>
          </p:cNvSpPr>
          <p:nvPr>
            <p:ph type="body" sz="quarter" idx="23"/>
          </p:nvPr>
        </p:nvSpPr>
        <p:spPr>
          <a:xfrm>
            <a:off x="358774" y="6136806"/>
            <a:ext cx="3487073" cy="275383"/>
          </a:xfrm>
        </p:spPr>
        <p:txBody>
          <a:bodyPr/>
          <a:lstStyle/>
          <a:p>
            <a:r>
              <a:rPr lang="en-ZA" noProof="0" dirty="0"/>
              <a:t>Source: Bloomberg, 18 June 2026 </a:t>
            </a:r>
          </a:p>
        </p:txBody>
      </p:sp>
      <p:sp>
        <p:nvSpPr>
          <p:cNvPr id="24" name="Text Placeholder 13">
            <a:extLst>
              <a:ext uri="{FF2B5EF4-FFF2-40B4-BE49-F238E27FC236}">
                <a16:creationId xmlns:a16="http://schemas.microsoft.com/office/drawing/2014/main" id="{845CA88C-898E-25D6-5460-A113741787AD}"/>
              </a:ext>
            </a:extLst>
          </p:cNvPr>
          <p:cNvSpPr txBox="1">
            <a:spLocks/>
          </p:cNvSpPr>
          <p:nvPr/>
        </p:nvSpPr>
        <p:spPr>
          <a:xfrm>
            <a:off x="6095999" y="6136806"/>
            <a:ext cx="3487073" cy="275383"/>
          </a:xfrm>
          <a:prstGeom prst="rect">
            <a:avLst/>
          </a:prstGeom>
        </p:spPr>
        <p:txBody>
          <a:bodyPr vert="horz" lIns="0" tIns="0" rIns="0" bIns="0" rtlCol="0">
            <a:noAutofit/>
          </a:bodyPr>
          <a:lstStyle>
            <a:lvl1pPr marL="0" indent="0" algn="l" defTabSz="914400" rtl="0" eaLnBrk="1" latinLnBrk="0" hangingPunct="1">
              <a:lnSpc>
                <a:spcPct val="120000"/>
              </a:lnSpc>
              <a:spcBef>
                <a:spcPts val="0"/>
              </a:spcBef>
              <a:spcAft>
                <a:spcPts val="300"/>
              </a:spcAft>
              <a:buFont typeface="Arial" panose="020B0604020202020204" pitchFamily="34" charset="0"/>
              <a:buNone/>
              <a:defRPr lang="en-US" sz="900" i="1" kern="1200" smtClean="0">
                <a:solidFill>
                  <a:schemeClr val="tx2"/>
                </a:solidFill>
                <a:latin typeface="Arial" panose="020B0604020202020204" pitchFamily="34" charset="0"/>
                <a:ea typeface="+mn-ea"/>
                <a:cs typeface="Arial" panose="020B0604020202020204" pitchFamily="34" charset="0"/>
              </a:defRPr>
            </a:lvl1pPr>
            <a:lvl2pPr marL="452438" indent="-187325" algn="l" defTabSz="914400" rtl="0" eaLnBrk="1" latinLnBrk="0" hangingPunct="1">
              <a:lnSpc>
                <a:spcPct val="120000"/>
              </a:lnSpc>
              <a:spcBef>
                <a:spcPts val="0"/>
              </a:spcBef>
              <a:spcAft>
                <a:spcPts val="300"/>
              </a:spcAft>
              <a:buFont typeface="Arial" panose="020B0604020202020204" pitchFamily="34" charset="0"/>
              <a:buChar char="•"/>
              <a:defRPr lang="en-US" sz="1600" kern="1200" smtClean="0">
                <a:solidFill>
                  <a:schemeClr val="tx2"/>
                </a:solidFill>
                <a:latin typeface="+mj-lt"/>
                <a:ea typeface="+mn-ea"/>
                <a:cs typeface="Arial" panose="020B0604020202020204" pitchFamily="34" charset="0"/>
              </a:defRPr>
            </a:lvl2pPr>
            <a:lvl3pPr marL="717550" indent="-265113" algn="l" defTabSz="914400" rtl="0" eaLnBrk="1" latinLnBrk="0" hangingPunct="1">
              <a:lnSpc>
                <a:spcPct val="120000"/>
              </a:lnSpc>
              <a:spcBef>
                <a:spcPts val="0"/>
              </a:spcBef>
              <a:spcAft>
                <a:spcPts val="300"/>
              </a:spcAft>
              <a:buFont typeface="Arial" panose="020B0604020202020204" pitchFamily="34" charset="0"/>
              <a:buChar char="•"/>
              <a:defRPr lang="en-US" sz="1600" kern="1200" smtClean="0">
                <a:solidFill>
                  <a:schemeClr val="tx2"/>
                </a:solidFill>
                <a:latin typeface="+mj-lt"/>
                <a:ea typeface="+mn-ea"/>
                <a:cs typeface="Arial" panose="020B0604020202020204" pitchFamily="34" charset="0"/>
              </a:defRPr>
            </a:lvl3pPr>
            <a:lvl4pPr marL="982663" indent="-265113" algn="l" defTabSz="914400" rtl="0" eaLnBrk="1" latinLnBrk="0" hangingPunct="1">
              <a:lnSpc>
                <a:spcPct val="120000"/>
              </a:lnSpc>
              <a:spcBef>
                <a:spcPts val="0"/>
              </a:spcBef>
              <a:spcAft>
                <a:spcPts val="300"/>
              </a:spcAft>
              <a:buFont typeface="Arial" panose="020B0604020202020204" pitchFamily="34" charset="0"/>
              <a:buChar char="•"/>
              <a:defRPr lang="en-US" sz="1600" kern="1200" smtClean="0">
                <a:solidFill>
                  <a:schemeClr val="tx2"/>
                </a:solidFill>
                <a:latin typeface="+mj-lt"/>
                <a:ea typeface="+mn-ea"/>
                <a:cs typeface="Arial" panose="020B0604020202020204" pitchFamily="34" charset="0"/>
              </a:defRPr>
            </a:lvl4pPr>
            <a:lvl5pPr marL="1258888" indent="-276225" algn="l" defTabSz="914400" rtl="0" eaLnBrk="1" latinLnBrk="0" hangingPunct="1">
              <a:lnSpc>
                <a:spcPct val="120000"/>
              </a:lnSpc>
              <a:spcBef>
                <a:spcPts val="0"/>
              </a:spcBef>
              <a:spcAft>
                <a:spcPts val="300"/>
              </a:spcAft>
              <a:buFont typeface="Arial" panose="020B0604020202020204" pitchFamily="34" charset="0"/>
              <a:buChar char="•"/>
              <a:defRPr lang="en-GB" sz="1600" kern="1200">
                <a:solidFill>
                  <a:schemeClr val="tx2"/>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noProof="0" dirty="0"/>
              <a:t>Source: Bloomberg, 18 June 2026 </a:t>
            </a:r>
          </a:p>
        </p:txBody>
      </p:sp>
      <p:sp>
        <p:nvSpPr>
          <p:cNvPr id="9" name="Text Placeholder 12">
            <a:extLst>
              <a:ext uri="{FF2B5EF4-FFF2-40B4-BE49-F238E27FC236}">
                <a16:creationId xmlns:a16="http://schemas.microsoft.com/office/drawing/2014/main" id="{DBE7D22C-7348-A621-B8A7-DF5C801DC94B}"/>
              </a:ext>
            </a:extLst>
          </p:cNvPr>
          <p:cNvSpPr>
            <a:spLocks noGrp="1"/>
          </p:cNvSpPr>
          <p:nvPr>
            <p:ph type="body" sz="quarter" idx="15"/>
          </p:nvPr>
        </p:nvSpPr>
        <p:spPr>
          <a:xfrm>
            <a:off x="358775" y="1457325"/>
            <a:ext cx="5296958" cy="342900"/>
          </a:xfrm>
        </p:spPr>
        <p:txBody>
          <a:bodyPr/>
          <a:lstStyle/>
          <a:p>
            <a:r>
              <a:rPr lang="en-ZA" noProof="0" dirty="0"/>
              <a:t>US inflation</a:t>
            </a:r>
          </a:p>
        </p:txBody>
      </p:sp>
      <p:sp>
        <p:nvSpPr>
          <p:cNvPr id="16" name="Text Placeholder 12">
            <a:extLst>
              <a:ext uri="{FF2B5EF4-FFF2-40B4-BE49-F238E27FC236}">
                <a16:creationId xmlns:a16="http://schemas.microsoft.com/office/drawing/2014/main" id="{82C90837-102E-99CA-1F50-FA15605CE8B2}"/>
              </a:ext>
            </a:extLst>
          </p:cNvPr>
          <p:cNvSpPr txBox="1">
            <a:spLocks/>
          </p:cNvSpPr>
          <p:nvPr/>
        </p:nvSpPr>
        <p:spPr>
          <a:xfrm>
            <a:off x="6095999" y="1457194"/>
            <a:ext cx="5464629" cy="275383"/>
          </a:xfrm>
          <a:prstGeom prst="rect">
            <a:avLst/>
          </a:prstGeom>
        </p:spPr>
        <p:txBody>
          <a:bodyPr vert="horz" lIns="0" tIns="0" rIns="0" bIns="0" rtlCol="0">
            <a:noAutofit/>
          </a:bodyPr>
          <a:lstStyle>
            <a:lvl1pPr marL="0" indent="0" algn="l" defTabSz="914400" rtl="0" eaLnBrk="1" latinLnBrk="0" hangingPunct="1">
              <a:lnSpc>
                <a:spcPct val="120000"/>
              </a:lnSpc>
              <a:spcBef>
                <a:spcPts val="0"/>
              </a:spcBef>
              <a:spcAft>
                <a:spcPts val="300"/>
              </a:spcAft>
              <a:buFont typeface="Arial" panose="020B0604020202020204" pitchFamily="34" charset="0"/>
              <a:buNone/>
              <a:defRPr lang="en-GB" sz="1800" b="1" kern="1200" dirty="0">
                <a:solidFill>
                  <a:schemeClr val="tx2"/>
                </a:solidFill>
                <a:latin typeface="Arial" panose="020B0604020202020204" pitchFamily="34" charset="0"/>
                <a:ea typeface="+mn-ea"/>
                <a:cs typeface="Arial" panose="020B0604020202020204" pitchFamily="34" charset="0"/>
              </a:defRPr>
            </a:lvl1pPr>
            <a:lvl2pPr marL="452438" indent="-187325" algn="l" defTabSz="914400" rtl="0" eaLnBrk="1" latinLnBrk="0" hangingPunct="1">
              <a:lnSpc>
                <a:spcPct val="120000"/>
              </a:lnSpc>
              <a:spcBef>
                <a:spcPts val="0"/>
              </a:spcBef>
              <a:spcAft>
                <a:spcPts val="30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717550" indent="-265113" algn="l" defTabSz="914400" rtl="0" eaLnBrk="1" latinLnBrk="0" hangingPunct="1">
              <a:lnSpc>
                <a:spcPct val="120000"/>
              </a:lnSpc>
              <a:spcBef>
                <a:spcPts val="0"/>
              </a:spcBef>
              <a:spcAft>
                <a:spcPts val="30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982663" indent="-265113" algn="l" defTabSz="914400" rtl="0" eaLnBrk="1" latinLnBrk="0" hangingPunct="1">
              <a:lnSpc>
                <a:spcPct val="120000"/>
              </a:lnSpc>
              <a:spcBef>
                <a:spcPts val="0"/>
              </a:spcBef>
              <a:spcAft>
                <a:spcPts val="30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1258888" indent="-276225" algn="l" defTabSz="914400" rtl="0" eaLnBrk="1" latinLnBrk="0" hangingPunct="1">
              <a:lnSpc>
                <a:spcPct val="120000"/>
              </a:lnSpc>
              <a:spcBef>
                <a:spcPts val="0"/>
              </a:spcBef>
              <a:spcAft>
                <a:spcPts val="30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noProof="0" dirty="0"/>
              <a:t>US Fed member expectations</a:t>
            </a:r>
          </a:p>
        </p:txBody>
      </p:sp>
      <p:pic>
        <p:nvPicPr>
          <p:cNvPr id="3" name="Picture 2">
            <a:extLst>
              <a:ext uri="{FF2B5EF4-FFF2-40B4-BE49-F238E27FC236}">
                <a16:creationId xmlns:a16="http://schemas.microsoft.com/office/drawing/2014/main" id="{B99D2E8F-D04C-0C67-B507-89C7F6B402F3}"/>
              </a:ext>
            </a:extLst>
          </p:cNvPr>
          <p:cNvPicPr>
            <a:picLocks noChangeAspect="1"/>
          </p:cNvPicPr>
          <p:nvPr/>
        </p:nvPicPr>
        <p:blipFill>
          <a:blip r:embed="rId2"/>
          <a:stretch>
            <a:fillRect/>
          </a:stretch>
        </p:blipFill>
        <p:spPr>
          <a:xfrm>
            <a:off x="6027735" y="1800224"/>
            <a:ext cx="5668963" cy="4176802"/>
          </a:xfrm>
          <a:prstGeom prst="rect">
            <a:avLst/>
          </a:prstGeom>
        </p:spPr>
      </p:pic>
      <p:pic>
        <p:nvPicPr>
          <p:cNvPr id="10" name="Picture 9">
            <a:extLst>
              <a:ext uri="{FF2B5EF4-FFF2-40B4-BE49-F238E27FC236}">
                <a16:creationId xmlns:a16="http://schemas.microsoft.com/office/drawing/2014/main" id="{679EBB75-CA5D-37D8-F8C8-6E310B3F5866}"/>
              </a:ext>
            </a:extLst>
          </p:cNvPr>
          <p:cNvPicPr>
            <a:picLocks noChangeAspect="1"/>
          </p:cNvPicPr>
          <p:nvPr/>
        </p:nvPicPr>
        <p:blipFill>
          <a:blip r:embed="rId3"/>
          <a:stretch>
            <a:fillRect/>
          </a:stretch>
        </p:blipFill>
        <p:spPr>
          <a:xfrm>
            <a:off x="358774" y="1800224"/>
            <a:ext cx="5296958" cy="4336582"/>
          </a:xfrm>
          <a:prstGeom prst="rect">
            <a:avLst/>
          </a:prstGeom>
        </p:spPr>
      </p:pic>
    </p:spTree>
    <p:extLst>
      <p:ext uri="{BB962C8B-B14F-4D97-AF65-F5344CB8AC3E}">
        <p14:creationId xmlns:p14="http://schemas.microsoft.com/office/powerpoint/2010/main" val="42641547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F520D-AB47-1A49-BF06-00F49F14E0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880A21-2F66-495F-9AC3-9507AE98A6A5}"/>
              </a:ext>
            </a:extLst>
          </p:cNvPr>
          <p:cNvSpPr>
            <a:spLocks noGrp="1"/>
          </p:cNvSpPr>
          <p:nvPr>
            <p:ph type="title"/>
          </p:nvPr>
        </p:nvSpPr>
        <p:spPr/>
        <p:txBody>
          <a:bodyPr/>
          <a:lstStyle/>
          <a:p>
            <a:r>
              <a:rPr lang="en-US"/>
              <a:t>SA 10-year Yield Dissection</a:t>
            </a:r>
          </a:p>
        </p:txBody>
      </p:sp>
      <p:sp>
        <p:nvSpPr>
          <p:cNvPr id="5" name="TextBox 4">
            <a:extLst>
              <a:ext uri="{FF2B5EF4-FFF2-40B4-BE49-F238E27FC236}">
                <a16:creationId xmlns:a16="http://schemas.microsoft.com/office/drawing/2014/main" id="{191D21A8-CF54-BCC0-9CC2-855CE5587BB4}"/>
              </a:ext>
            </a:extLst>
          </p:cNvPr>
          <p:cNvSpPr txBox="1"/>
          <p:nvPr/>
        </p:nvSpPr>
        <p:spPr bwMode="gray">
          <a:xfrm>
            <a:off x="4360512" y="6126867"/>
            <a:ext cx="5899458" cy="285322"/>
          </a:xfrm>
          <a:prstGeom prst="rect">
            <a:avLst/>
          </a:prstGeom>
          <a:noFill/>
        </p:spPr>
        <p:txBody>
          <a:bodyPr wrap="square" lIns="0" tIns="0" rIns="0" bIns="0" rtlCol="0">
            <a:noAutofit/>
          </a:bodyPr>
          <a:lstStyle/>
          <a:p>
            <a:pPr algn="l">
              <a:spcBef>
                <a:spcPts val="0"/>
              </a:spcBef>
            </a:pPr>
            <a:r>
              <a:rPr lang="en-US" sz="900">
                <a:solidFill>
                  <a:schemeClr val="accent6"/>
                </a:solidFill>
                <a:latin typeface="+mn-lt"/>
                <a:cs typeface="Arial" pitchFamily="34" charset="0"/>
              </a:rPr>
              <a:t>Source: Bloomberg, Absa Investments, 28 May 2026 </a:t>
            </a:r>
          </a:p>
        </p:txBody>
      </p:sp>
      <p:graphicFrame>
        <p:nvGraphicFramePr>
          <p:cNvPr id="3" name="Chart 2">
            <a:extLst>
              <a:ext uri="{FF2B5EF4-FFF2-40B4-BE49-F238E27FC236}">
                <a16:creationId xmlns:a16="http://schemas.microsoft.com/office/drawing/2014/main" id="{C9DD0FF4-4400-1542-0E80-0BCCB2B45E44}"/>
              </a:ext>
            </a:extLst>
          </p:cNvPr>
          <p:cNvGraphicFramePr/>
          <p:nvPr/>
        </p:nvGraphicFramePr>
        <p:xfrm>
          <a:off x="4360512" y="1730477"/>
          <a:ext cx="3701951" cy="4286864"/>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6051098C-0ABE-BC4C-E206-6C373E0DE54D}"/>
              </a:ext>
            </a:extLst>
          </p:cNvPr>
          <p:cNvSpPr txBox="1"/>
          <p:nvPr/>
        </p:nvSpPr>
        <p:spPr bwMode="gray">
          <a:xfrm>
            <a:off x="4360512" y="1246819"/>
            <a:ext cx="3062852" cy="285322"/>
          </a:xfrm>
          <a:prstGeom prst="rect">
            <a:avLst/>
          </a:prstGeom>
          <a:noFill/>
        </p:spPr>
        <p:txBody>
          <a:bodyPr wrap="square" lIns="0" tIns="0" rIns="0" bIns="0" rtlCol="0">
            <a:noAutofit/>
          </a:bodyPr>
          <a:lstStyle/>
          <a:p>
            <a:pPr algn="l">
              <a:spcBef>
                <a:spcPts val="0"/>
              </a:spcBef>
            </a:pPr>
            <a:r>
              <a:rPr lang="en-US" sz="1600" b="1">
                <a:solidFill>
                  <a:schemeClr val="accent6"/>
                </a:solidFill>
                <a:latin typeface="+mn-lt"/>
                <a:cs typeface="Arial" pitchFamily="34" charset="0"/>
              </a:rPr>
              <a:t>10-year yield dissection </a:t>
            </a:r>
          </a:p>
        </p:txBody>
      </p:sp>
      <p:graphicFrame>
        <p:nvGraphicFramePr>
          <p:cNvPr id="8" name="Chart 7">
            <a:extLst>
              <a:ext uri="{FF2B5EF4-FFF2-40B4-BE49-F238E27FC236}">
                <a16:creationId xmlns:a16="http://schemas.microsoft.com/office/drawing/2014/main" id="{3FBB683B-4E5D-16EF-0920-2C430A83EDB1}"/>
              </a:ext>
            </a:extLst>
          </p:cNvPr>
          <p:cNvGraphicFramePr>
            <a:graphicFrameLocks/>
          </p:cNvGraphicFramePr>
          <p:nvPr/>
        </p:nvGraphicFramePr>
        <p:xfrm>
          <a:off x="8131276" y="1532140"/>
          <a:ext cx="3701949" cy="4622937"/>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3A8A26D3-1C06-1ADD-8436-0B7CCF244210}"/>
              </a:ext>
            </a:extLst>
          </p:cNvPr>
          <p:cNvSpPr txBox="1"/>
          <p:nvPr/>
        </p:nvSpPr>
        <p:spPr bwMode="gray">
          <a:xfrm>
            <a:off x="8131276" y="1293365"/>
            <a:ext cx="4041162" cy="257112"/>
          </a:xfrm>
          <a:prstGeom prst="rect">
            <a:avLst/>
          </a:prstGeom>
          <a:noFill/>
        </p:spPr>
        <p:txBody>
          <a:bodyPr wrap="square" lIns="0" tIns="0" rIns="0" bIns="0" rtlCol="0">
            <a:noAutofit/>
          </a:bodyPr>
          <a:lstStyle/>
          <a:p>
            <a:pPr algn="l">
              <a:spcBef>
                <a:spcPts val="0"/>
              </a:spcBef>
            </a:pPr>
            <a:r>
              <a:rPr lang="en-US" sz="1600" b="1" dirty="0">
                <a:solidFill>
                  <a:schemeClr val="accent6"/>
                </a:solidFill>
                <a:latin typeface="+mn-lt"/>
                <a:cs typeface="Arial" pitchFamily="34" charset="0"/>
              </a:rPr>
              <a:t>Forward rate agreement markets </a:t>
            </a:r>
          </a:p>
        </p:txBody>
      </p:sp>
      <p:sp>
        <p:nvSpPr>
          <p:cNvPr id="11" name="TextBox 10">
            <a:extLst>
              <a:ext uri="{FF2B5EF4-FFF2-40B4-BE49-F238E27FC236}">
                <a16:creationId xmlns:a16="http://schemas.microsoft.com/office/drawing/2014/main" id="{EFF27C1F-0DA6-200E-A88A-559AAB40E48D}"/>
              </a:ext>
            </a:extLst>
          </p:cNvPr>
          <p:cNvSpPr txBox="1"/>
          <p:nvPr/>
        </p:nvSpPr>
        <p:spPr bwMode="gray">
          <a:xfrm>
            <a:off x="8435978" y="6126867"/>
            <a:ext cx="5899458" cy="285322"/>
          </a:xfrm>
          <a:prstGeom prst="rect">
            <a:avLst/>
          </a:prstGeom>
          <a:noFill/>
        </p:spPr>
        <p:txBody>
          <a:bodyPr wrap="square" lIns="0" tIns="0" rIns="0" bIns="0" rtlCol="0">
            <a:noAutofit/>
          </a:bodyPr>
          <a:lstStyle/>
          <a:p>
            <a:pPr algn="l">
              <a:spcBef>
                <a:spcPts val="0"/>
              </a:spcBef>
            </a:pPr>
            <a:r>
              <a:rPr lang="en-US" sz="900">
                <a:solidFill>
                  <a:schemeClr val="accent6"/>
                </a:solidFill>
                <a:latin typeface="+mn-lt"/>
                <a:cs typeface="Arial" pitchFamily="34" charset="0"/>
              </a:rPr>
              <a:t>Source: LSEG, Absa Investments, 12 June 2026 </a:t>
            </a:r>
          </a:p>
        </p:txBody>
      </p:sp>
      <p:sp>
        <p:nvSpPr>
          <p:cNvPr id="4" name="Text Placeholder 6">
            <a:extLst>
              <a:ext uri="{FF2B5EF4-FFF2-40B4-BE49-F238E27FC236}">
                <a16:creationId xmlns:a16="http://schemas.microsoft.com/office/drawing/2014/main" id="{C12F3E80-709A-9EDC-7929-46DC9A698B8B}"/>
              </a:ext>
            </a:extLst>
          </p:cNvPr>
          <p:cNvSpPr txBox="1">
            <a:spLocks/>
          </p:cNvSpPr>
          <p:nvPr/>
        </p:nvSpPr>
        <p:spPr>
          <a:xfrm>
            <a:off x="301065" y="1242584"/>
            <a:ext cx="5328000" cy="343161"/>
          </a:xfrm>
          <a:prstGeom prst="rect">
            <a:avLst/>
          </a:prstGeom>
        </p:spPr>
        <p:txBody>
          <a:bodyPr/>
          <a:lstStyle>
            <a:lvl1pPr marL="228600" indent="-228600" algn="l" defTabSz="914400" rtl="0" eaLnBrk="1" latinLnBrk="0" hangingPunct="1">
              <a:lnSpc>
                <a:spcPct val="120000"/>
              </a:lnSpc>
              <a:spcBef>
                <a:spcPts val="0"/>
              </a:spcBef>
              <a:spcAft>
                <a:spcPts val="30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1pPr>
            <a:lvl2pPr marL="452438" indent="-187325" algn="l" defTabSz="914400" rtl="0" eaLnBrk="1" latinLnBrk="0" hangingPunct="1">
              <a:lnSpc>
                <a:spcPct val="120000"/>
              </a:lnSpc>
              <a:spcBef>
                <a:spcPts val="0"/>
              </a:spcBef>
              <a:spcAft>
                <a:spcPts val="30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717550" indent="-265113" algn="l" defTabSz="914400" rtl="0" eaLnBrk="1" latinLnBrk="0" hangingPunct="1">
              <a:lnSpc>
                <a:spcPct val="120000"/>
              </a:lnSpc>
              <a:spcBef>
                <a:spcPts val="0"/>
              </a:spcBef>
              <a:spcAft>
                <a:spcPts val="30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982663" indent="-265113" algn="l" defTabSz="914400" rtl="0" eaLnBrk="1" latinLnBrk="0" hangingPunct="1">
              <a:lnSpc>
                <a:spcPct val="120000"/>
              </a:lnSpc>
              <a:spcBef>
                <a:spcPts val="0"/>
              </a:spcBef>
              <a:spcAft>
                <a:spcPts val="30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1258888" indent="-276225" algn="l" defTabSz="914400" rtl="0" eaLnBrk="1" latinLnBrk="0" hangingPunct="1">
              <a:lnSpc>
                <a:spcPct val="120000"/>
              </a:lnSpc>
              <a:spcBef>
                <a:spcPts val="0"/>
              </a:spcBef>
              <a:spcAft>
                <a:spcPts val="30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b="1" noProof="0" dirty="0"/>
              <a:t>SARB Headline inflation forecast</a:t>
            </a:r>
          </a:p>
        </p:txBody>
      </p:sp>
      <p:sp>
        <p:nvSpPr>
          <p:cNvPr id="6" name="Text Placeholder 10">
            <a:extLst>
              <a:ext uri="{FF2B5EF4-FFF2-40B4-BE49-F238E27FC236}">
                <a16:creationId xmlns:a16="http://schemas.microsoft.com/office/drawing/2014/main" id="{DAABB8F0-AC46-541F-998A-0A3954A2B579}"/>
              </a:ext>
            </a:extLst>
          </p:cNvPr>
          <p:cNvSpPr txBox="1">
            <a:spLocks/>
          </p:cNvSpPr>
          <p:nvPr/>
        </p:nvSpPr>
        <p:spPr>
          <a:xfrm>
            <a:off x="301065" y="6073263"/>
            <a:ext cx="5267463" cy="160935"/>
          </a:xfrm>
          <a:prstGeom prst="rect">
            <a:avLst/>
          </a:prstGeom>
        </p:spPr>
        <p:txBody>
          <a:bodyPr/>
          <a:lstStyle>
            <a:lvl1pPr marL="228600" indent="-228600" algn="l" defTabSz="914400" rtl="0" eaLnBrk="1" latinLnBrk="0" hangingPunct="1">
              <a:lnSpc>
                <a:spcPct val="120000"/>
              </a:lnSpc>
              <a:spcBef>
                <a:spcPts val="0"/>
              </a:spcBef>
              <a:spcAft>
                <a:spcPts val="30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1pPr>
            <a:lvl2pPr marL="452438" indent="-187325" algn="l" defTabSz="914400" rtl="0" eaLnBrk="1" latinLnBrk="0" hangingPunct="1">
              <a:lnSpc>
                <a:spcPct val="120000"/>
              </a:lnSpc>
              <a:spcBef>
                <a:spcPts val="0"/>
              </a:spcBef>
              <a:spcAft>
                <a:spcPts val="30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717550" indent="-265113" algn="l" defTabSz="914400" rtl="0" eaLnBrk="1" latinLnBrk="0" hangingPunct="1">
              <a:lnSpc>
                <a:spcPct val="120000"/>
              </a:lnSpc>
              <a:spcBef>
                <a:spcPts val="0"/>
              </a:spcBef>
              <a:spcAft>
                <a:spcPts val="30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982663" indent="-265113" algn="l" defTabSz="914400" rtl="0" eaLnBrk="1" latinLnBrk="0" hangingPunct="1">
              <a:lnSpc>
                <a:spcPct val="120000"/>
              </a:lnSpc>
              <a:spcBef>
                <a:spcPts val="0"/>
              </a:spcBef>
              <a:spcAft>
                <a:spcPts val="30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1258888" indent="-276225" algn="l" defTabSz="914400" rtl="0" eaLnBrk="1" latinLnBrk="0" hangingPunct="1">
              <a:lnSpc>
                <a:spcPct val="120000"/>
              </a:lnSpc>
              <a:spcBef>
                <a:spcPts val="0"/>
              </a:spcBef>
              <a:spcAft>
                <a:spcPts val="30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900" i="1" noProof="0" dirty="0"/>
              <a:t>Source: LSEG, Absa Investments,  0</a:t>
            </a:r>
            <a:r>
              <a:rPr lang="en-ZA" sz="900" i="1" dirty="0"/>
              <a:t>3 June</a:t>
            </a:r>
            <a:r>
              <a:rPr lang="en-ZA" sz="900" i="1" noProof="0" dirty="0"/>
              <a:t> 2026</a:t>
            </a:r>
          </a:p>
        </p:txBody>
      </p:sp>
      <p:graphicFrame>
        <p:nvGraphicFramePr>
          <p:cNvPr id="10" name="Chart 9">
            <a:extLst>
              <a:ext uri="{FF2B5EF4-FFF2-40B4-BE49-F238E27FC236}">
                <a16:creationId xmlns:a16="http://schemas.microsoft.com/office/drawing/2014/main" id="{3040457C-FCE8-266F-EDB5-2CD1D792F747}"/>
              </a:ext>
            </a:extLst>
          </p:cNvPr>
          <p:cNvGraphicFramePr/>
          <p:nvPr/>
        </p:nvGraphicFramePr>
        <p:xfrm>
          <a:off x="359123" y="1644295"/>
          <a:ext cx="4001389" cy="44060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5005888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37D9F-6D92-D1AB-036A-93AA90F288B5}"/>
              </a:ext>
            </a:extLst>
          </p:cNvPr>
          <p:cNvSpPr>
            <a:spLocks noGrp="1"/>
          </p:cNvSpPr>
          <p:nvPr>
            <p:ph type="title"/>
          </p:nvPr>
        </p:nvSpPr>
        <p:spPr/>
        <p:txBody>
          <a:bodyPr/>
          <a:lstStyle/>
          <a:p>
            <a:r>
              <a:rPr lang="en-US" dirty="0"/>
              <a:t>SA fiscus – debt containment </a:t>
            </a:r>
            <a:endParaRPr lang="en-ZA" dirty="0"/>
          </a:p>
        </p:txBody>
      </p:sp>
      <p:graphicFrame>
        <p:nvGraphicFramePr>
          <p:cNvPr id="3" name="Chart 2">
            <a:extLst>
              <a:ext uri="{FF2B5EF4-FFF2-40B4-BE49-F238E27FC236}">
                <a16:creationId xmlns:a16="http://schemas.microsoft.com/office/drawing/2014/main" id="{63281F7E-A122-E18A-BCCA-7938C3C30152}"/>
              </a:ext>
            </a:extLst>
          </p:cNvPr>
          <p:cNvGraphicFramePr/>
          <p:nvPr>
            <p:extLst>
              <p:ext uri="{D42A27DB-BD31-4B8C-83A1-F6EECF244321}">
                <p14:modId xmlns:p14="http://schemas.microsoft.com/office/powerpoint/2010/main" val="2375410676"/>
              </p:ext>
            </p:extLst>
          </p:nvPr>
        </p:nvGraphicFramePr>
        <p:xfrm>
          <a:off x="358774" y="1632887"/>
          <a:ext cx="5328000" cy="2221484"/>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6">
            <a:extLst>
              <a:ext uri="{FF2B5EF4-FFF2-40B4-BE49-F238E27FC236}">
                <a16:creationId xmlns:a16="http://schemas.microsoft.com/office/drawing/2014/main" id="{5F4AC9B4-82BF-4988-611B-3B20E64F3F32}"/>
              </a:ext>
            </a:extLst>
          </p:cNvPr>
          <p:cNvSpPr txBox="1">
            <a:spLocks/>
          </p:cNvSpPr>
          <p:nvPr/>
        </p:nvSpPr>
        <p:spPr>
          <a:xfrm>
            <a:off x="314930" y="1223087"/>
            <a:ext cx="5712806" cy="343161"/>
          </a:xfrm>
          <a:prstGeom prst="rect">
            <a:avLst/>
          </a:prstGeom>
        </p:spPr>
        <p:txBody>
          <a:bodyPr/>
          <a:lstStyle>
            <a:lvl1pPr marL="228600" indent="-228600" algn="l" defTabSz="914400" rtl="0" eaLnBrk="1" latinLnBrk="0" hangingPunct="1">
              <a:lnSpc>
                <a:spcPct val="120000"/>
              </a:lnSpc>
              <a:spcBef>
                <a:spcPts val="0"/>
              </a:spcBef>
              <a:spcAft>
                <a:spcPts val="30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1pPr>
            <a:lvl2pPr marL="452438" indent="-187325" algn="l" defTabSz="914400" rtl="0" eaLnBrk="1" latinLnBrk="0" hangingPunct="1">
              <a:lnSpc>
                <a:spcPct val="120000"/>
              </a:lnSpc>
              <a:spcBef>
                <a:spcPts val="0"/>
              </a:spcBef>
              <a:spcAft>
                <a:spcPts val="30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717550" indent="-265113" algn="l" defTabSz="914400" rtl="0" eaLnBrk="1" latinLnBrk="0" hangingPunct="1">
              <a:lnSpc>
                <a:spcPct val="120000"/>
              </a:lnSpc>
              <a:spcBef>
                <a:spcPts val="0"/>
              </a:spcBef>
              <a:spcAft>
                <a:spcPts val="30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982663" indent="-265113" algn="l" defTabSz="914400" rtl="0" eaLnBrk="1" latinLnBrk="0" hangingPunct="1">
              <a:lnSpc>
                <a:spcPct val="120000"/>
              </a:lnSpc>
              <a:spcBef>
                <a:spcPts val="0"/>
              </a:spcBef>
              <a:spcAft>
                <a:spcPts val="30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1258888" indent="-276225" algn="l" defTabSz="914400" rtl="0" eaLnBrk="1" latinLnBrk="0" hangingPunct="1">
              <a:lnSpc>
                <a:spcPct val="120000"/>
              </a:lnSpc>
              <a:spcBef>
                <a:spcPts val="0"/>
              </a:spcBef>
              <a:spcAft>
                <a:spcPts val="30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Primary and consolidate budget balance projections</a:t>
            </a:r>
            <a:endParaRPr lang="en-ZA" b="1" dirty="0"/>
          </a:p>
        </p:txBody>
      </p:sp>
      <p:sp>
        <p:nvSpPr>
          <p:cNvPr id="5" name="Text Placeholder 6">
            <a:extLst>
              <a:ext uri="{FF2B5EF4-FFF2-40B4-BE49-F238E27FC236}">
                <a16:creationId xmlns:a16="http://schemas.microsoft.com/office/drawing/2014/main" id="{39D3FAD9-3F46-AC34-26C3-0BB465B2831C}"/>
              </a:ext>
            </a:extLst>
          </p:cNvPr>
          <p:cNvSpPr txBox="1">
            <a:spLocks/>
          </p:cNvSpPr>
          <p:nvPr/>
        </p:nvSpPr>
        <p:spPr>
          <a:xfrm>
            <a:off x="199183" y="3801053"/>
            <a:ext cx="4961606" cy="325218"/>
          </a:xfrm>
          <a:prstGeom prst="rect">
            <a:avLst/>
          </a:prstGeom>
        </p:spPr>
        <p:txBody>
          <a:bodyPr/>
          <a:lstStyle>
            <a:lvl1pPr marL="228600" indent="-228600" algn="l" defTabSz="914400" rtl="0" eaLnBrk="1" latinLnBrk="0" hangingPunct="1">
              <a:lnSpc>
                <a:spcPct val="120000"/>
              </a:lnSpc>
              <a:spcBef>
                <a:spcPts val="0"/>
              </a:spcBef>
              <a:spcAft>
                <a:spcPts val="30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1pPr>
            <a:lvl2pPr marL="452438" indent="-187325" algn="l" defTabSz="914400" rtl="0" eaLnBrk="1" latinLnBrk="0" hangingPunct="1">
              <a:lnSpc>
                <a:spcPct val="120000"/>
              </a:lnSpc>
              <a:spcBef>
                <a:spcPts val="0"/>
              </a:spcBef>
              <a:spcAft>
                <a:spcPts val="30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717550" indent="-265113" algn="l" defTabSz="914400" rtl="0" eaLnBrk="1" latinLnBrk="0" hangingPunct="1">
              <a:lnSpc>
                <a:spcPct val="120000"/>
              </a:lnSpc>
              <a:spcBef>
                <a:spcPts val="0"/>
              </a:spcBef>
              <a:spcAft>
                <a:spcPts val="30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982663" indent="-265113" algn="l" defTabSz="914400" rtl="0" eaLnBrk="1" latinLnBrk="0" hangingPunct="1">
              <a:lnSpc>
                <a:spcPct val="120000"/>
              </a:lnSpc>
              <a:spcBef>
                <a:spcPts val="0"/>
              </a:spcBef>
              <a:spcAft>
                <a:spcPts val="30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1258888" indent="-276225" algn="l" defTabSz="914400" rtl="0" eaLnBrk="1" latinLnBrk="0" hangingPunct="1">
              <a:lnSpc>
                <a:spcPct val="120000"/>
              </a:lnSpc>
              <a:spcBef>
                <a:spcPts val="0"/>
              </a:spcBef>
              <a:spcAft>
                <a:spcPts val="30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3838" lvl="1" indent="0">
              <a:buNone/>
            </a:pPr>
            <a:r>
              <a:rPr lang="en-ZA" b="1" dirty="0"/>
              <a:t>Expenditure items</a:t>
            </a:r>
          </a:p>
        </p:txBody>
      </p:sp>
      <p:graphicFrame>
        <p:nvGraphicFramePr>
          <p:cNvPr id="6" name="Chart 5">
            <a:extLst>
              <a:ext uri="{FF2B5EF4-FFF2-40B4-BE49-F238E27FC236}">
                <a16:creationId xmlns:a16="http://schemas.microsoft.com/office/drawing/2014/main" id="{C23E8A52-35B4-26A2-221D-0DEF455796BD}"/>
              </a:ext>
            </a:extLst>
          </p:cNvPr>
          <p:cNvGraphicFramePr/>
          <p:nvPr>
            <p:extLst>
              <p:ext uri="{D42A27DB-BD31-4B8C-83A1-F6EECF244321}">
                <p14:modId xmlns:p14="http://schemas.microsoft.com/office/powerpoint/2010/main" val="2839547209"/>
              </p:ext>
            </p:extLst>
          </p:nvPr>
        </p:nvGraphicFramePr>
        <p:xfrm>
          <a:off x="314930" y="4126271"/>
          <a:ext cx="5328000" cy="2039189"/>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Placeholder 10">
            <a:extLst>
              <a:ext uri="{FF2B5EF4-FFF2-40B4-BE49-F238E27FC236}">
                <a16:creationId xmlns:a16="http://schemas.microsoft.com/office/drawing/2014/main" id="{3FF11C68-36CF-A28C-0E99-608814D45385}"/>
              </a:ext>
            </a:extLst>
          </p:cNvPr>
          <p:cNvSpPr txBox="1">
            <a:spLocks/>
          </p:cNvSpPr>
          <p:nvPr/>
        </p:nvSpPr>
        <p:spPr>
          <a:xfrm>
            <a:off x="463621" y="6120476"/>
            <a:ext cx="5328000" cy="167809"/>
          </a:xfrm>
          <a:prstGeom prst="rect">
            <a:avLst/>
          </a:prstGeom>
        </p:spPr>
        <p:txBody>
          <a:bodyPr/>
          <a:lstStyle>
            <a:lvl1pPr marL="228600" indent="-228600" algn="l" defTabSz="914400" rtl="0" eaLnBrk="1" latinLnBrk="0" hangingPunct="1">
              <a:lnSpc>
                <a:spcPct val="120000"/>
              </a:lnSpc>
              <a:spcBef>
                <a:spcPts val="0"/>
              </a:spcBef>
              <a:spcAft>
                <a:spcPts val="30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1pPr>
            <a:lvl2pPr marL="452438" indent="-187325" algn="l" defTabSz="914400" rtl="0" eaLnBrk="1" latinLnBrk="0" hangingPunct="1">
              <a:lnSpc>
                <a:spcPct val="120000"/>
              </a:lnSpc>
              <a:spcBef>
                <a:spcPts val="0"/>
              </a:spcBef>
              <a:spcAft>
                <a:spcPts val="30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717550" indent="-265113" algn="l" defTabSz="914400" rtl="0" eaLnBrk="1" latinLnBrk="0" hangingPunct="1">
              <a:lnSpc>
                <a:spcPct val="120000"/>
              </a:lnSpc>
              <a:spcBef>
                <a:spcPts val="0"/>
              </a:spcBef>
              <a:spcAft>
                <a:spcPts val="30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982663" indent="-265113" algn="l" defTabSz="914400" rtl="0" eaLnBrk="1" latinLnBrk="0" hangingPunct="1">
              <a:lnSpc>
                <a:spcPct val="120000"/>
              </a:lnSpc>
              <a:spcBef>
                <a:spcPts val="0"/>
              </a:spcBef>
              <a:spcAft>
                <a:spcPts val="30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1258888" indent="-276225" algn="l" defTabSz="914400" rtl="0" eaLnBrk="1" latinLnBrk="0" hangingPunct="1">
              <a:lnSpc>
                <a:spcPct val="120000"/>
              </a:lnSpc>
              <a:spcBef>
                <a:spcPts val="0"/>
              </a:spcBef>
              <a:spcAft>
                <a:spcPts val="30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i="1" dirty="0"/>
              <a:t>Source: National Treasury, Absa Investments, 29 January 2026</a:t>
            </a:r>
            <a:endParaRPr lang="en-ZA" sz="900" i="1" dirty="0"/>
          </a:p>
        </p:txBody>
      </p:sp>
      <p:graphicFrame>
        <p:nvGraphicFramePr>
          <p:cNvPr id="9" name="Chart 8">
            <a:extLst>
              <a:ext uri="{FF2B5EF4-FFF2-40B4-BE49-F238E27FC236}">
                <a16:creationId xmlns:a16="http://schemas.microsoft.com/office/drawing/2014/main" id="{B37BB9EB-A2DC-38E0-6D56-75B796C92B4A}"/>
              </a:ext>
            </a:extLst>
          </p:cNvPr>
          <p:cNvGraphicFramePr/>
          <p:nvPr>
            <p:extLst>
              <p:ext uri="{D42A27DB-BD31-4B8C-83A1-F6EECF244321}">
                <p14:modId xmlns:p14="http://schemas.microsoft.com/office/powerpoint/2010/main" val="1281245300"/>
              </p:ext>
            </p:extLst>
          </p:nvPr>
        </p:nvGraphicFramePr>
        <p:xfrm>
          <a:off x="6096000" y="1872955"/>
          <a:ext cx="5327999" cy="4506632"/>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 Placeholder 6">
            <a:extLst>
              <a:ext uri="{FF2B5EF4-FFF2-40B4-BE49-F238E27FC236}">
                <a16:creationId xmlns:a16="http://schemas.microsoft.com/office/drawing/2014/main" id="{E9F4B0FB-753A-77E5-8E73-759F2FD367F5}"/>
              </a:ext>
            </a:extLst>
          </p:cNvPr>
          <p:cNvSpPr txBox="1">
            <a:spLocks/>
          </p:cNvSpPr>
          <p:nvPr/>
        </p:nvSpPr>
        <p:spPr>
          <a:xfrm>
            <a:off x="6164266" y="1286665"/>
            <a:ext cx="5462841" cy="343161"/>
          </a:xfrm>
          <a:prstGeom prst="rect">
            <a:avLst/>
          </a:prstGeom>
        </p:spPr>
        <p:txBody>
          <a:bodyPr/>
          <a:lstStyle>
            <a:lvl1pPr marL="228600" indent="-228600" algn="l" defTabSz="914400" rtl="0" eaLnBrk="1" latinLnBrk="0" hangingPunct="1">
              <a:lnSpc>
                <a:spcPct val="120000"/>
              </a:lnSpc>
              <a:spcBef>
                <a:spcPts val="0"/>
              </a:spcBef>
              <a:spcAft>
                <a:spcPts val="30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1pPr>
            <a:lvl2pPr marL="452438" indent="-187325" algn="l" defTabSz="914400" rtl="0" eaLnBrk="1" latinLnBrk="0" hangingPunct="1">
              <a:lnSpc>
                <a:spcPct val="120000"/>
              </a:lnSpc>
              <a:spcBef>
                <a:spcPts val="0"/>
              </a:spcBef>
              <a:spcAft>
                <a:spcPts val="30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717550" indent="-265113" algn="l" defTabSz="914400" rtl="0" eaLnBrk="1" latinLnBrk="0" hangingPunct="1">
              <a:lnSpc>
                <a:spcPct val="120000"/>
              </a:lnSpc>
              <a:spcBef>
                <a:spcPts val="0"/>
              </a:spcBef>
              <a:spcAft>
                <a:spcPts val="30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982663" indent="-265113" algn="l" defTabSz="914400" rtl="0" eaLnBrk="1" latinLnBrk="0" hangingPunct="1">
              <a:lnSpc>
                <a:spcPct val="120000"/>
              </a:lnSpc>
              <a:spcBef>
                <a:spcPts val="0"/>
              </a:spcBef>
              <a:spcAft>
                <a:spcPts val="30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1258888" indent="-276225" algn="l" defTabSz="914400" rtl="0" eaLnBrk="1" latinLnBrk="0" hangingPunct="1">
              <a:lnSpc>
                <a:spcPct val="120000"/>
              </a:lnSpc>
              <a:spcBef>
                <a:spcPts val="0"/>
              </a:spcBef>
              <a:spcAft>
                <a:spcPts val="30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Debt-to-GDP trajectory </a:t>
            </a:r>
            <a:endParaRPr lang="en-ZA" b="1" dirty="0"/>
          </a:p>
        </p:txBody>
      </p:sp>
    </p:spTree>
    <p:extLst>
      <p:ext uri="{BB962C8B-B14F-4D97-AF65-F5344CB8AC3E}">
        <p14:creationId xmlns:p14="http://schemas.microsoft.com/office/powerpoint/2010/main" val="6543328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AF0BC-2C37-F10A-D40D-91387BD481FC}"/>
              </a:ext>
            </a:extLst>
          </p:cNvPr>
          <p:cNvSpPr>
            <a:spLocks noGrp="1"/>
          </p:cNvSpPr>
          <p:nvPr>
            <p:ph type="title"/>
          </p:nvPr>
        </p:nvSpPr>
        <p:spPr/>
        <p:txBody>
          <a:bodyPr/>
          <a:lstStyle/>
          <a:p>
            <a:r>
              <a:rPr lang="en-US"/>
              <a:t>Yield Curve </a:t>
            </a:r>
          </a:p>
        </p:txBody>
      </p:sp>
      <p:graphicFrame>
        <p:nvGraphicFramePr>
          <p:cNvPr id="7" name="Chart 6">
            <a:extLst>
              <a:ext uri="{FF2B5EF4-FFF2-40B4-BE49-F238E27FC236}">
                <a16:creationId xmlns:a16="http://schemas.microsoft.com/office/drawing/2014/main" id="{F6AEAA47-81BE-4E94-8ADB-6FC53C7084A7}"/>
              </a:ext>
            </a:extLst>
          </p:cNvPr>
          <p:cNvGraphicFramePr>
            <a:graphicFrameLocks/>
          </p:cNvGraphicFramePr>
          <p:nvPr/>
        </p:nvGraphicFramePr>
        <p:xfrm>
          <a:off x="358775" y="1622509"/>
          <a:ext cx="5284942" cy="4198188"/>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783144E6-8EC9-A026-410D-C0CEA740133E}"/>
              </a:ext>
            </a:extLst>
          </p:cNvPr>
          <p:cNvSpPr txBox="1"/>
          <p:nvPr/>
        </p:nvSpPr>
        <p:spPr bwMode="gray">
          <a:xfrm>
            <a:off x="358774" y="1246819"/>
            <a:ext cx="3062852" cy="285322"/>
          </a:xfrm>
          <a:prstGeom prst="rect">
            <a:avLst/>
          </a:prstGeom>
          <a:noFill/>
        </p:spPr>
        <p:txBody>
          <a:bodyPr wrap="square" lIns="0" tIns="0" rIns="0" bIns="0" rtlCol="0">
            <a:noAutofit/>
          </a:bodyPr>
          <a:lstStyle/>
          <a:p>
            <a:pPr algn="l">
              <a:spcBef>
                <a:spcPts val="0"/>
              </a:spcBef>
            </a:pPr>
            <a:r>
              <a:rPr lang="en-US" sz="1600" b="1">
                <a:solidFill>
                  <a:schemeClr val="accent6"/>
                </a:solidFill>
                <a:latin typeface="+mn-lt"/>
                <a:cs typeface="Arial" pitchFamily="34" charset="0"/>
              </a:rPr>
              <a:t>Yield curve movements</a:t>
            </a:r>
          </a:p>
        </p:txBody>
      </p:sp>
      <p:sp>
        <p:nvSpPr>
          <p:cNvPr id="9" name="TextBox 8">
            <a:extLst>
              <a:ext uri="{FF2B5EF4-FFF2-40B4-BE49-F238E27FC236}">
                <a16:creationId xmlns:a16="http://schemas.microsoft.com/office/drawing/2014/main" id="{09C7692C-0314-D178-0874-BF7FC721A527}"/>
              </a:ext>
            </a:extLst>
          </p:cNvPr>
          <p:cNvSpPr txBox="1"/>
          <p:nvPr/>
        </p:nvSpPr>
        <p:spPr bwMode="gray">
          <a:xfrm>
            <a:off x="358774" y="6126867"/>
            <a:ext cx="5899458" cy="285322"/>
          </a:xfrm>
          <a:prstGeom prst="rect">
            <a:avLst/>
          </a:prstGeom>
          <a:noFill/>
        </p:spPr>
        <p:txBody>
          <a:bodyPr wrap="square" lIns="0" tIns="0" rIns="0" bIns="0" rtlCol="0">
            <a:noAutofit/>
          </a:bodyPr>
          <a:lstStyle/>
          <a:p>
            <a:pPr algn="l">
              <a:spcBef>
                <a:spcPts val="0"/>
              </a:spcBef>
            </a:pPr>
            <a:r>
              <a:rPr lang="en-US" sz="900">
                <a:solidFill>
                  <a:schemeClr val="accent6"/>
                </a:solidFill>
                <a:latin typeface="+mn-lt"/>
                <a:cs typeface="Arial" pitchFamily="34" charset="0"/>
              </a:rPr>
              <a:t>Source: Bloomberg, Absa Investments, 11 June 2026 </a:t>
            </a:r>
          </a:p>
        </p:txBody>
      </p:sp>
      <p:graphicFrame>
        <p:nvGraphicFramePr>
          <p:cNvPr id="10" name="Chart 9">
            <a:extLst>
              <a:ext uri="{FF2B5EF4-FFF2-40B4-BE49-F238E27FC236}">
                <a16:creationId xmlns:a16="http://schemas.microsoft.com/office/drawing/2014/main" id="{DBEBA51C-25F4-4109-6D76-F2399528E48C}"/>
              </a:ext>
            </a:extLst>
          </p:cNvPr>
          <p:cNvGraphicFramePr>
            <a:graphicFrameLocks/>
          </p:cNvGraphicFramePr>
          <p:nvPr/>
        </p:nvGraphicFramePr>
        <p:xfrm>
          <a:off x="5914445" y="1622510"/>
          <a:ext cx="5711861" cy="4504357"/>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96DDAEC9-5C57-EF1B-5EA6-7869C11BFACE}"/>
              </a:ext>
            </a:extLst>
          </p:cNvPr>
          <p:cNvSpPr txBox="1"/>
          <p:nvPr/>
        </p:nvSpPr>
        <p:spPr bwMode="gray">
          <a:xfrm>
            <a:off x="5967738" y="1246819"/>
            <a:ext cx="3062852" cy="285322"/>
          </a:xfrm>
          <a:prstGeom prst="rect">
            <a:avLst/>
          </a:prstGeom>
          <a:noFill/>
        </p:spPr>
        <p:txBody>
          <a:bodyPr wrap="square" lIns="0" tIns="0" rIns="0" bIns="0" rtlCol="0">
            <a:noAutofit/>
          </a:bodyPr>
          <a:lstStyle/>
          <a:p>
            <a:pPr algn="l">
              <a:spcBef>
                <a:spcPts val="0"/>
              </a:spcBef>
            </a:pPr>
            <a:r>
              <a:rPr lang="en-US" sz="1600" b="1">
                <a:solidFill>
                  <a:schemeClr val="accent6"/>
                </a:solidFill>
                <a:latin typeface="+mn-lt"/>
                <a:cs typeface="Arial" pitchFamily="34" charset="0"/>
              </a:rPr>
              <a:t>Forward yield curve </a:t>
            </a:r>
          </a:p>
        </p:txBody>
      </p:sp>
    </p:spTree>
    <p:extLst>
      <p:ext uri="{BB962C8B-B14F-4D97-AF65-F5344CB8AC3E}">
        <p14:creationId xmlns:p14="http://schemas.microsoft.com/office/powerpoint/2010/main" val="2774432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89E87-2544-B45D-E34A-0A0237E42647}"/>
              </a:ext>
            </a:extLst>
          </p:cNvPr>
          <p:cNvSpPr>
            <a:spLocks noGrp="1"/>
          </p:cNvSpPr>
          <p:nvPr>
            <p:ph type="title"/>
          </p:nvPr>
        </p:nvSpPr>
        <p:spPr/>
        <p:txBody>
          <a:bodyPr/>
          <a:lstStyle/>
          <a:p>
            <a:r>
              <a:rPr lang="en-US" dirty="0"/>
              <a:t>Consumer Health</a:t>
            </a:r>
            <a:endParaRPr lang="en-ZA" dirty="0"/>
          </a:p>
        </p:txBody>
      </p:sp>
      <p:pic>
        <p:nvPicPr>
          <p:cNvPr id="6" name="Picture 5">
            <a:extLst>
              <a:ext uri="{FF2B5EF4-FFF2-40B4-BE49-F238E27FC236}">
                <a16:creationId xmlns:a16="http://schemas.microsoft.com/office/drawing/2014/main" id="{B6F04B4D-DC8B-096B-2CDD-BC4A7C2DF2C6}"/>
              </a:ext>
            </a:extLst>
          </p:cNvPr>
          <p:cNvPicPr>
            <a:picLocks noChangeAspect="1"/>
          </p:cNvPicPr>
          <p:nvPr/>
        </p:nvPicPr>
        <p:blipFill>
          <a:blip r:embed="rId2"/>
          <a:srcRect t="7297"/>
          <a:stretch>
            <a:fillRect/>
          </a:stretch>
        </p:blipFill>
        <p:spPr>
          <a:xfrm>
            <a:off x="358774" y="1286189"/>
            <a:ext cx="11337925" cy="4843306"/>
          </a:xfrm>
          <a:prstGeom prst="rect">
            <a:avLst/>
          </a:prstGeom>
        </p:spPr>
      </p:pic>
      <p:sp>
        <p:nvSpPr>
          <p:cNvPr id="7" name="TextBox 6">
            <a:extLst>
              <a:ext uri="{FF2B5EF4-FFF2-40B4-BE49-F238E27FC236}">
                <a16:creationId xmlns:a16="http://schemas.microsoft.com/office/drawing/2014/main" id="{1C5287C0-F547-1444-A43D-33F8B010C12A}"/>
              </a:ext>
            </a:extLst>
          </p:cNvPr>
          <p:cNvSpPr txBox="1"/>
          <p:nvPr/>
        </p:nvSpPr>
        <p:spPr bwMode="gray">
          <a:xfrm>
            <a:off x="358774" y="6126867"/>
            <a:ext cx="5899458" cy="285322"/>
          </a:xfrm>
          <a:prstGeom prst="rect">
            <a:avLst/>
          </a:prstGeom>
          <a:noFill/>
        </p:spPr>
        <p:txBody>
          <a:bodyPr wrap="square" lIns="0" tIns="0" rIns="0" bIns="0" rtlCol="0">
            <a:noAutofit/>
          </a:bodyPr>
          <a:lstStyle/>
          <a:p>
            <a:pPr algn="l">
              <a:spcBef>
                <a:spcPts val="0"/>
              </a:spcBef>
            </a:pPr>
            <a:r>
              <a:rPr lang="en-US" sz="900" dirty="0">
                <a:solidFill>
                  <a:schemeClr val="accent6"/>
                </a:solidFill>
                <a:latin typeface="+mn-lt"/>
                <a:cs typeface="Arial" pitchFamily="34" charset="0"/>
              </a:rPr>
              <a:t>Source: Bloomberg, 18 June 2026 </a:t>
            </a:r>
          </a:p>
        </p:txBody>
      </p:sp>
    </p:spTree>
    <p:extLst>
      <p:ext uri="{BB962C8B-B14F-4D97-AF65-F5344CB8AC3E}">
        <p14:creationId xmlns:p14="http://schemas.microsoft.com/office/powerpoint/2010/main" val="32383768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A306082-7FE3-2965-4DCD-DDF791D58B74}"/>
              </a:ext>
            </a:extLst>
          </p:cNvPr>
          <p:cNvSpPr>
            <a:spLocks noGrp="1"/>
          </p:cNvSpPr>
          <p:nvPr>
            <p:ph type="ctrTitle"/>
          </p:nvPr>
        </p:nvSpPr>
        <p:spPr>
          <a:xfrm>
            <a:off x="371475" y="3086549"/>
            <a:ext cx="8122076" cy="875071"/>
          </a:xfrm>
        </p:spPr>
        <p:txBody>
          <a:bodyPr/>
          <a:lstStyle/>
          <a:p>
            <a:r>
              <a:rPr lang="en-ZA" noProof="0" dirty="0"/>
              <a:t>Agriculture</a:t>
            </a:r>
          </a:p>
        </p:txBody>
      </p:sp>
      <p:sp>
        <p:nvSpPr>
          <p:cNvPr id="10" name="Text Placeholder 9">
            <a:extLst>
              <a:ext uri="{FF2B5EF4-FFF2-40B4-BE49-F238E27FC236}">
                <a16:creationId xmlns:a16="http://schemas.microsoft.com/office/drawing/2014/main" id="{16339301-ADE8-ABF1-D907-DA3316511FF6}"/>
              </a:ext>
            </a:extLst>
          </p:cNvPr>
          <p:cNvSpPr>
            <a:spLocks noGrp="1"/>
          </p:cNvSpPr>
          <p:nvPr>
            <p:ph type="body" sz="quarter" idx="10"/>
          </p:nvPr>
        </p:nvSpPr>
        <p:spPr/>
        <p:txBody>
          <a:bodyPr/>
          <a:lstStyle/>
          <a:p>
            <a:r>
              <a:rPr lang="en-ZA" noProof="0" dirty="0"/>
              <a:t>04</a:t>
            </a:r>
          </a:p>
        </p:txBody>
      </p:sp>
    </p:spTree>
    <p:extLst>
      <p:ext uri="{BB962C8B-B14F-4D97-AF65-F5344CB8AC3E}">
        <p14:creationId xmlns:p14="http://schemas.microsoft.com/office/powerpoint/2010/main" val="18246906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7A7BDF-7B8B-D73F-174A-D41A1F52852B}"/>
            </a:ext>
          </a:extLst>
        </p:cNvPr>
        <p:cNvGrpSpPr/>
        <p:nvPr/>
      </p:nvGrpSpPr>
      <p:grpSpPr>
        <a:xfrm>
          <a:off x="0" y="0"/>
          <a:ext cx="0" cy="0"/>
          <a:chOff x="0" y="0"/>
          <a:chExt cx="0" cy="0"/>
        </a:xfrm>
      </p:grpSpPr>
      <p:sp>
        <p:nvSpPr>
          <p:cNvPr id="13" name="Title 6">
            <a:extLst>
              <a:ext uri="{FF2B5EF4-FFF2-40B4-BE49-F238E27FC236}">
                <a16:creationId xmlns:a16="http://schemas.microsoft.com/office/drawing/2014/main" id="{DB724377-A0D2-41E5-BC28-62DA5150DCA4}"/>
              </a:ext>
            </a:extLst>
          </p:cNvPr>
          <p:cNvSpPr>
            <a:spLocks noGrp="1"/>
          </p:cNvSpPr>
          <p:nvPr>
            <p:ph type="title"/>
          </p:nvPr>
        </p:nvSpPr>
        <p:spPr/>
        <p:txBody>
          <a:bodyPr/>
          <a:lstStyle/>
          <a:p>
            <a:r>
              <a:rPr lang="en-US" dirty="0"/>
              <a:t>Agriculture in the South African Economy</a:t>
            </a:r>
            <a:endParaRPr lang="en-US" dirty="0">
              <a:solidFill>
                <a:schemeClr val="accent1"/>
              </a:solidFill>
            </a:endParaRPr>
          </a:p>
        </p:txBody>
      </p:sp>
      <p:sp>
        <p:nvSpPr>
          <p:cNvPr id="8" name="Text Placeholder 7">
            <a:extLst>
              <a:ext uri="{FF2B5EF4-FFF2-40B4-BE49-F238E27FC236}">
                <a16:creationId xmlns:a16="http://schemas.microsoft.com/office/drawing/2014/main" id="{199711B4-028F-ABB3-85B6-219A5F815022}"/>
              </a:ext>
            </a:extLst>
          </p:cNvPr>
          <p:cNvSpPr>
            <a:spLocks noGrp="1"/>
          </p:cNvSpPr>
          <p:nvPr>
            <p:ph type="body" sz="quarter" idx="10"/>
          </p:nvPr>
        </p:nvSpPr>
        <p:spPr/>
        <p:txBody>
          <a:bodyPr/>
          <a:lstStyle/>
          <a:p>
            <a:r>
              <a:rPr lang="en-US" sz="1400" b="1" dirty="0">
                <a:latin typeface="+mn-lt"/>
                <a:cs typeface="Arial" pitchFamily="34" charset="0"/>
              </a:rPr>
              <a:t>GDP growth by sector over the past 20 years </a:t>
            </a:r>
            <a:endParaRPr lang="en-US" sz="1400" b="1" dirty="0"/>
          </a:p>
        </p:txBody>
      </p:sp>
      <p:sp>
        <p:nvSpPr>
          <p:cNvPr id="14" name="Text Placeholder 13">
            <a:extLst>
              <a:ext uri="{FF2B5EF4-FFF2-40B4-BE49-F238E27FC236}">
                <a16:creationId xmlns:a16="http://schemas.microsoft.com/office/drawing/2014/main" id="{B4117CD5-D078-64F8-1A2A-D16C67261EE7}"/>
              </a:ext>
            </a:extLst>
          </p:cNvPr>
          <p:cNvSpPr txBox="1">
            <a:spLocks/>
          </p:cNvSpPr>
          <p:nvPr/>
        </p:nvSpPr>
        <p:spPr>
          <a:xfrm>
            <a:off x="358774" y="6124930"/>
            <a:ext cx="5328000" cy="167809"/>
          </a:xfrm>
          <a:prstGeom prst="rect">
            <a:avLst/>
          </a:prstGeom>
        </p:spPr>
        <p:txBody>
          <a:bodyPr vert="horz" lIns="0" tIns="0" rIns="0" bIns="0" rtlCol="0">
            <a:noAutofit/>
          </a:bodyPr>
          <a:lstStyle>
            <a:lvl1pPr marL="0" indent="0" algn="l" defTabSz="914400" rtl="0" eaLnBrk="1" latinLnBrk="0" hangingPunct="1">
              <a:lnSpc>
                <a:spcPct val="120000"/>
              </a:lnSpc>
              <a:spcBef>
                <a:spcPts val="0"/>
              </a:spcBef>
              <a:spcAft>
                <a:spcPts val="300"/>
              </a:spcAft>
              <a:buFont typeface="Arial" panose="020B0604020202020204" pitchFamily="34" charset="0"/>
              <a:buNone/>
              <a:defRPr lang="en-US" sz="900" i="1" kern="1200" smtClean="0">
                <a:solidFill>
                  <a:schemeClr val="tx1"/>
                </a:solidFill>
                <a:latin typeface="Arial" panose="020B0604020202020204" pitchFamily="34" charset="0"/>
                <a:ea typeface="+mn-ea"/>
                <a:cs typeface="Arial" panose="020B0604020202020204" pitchFamily="34" charset="0"/>
              </a:defRPr>
            </a:lvl1pPr>
            <a:lvl2pPr marL="452438" indent="-187325" algn="l" defTabSz="914400" rtl="0" eaLnBrk="1" latinLnBrk="0" hangingPunct="1">
              <a:lnSpc>
                <a:spcPct val="120000"/>
              </a:lnSpc>
              <a:spcBef>
                <a:spcPts val="0"/>
              </a:spcBef>
              <a:spcAft>
                <a:spcPts val="300"/>
              </a:spcAft>
              <a:buFont typeface="Arial" panose="020B0604020202020204" pitchFamily="34" charset="0"/>
              <a:buChar char="•"/>
              <a:defRPr lang="en-US" sz="1600" kern="1200" smtClean="0">
                <a:solidFill>
                  <a:schemeClr val="tx2"/>
                </a:solidFill>
                <a:latin typeface="+mj-lt"/>
                <a:ea typeface="+mn-ea"/>
                <a:cs typeface="Arial" panose="020B0604020202020204" pitchFamily="34" charset="0"/>
              </a:defRPr>
            </a:lvl2pPr>
            <a:lvl3pPr marL="717550" indent="-265113" algn="l" defTabSz="914400" rtl="0" eaLnBrk="1" latinLnBrk="0" hangingPunct="1">
              <a:lnSpc>
                <a:spcPct val="120000"/>
              </a:lnSpc>
              <a:spcBef>
                <a:spcPts val="0"/>
              </a:spcBef>
              <a:spcAft>
                <a:spcPts val="300"/>
              </a:spcAft>
              <a:buFont typeface="Arial" panose="020B0604020202020204" pitchFamily="34" charset="0"/>
              <a:buChar char="•"/>
              <a:defRPr lang="en-US" sz="1600" kern="1200" smtClean="0">
                <a:solidFill>
                  <a:schemeClr val="tx2"/>
                </a:solidFill>
                <a:latin typeface="+mj-lt"/>
                <a:ea typeface="+mn-ea"/>
                <a:cs typeface="Arial" panose="020B0604020202020204" pitchFamily="34" charset="0"/>
              </a:defRPr>
            </a:lvl3pPr>
            <a:lvl4pPr marL="982663" indent="-265113" algn="l" defTabSz="914400" rtl="0" eaLnBrk="1" latinLnBrk="0" hangingPunct="1">
              <a:lnSpc>
                <a:spcPct val="120000"/>
              </a:lnSpc>
              <a:spcBef>
                <a:spcPts val="0"/>
              </a:spcBef>
              <a:spcAft>
                <a:spcPts val="300"/>
              </a:spcAft>
              <a:buFont typeface="Arial" panose="020B0604020202020204" pitchFamily="34" charset="0"/>
              <a:buChar char="•"/>
              <a:defRPr lang="en-US" sz="1600" kern="1200" smtClean="0">
                <a:solidFill>
                  <a:schemeClr val="tx2"/>
                </a:solidFill>
                <a:latin typeface="+mj-lt"/>
                <a:ea typeface="+mn-ea"/>
                <a:cs typeface="Arial" panose="020B0604020202020204" pitchFamily="34" charset="0"/>
              </a:defRPr>
            </a:lvl4pPr>
            <a:lvl5pPr marL="1258888" indent="-276225" algn="l" defTabSz="914400" rtl="0" eaLnBrk="1" latinLnBrk="0" hangingPunct="1">
              <a:lnSpc>
                <a:spcPct val="120000"/>
              </a:lnSpc>
              <a:spcBef>
                <a:spcPts val="0"/>
              </a:spcBef>
              <a:spcAft>
                <a:spcPts val="300"/>
              </a:spcAft>
              <a:buFont typeface="Arial" panose="020B0604020202020204" pitchFamily="34" charset="0"/>
              <a:buChar char="•"/>
              <a:defRPr lang="en-GB" sz="1600" kern="1200">
                <a:solidFill>
                  <a:schemeClr val="tx2"/>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2"/>
                </a:solidFill>
              </a:rPr>
              <a:t>Source: Statistics South Africa (Stats SA), Absa Investments, April 2026</a:t>
            </a:r>
          </a:p>
        </p:txBody>
      </p:sp>
      <p:graphicFrame>
        <p:nvGraphicFramePr>
          <p:cNvPr id="5" name="Content Placeholder 4">
            <a:extLst>
              <a:ext uri="{FF2B5EF4-FFF2-40B4-BE49-F238E27FC236}">
                <a16:creationId xmlns:a16="http://schemas.microsoft.com/office/drawing/2014/main" id="{C5C0D156-6D84-C558-38AC-273D60ABA02D}"/>
              </a:ext>
            </a:extLst>
          </p:cNvPr>
          <p:cNvGraphicFramePr>
            <a:graphicFrameLocks noGrp="1"/>
          </p:cNvGraphicFramePr>
          <p:nvPr>
            <p:ph sz="quarter" idx="11"/>
            <p:extLst>
              <p:ext uri="{D42A27DB-BD31-4B8C-83A1-F6EECF244321}">
                <p14:modId xmlns:p14="http://schemas.microsoft.com/office/powerpoint/2010/main" val="3186801299"/>
              </p:ext>
            </p:extLst>
          </p:nvPr>
        </p:nvGraphicFramePr>
        <p:xfrm>
          <a:off x="358775" y="1556410"/>
          <a:ext cx="11337925" cy="446338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628043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722CED7-4A45-D854-80C1-3C4F5692408C}"/>
              </a:ext>
            </a:extLst>
          </p:cNvPr>
          <p:cNvSpPr>
            <a:spLocks noGrp="1"/>
          </p:cNvSpPr>
          <p:nvPr>
            <p:ph type="title"/>
          </p:nvPr>
        </p:nvSpPr>
        <p:spPr/>
        <p:txBody>
          <a:bodyPr/>
          <a:lstStyle/>
          <a:p>
            <a:r>
              <a:rPr lang="en-US" dirty="0"/>
              <a:t>Agriculture in the South African Economy</a:t>
            </a:r>
          </a:p>
        </p:txBody>
      </p:sp>
      <p:sp>
        <p:nvSpPr>
          <p:cNvPr id="10" name="Text Placeholder 9">
            <a:extLst>
              <a:ext uri="{FF2B5EF4-FFF2-40B4-BE49-F238E27FC236}">
                <a16:creationId xmlns:a16="http://schemas.microsoft.com/office/drawing/2014/main" id="{75F89CCE-63AB-2206-4C5E-922B781DD835}"/>
              </a:ext>
            </a:extLst>
          </p:cNvPr>
          <p:cNvSpPr>
            <a:spLocks noGrp="1"/>
          </p:cNvSpPr>
          <p:nvPr>
            <p:ph type="body" sz="quarter" idx="15"/>
          </p:nvPr>
        </p:nvSpPr>
        <p:spPr/>
        <p:txBody>
          <a:bodyPr/>
          <a:lstStyle/>
          <a:p>
            <a:r>
              <a:rPr lang="en-US" sz="1400"/>
              <a:t>SA Q4 2025 GDP breakdown by sector</a:t>
            </a:r>
          </a:p>
        </p:txBody>
      </p:sp>
      <p:sp>
        <p:nvSpPr>
          <p:cNvPr id="11" name="Text Placeholder 10">
            <a:extLst>
              <a:ext uri="{FF2B5EF4-FFF2-40B4-BE49-F238E27FC236}">
                <a16:creationId xmlns:a16="http://schemas.microsoft.com/office/drawing/2014/main" id="{63C3AB8E-D584-BC51-B595-5B2C3F695C1D}"/>
              </a:ext>
            </a:extLst>
          </p:cNvPr>
          <p:cNvSpPr>
            <a:spLocks noGrp="1"/>
          </p:cNvSpPr>
          <p:nvPr>
            <p:ph type="body" sz="quarter" idx="16"/>
          </p:nvPr>
        </p:nvSpPr>
        <p:spPr>
          <a:xfrm>
            <a:off x="5859609" y="1457194"/>
            <a:ext cx="5328000" cy="343161"/>
          </a:xfrm>
        </p:spPr>
        <p:txBody>
          <a:bodyPr/>
          <a:lstStyle/>
          <a:p>
            <a:r>
              <a:rPr lang="en-US" sz="1400"/>
              <a:t>SA Q4 2025 employment by Sector</a:t>
            </a:r>
          </a:p>
        </p:txBody>
      </p:sp>
      <p:sp>
        <p:nvSpPr>
          <p:cNvPr id="14" name="Text Placeholder 13">
            <a:extLst>
              <a:ext uri="{FF2B5EF4-FFF2-40B4-BE49-F238E27FC236}">
                <a16:creationId xmlns:a16="http://schemas.microsoft.com/office/drawing/2014/main" id="{B5EA0A9D-AFB5-1260-4B04-F0E3C44AC5BC}"/>
              </a:ext>
            </a:extLst>
          </p:cNvPr>
          <p:cNvSpPr>
            <a:spLocks noGrp="1"/>
          </p:cNvSpPr>
          <p:nvPr>
            <p:ph type="body" sz="quarter" idx="19"/>
          </p:nvPr>
        </p:nvSpPr>
        <p:spPr>
          <a:xfrm>
            <a:off x="358774" y="6124930"/>
            <a:ext cx="5328000" cy="167809"/>
          </a:xfrm>
        </p:spPr>
        <p:txBody>
          <a:bodyPr/>
          <a:lstStyle/>
          <a:p>
            <a:r>
              <a:rPr lang="en-US"/>
              <a:t>Source: Statistics South Africa (Stats SA), Absa Investments, April 2026</a:t>
            </a:r>
          </a:p>
        </p:txBody>
      </p:sp>
      <p:graphicFrame>
        <p:nvGraphicFramePr>
          <p:cNvPr id="7" name="Chart Placeholder 6">
            <a:extLst>
              <a:ext uri="{FF2B5EF4-FFF2-40B4-BE49-F238E27FC236}">
                <a16:creationId xmlns:a16="http://schemas.microsoft.com/office/drawing/2014/main" id="{5376EDAC-A933-D846-C6F8-079AEEFF8D74}"/>
              </a:ext>
            </a:extLst>
          </p:cNvPr>
          <p:cNvGraphicFramePr>
            <a:graphicFrameLocks noGrp="1"/>
          </p:cNvGraphicFramePr>
          <p:nvPr>
            <p:ph type="chart" sz="quarter" idx="17"/>
            <p:extLst>
              <p:ext uri="{D42A27DB-BD31-4B8C-83A1-F6EECF244321}">
                <p14:modId xmlns:p14="http://schemas.microsoft.com/office/powerpoint/2010/main" val="231228581"/>
              </p:ext>
            </p:extLst>
          </p:nvPr>
        </p:nvGraphicFramePr>
        <p:xfrm>
          <a:off x="358774" y="1661108"/>
          <a:ext cx="5178426" cy="427495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Placeholder 4">
            <a:extLst>
              <a:ext uri="{FF2B5EF4-FFF2-40B4-BE49-F238E27FC236}">
                <a16:creationId xmlns:a16="http://schemas.microsoft.com/office/drawing/2014/main" id="{38017310-1077-FB44-76A0-0DA6EF5174A5}"/>
              </a:ext>
            </a:extLst>
          </p:cNvPr>
          <p:cNvGraphicFramePr>
            <a:graphicFrameLocks noGrp="1"/>
          </p:cNvGraphicFramePr>
          <p:nvPr>
            <p:ph type="chart" sz="quarter" idx="18"/>
            <p:extLst>
              <p:ext uri="{D42A27DB-BD31-4B8C-83A1-F6EECF244321}">
                <p14:modId xmlns:p14="http://schemas.microsoft.com/office/powerpoint/2010/main" val="3468226480"/>
              </p:ext>
            </p:extLst>
          </p:nvPr>
        </p:nvGraphicFramePr>
        <p:xfrm>
          <a:off x="6005281" y="1661108"/>
          <a:ext cx="5691418" cy="427495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09756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8E81A-9528-34EB-7132-580CE32AAF7F}"/>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77E928C8-8EA0-C53F-F4E8-5A2B15ABE17F}"/>
              </a:ext>
            </a:extLst>
          </p:cNvPr>
          <p:cNvSpPr>
            <a:spLocks noGrp="1"/>
          </p:cNvSpPr>
          <p:nvPr>
            <p:ph type="body" sz="quarter" idx="15"/>
          </p:nvPr>
        </p:nvSpPr>
        <p:spPr>
          <a:xfrm>
            <a:off x="6358058" y="1569009"/>
            <a:ext cx="5328000" cy="190897"/>
          </a:xfrm>
        </p:spPr>
        <p:txBody>
          <a:bodyPr/>
          <a:lstStyle/>
          <a:p>
            <a:r>
              <a:rPr lang="en-US" sz="1400"/>
              <a:t>Total income </a:t>
            </a:r>
          </a:p>
        </p:txBody>
      </p:sp>
      <p:sp>
        <p:nvSpPr>
          <p:cNvPr id="14" name="Text Placeholder 13">
            <a:extLst>
              <a:ext uri="{FF2B5EF4-FFF2-40B4-BE49-F238E27FC236}">
                <a16:creationId xmlns:a16="http://schemas.microsoft.com/office/drawing/2014/main" id="{BF27384D-7416-DAC6-EFC1-D4412F5F6F95}"/>
              </a:ext>
            </a:extLst>
          </p:cNvPr>
          <p:cNvSpPr>
            <a:spLocks noGrp="1"/>
          </p:cNvSpPr>
          <p:nvPr>
            <p:ph type="body" sz="quarter" idx="16"/>
          </p:nvPr>
        </p:nvSpPr>
        <p:spPr>
          <a:xfrm>
            <a:off x="495302" y="1569009"/>
            <a:ext cx="5328000" cy="315509"/>
          </a:xfrm>
        </p:spPr>
        <p:txBody>
          <a:bodyPr/>
          <a:lstStyle/>
          <a:p>
            <a:r>
              <a:rPr lang="en-US" sz="1400"/>
              <a:t>Income by commodity type (January 2026)</a:t>
            </a:r>
          </a:p>
        </p:txBody>
      </p:sp>
      <p:sp>
        <p:nvSpPr>
          <p:cNvPr id="17" name="Text Placeholder 16">
            <a:extLst>
              <a:ext uri="{FF2B5EF4-FFF2-40B4-BE49-F238E27FC236}">
                <a16:creationId xmlns:a16="http://schemas.microsoft.com/office/drawing/2014/main" id="{6F47B3DE-2C78-FC49-C11D-B5D19B888545}"/>
              </a:ext>
            </a:extLst>
          </p:cNvPr>
          <p:cNvSpPr>
            <a:spLocks noGrp="1"/>
          </p:cNvSpPr>
          <p:nvPr>
            <p:ph type="body" sz="quarter" idx="19"/>
          </p:nvPr>
        </p:nvSpPr>
        <p:spPr>
          <a:xfrm>
            <a:off x="358424" y="6172064"/>
            <a:ext cx="5328000" cy="167809"/>
          </a:xfrm>
        </p:spPr>
        <p:txBody>
          <a:bodyPr/>
          <a:lstStyle/>
          <a:p>
            <a:r>
              <a:rPr lang="en-US" sz="900" i="1">
                <a:latin typeface="+mn-lt"/>
                <a:cs typeface="Arial" pitchFamily="34" charset="0"/>
              </a:rPr>
              <a:t>Source: Statistics South Africa – Land Transport Survey, Absa Investments, April 2026</a:t>
            </a:r>
          </a:p>
          <a:p>
            <a:endParaRPr lang="en-US"/>
          </a:p>
        </p:txBody>
      </p:sp>
      <p:sp>
        <p:nvSpPr>
          <p:cNvPr id="23" name="Title 6">
            <a:extLst>
              <a:ext uri="{FF2B5EF4-FFF2-40B4-BE49-F238E27FC236}">
                <a16:creationId xmlns:a16="http://schemas.microsoft.com/office/drawing/2014/main" id="{3AE6B964-0E6C-5936-13C0-A3C582A06EFE}"/>
              </a:ext>
            </a:extLst>
          </p:cNvPr>
          <p:cNvSpPr>
            <a:spLocks noGrp="1"/>
          </p:cNvSpPr>
          <p:nvPr>
            <p:ph type="title"/>
          </p:nvPr>
        </p:nvSpPr>
        <p:spPr>
          <a:xfrm>
            <a:off x="358774" y="445811"/>
            <a:ext cx="11337925" cy="710639"/>
          </a:xfrm>
        </p:spPr>
        <p:txBody>
          <a:bodyPr/>
          <a:lstStyle/>
          <a:p>
            <a:r>
              <a:rPr lang="en-US"/>
              <a:t>Income – Freight Transport </a:t>
            </a:r>
          </a:p>
        </p:txBody>
      </p:sp>
      <p:sp>
        <p:nvSpPr>
          <p:cNvPr id="10" name="Text Placeholder 13">
            <a:extLst>
              <a:ext uri="{FF2B5EF4-FFF2-40B4-BE49-F238E27FC236}">
                <a16:creationId xmlns:a16="http://schemas.microsoft.com/office/drawing/2014/main" id="{B49E56E6-7A5E-F4D6-93FD-B5A2E4A8E00C}"/>
              </a:ext>
            </a:extLst>
          </p:cNvPr>
          <p:cNvSpPr txBox="1">
            <a:spLocks/>
          </p:cNvSpPr>
          <p:nvPr/>
        </p:nvSpPr>
        <p:spPr>
          <a:xfrm>
            <a:off x="6358058" y="4027865"/>
            <a:ext cx="5328000" cy="16780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18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a:t>Rail vs Road freight transport</a:t>
            </a:r>
          </a:p>
        </p:txBody>
      </p:sp>
      <p:sp>
        <p:nvSpPr>
          <p:cNvPr id="11" name="Text Placeholder 16">
            <a:extLst>
              <a:ext uri="{FF2B5EF4-FFF2-40B4-BE49-F238E27FC236}">
                <a16:creationId xmlns:a16="http://schemas.microsoft.com/office/drawing/2014/main" id="{EFC09D27-4756-B140-3EEE-3BA13AF4F735}"/>
              </a:ext>
            </a:extLst>
          </p:cNvPr>
          <p:cNvSpPr txBox="1">
            <a:spLocks/>
          </p:cNvSpPr>
          <p:nvPr/>
        </p:nvSpPr>
        <p:spPr>
          <a:xfrm>
            <a:off x="6368699" y="3620003"/>
            <a:ext cx="5328000" cy="16780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US" sz="900" i="1"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lang="en-US" sz="1600" kern="1200" smtClean="0">
                <a:solidFill>
                  <a:schemeClr val="tx2"/>
                </a:solidFill>
                <a:latin typeface="+mj-lt"/>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lang="en-US" sz="1600" kern="1200" smtClean="0">
                <a:solidFill>
                  <a:schemeClr val="tx2"/>
                </a:solidFill>
                <a:latin typeface="+mj-lt"/>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lang="en-US" sz="1600" kern="1200" smtClean="0">
                <a:solidFill>
                  <a:schemeClr val="tx2"/>
                </a:solidFill>
                <a:latin typeface="+mj-lt"/>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lang="en-GB" sz="1600" kern="1200">
                <a:solidFill>
                  <a:schemeClr val="tx2"/>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600">
                <a:latin typeface="+mn-lt"/>
              </a:rPr>
              <a:t>Note: Excluding “Other” category</a:t>
            </a:r>
          </a:p>
          <a:p>
            <a:endParaRPr lang="en-US" sz="600"/>
          </a:p>
        </p:txBody>
      </p:sp>
      <p:graphicFrame>
        <p:nvGraphicFramePr>
          <p:cNvPr id="16" name="Chart 15">
            <a:extLst>
              <a:ext uri="{FF2B5EF4-FFF2-40B4-BE49-F238E27FC236}">
                <a16:creationId xmlns:a16="http://schemas.microsoft.com/office/drawing/2014/main" id="{FE3830EF-E94C-4ED4-A665-7777FC86952B}"/>
              </a:ext>
            </a:extLst>
          </p:cNvPr>
          <p:cNvGraphicFramePr>
            <a:graphicFrameLocks/>
          </p:cNvGraphicFramePr>
          <p:nvPr/>
        </p:nvGraphicFramePr>
        <p:xfrm>
          <a:off x="6027736" y="4162080"/>
          <a:ext cx="5658322" cy="218533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4" name="Chart Placeholder 23">
            <a:extLst>
              <a:ext uri="{FF2B5EF4-FFF2-40B4-BE49-F238E27FC236}">
                <a16:creationId xmlns:a16="http://schemas.microsoft.com/office/drawing/2014/main" id="{0E45FD22-8512-4E22-A069-3B93EF1C69E9}"/>
              </a:ext>
            </a:extLst>
          </p:cNvPr>
          <p:cNvGraphicFramePr>
            <a:graphicFrameLocks noGrp="1"/>
          </p:cNvGraphicFramePr>
          <p:nvPr>
            <p:ph type="chart" sz="quarter" idx="17"/>
          </p:nvPr>
        </p:nvGraphicFramePr>
        <p:xfrm>
          <a:off x="6027735" y="1759906"/>
          <a:ext cx="5668963" cy="224387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Chart 1">
            <a:extLst>
              <a:ext uri="{FF2B5EF4-FFF2-40B4-BE49-F238E27FC236}">
                <a16:creationId xmlns:a16="http://schemas.microsoft.com/office/drawing/2014/main" id="{BDA0138D-25B1-A40B-F980-4604A1712002}"/>
              </a:ext>
            </a:extLst>
          </p:cNvPr>
          <p:cNvGraphicFramePr>
            <a:graphicFrameLocks/>
          </p:cNvGraphicFramePr>
          <p:nvPr>
            <p:extLst>
              <p:ext uri="{D42A27DB-BD31-4B8C-83A1-F6EECF244321}">
                <p14:modId xmlns:p14="http://schemas.microsoft.com/office/powerpoint/2010/main" val="1502540462"/>
              </p:ext>
            </p:extLst>
          </p:nvPr>
        </p:nvGraphicFramePr>
        <p:xfrm>
          <a:off x="358424" y="2090990"/>
          <a:ext cx="5094109" cy="408107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39505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9E00D-85A2-A003-FA6E-9708EF4868C3}"/>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F6174218-221E-75B6-CAE3-529FB997F4BA}"/>
              </a:ext>
            </a:extLst>
          </p:cNvPr>
          <p:cNvSpPr>
            <a:spLocks noGrp="1"/>
          </p:cNvSpPr>
          <p:nvPr>
            <p:ph type="ctrTitle"/>
          </p:nvPr>
        </p:nvSpPr>
        <p:spPr>
          <a:xfrm>
            <a:off x="371475" y="3086549"/>
            <a:ext cx="8122076" cy="875071"/>
          </a:xfrm>
        </p:spPr>
        <p:txBody>
          <a:bodyPr/>
          <a:lstStyle/>
          <a:p>
            <a:r>
              <a:rPr lang="en-ZA" noProof="0" dirty="0" err="1"/>
              <a:t>Houseview</a:t>
            </a:r>
            <a:r>
              <a:rPr lang="en-ZA" noProof="0" dirty="0"/>
              <a:t> Expectations</a:t>
            </a:r>
          </a:p>
        </p:txBody>
      </p:sp>
      <p:sp>
        <p:nvSpPr>
          <p:cNvPr id="10" name="Text Placeholder 9">
            <a:extLst>
              <a:ext uri="{FF2B5EF4-FFF2-40B4-BE49-F238E27FC236}">
                <a16:creationId xmlns:a16="http://schemas.microsoft.com/office/drawing/2014/main" id="{80A9F54A-FFC8-1D55-21B1-03EC66B3EF56}"/>
              </a:ext>
            </a:extLst>
          </p:cNvPr>
          <p:cNvSpPr>
            <a:spLocks noGrp="1"/>
          </p:cNvSpPr>
          <p:nvPr>
            <p:ph type="body" sz="quarter" idx="10"/>
          </p:nvPr>
        </p:nvSpPr>
        <p:spPr/>
        <p:txBody>
          <a:bodyPr/>
          <a:lstStyle/>
          <a:p>
            <a:r>
              <a:rPr lang="en-ZA" noProof="0" dirty="0"/>
              <a:t>01</a:t>
            </a:r>
          </a:p>
        </p:txBody>
      </p:sp>
    </p:spTree>
    <p:extLst>
      <p:ext uri="{BB962C8B-B14F-4D97-AF65-F5344CB8AC3E}">
        <p14:creationId xmlns:p14="http://schemas.microsoft.com/office/powerpoint/2010/main" val="36134888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2A0D4-EA72-0B30-FB19-D52B401CE861}"/>
              </a:ext>
            </a:extLst>
          </p:cNvPr>
          <p:cNvSpPr>
            <a:spLocks noGrp="1"/>
          </p:cNvSpPr>
          <p:nvPr>
            <p:ph type="title"/>
          </p:nvPr>
        </p:nvSpPr>
        <p:spPr/>
        <p:txBody>
          <a:bodyPr/>
          <a:lstStyle/>
          <a:p>
            <a:r>
              <a:rPr lang="en-US" dirty="0"/>
              <a:t>The Economy of South Africa expands by 0.5% q/q in Q1</a:t>
            </a:r>
            <a:endParaRPr lang="en-ZA" dirty="0"/>
          </a:p>
        </p:txBody>
      </p:sp>
      <p:sp>
        <p:nvSpPr>
          <p:cNvPr id="3" name="Text Placeholder 2">
            <a:extLst>
              <a:ext uri="{FF2B5EF4-FFF2-40B4-BE49-F238E27FC236}">
                <a16:creationId xmlns:a16="http://schemas.microsoft.com/office/drawing/2014/main" id="{1DCED01E-5513-95C4-98C2-3B67644CEFE5}"/>
              </a:ext>
            </a:extLst>
          </p:cNvPr>
          <p:cNvSpPr>
            <a:spLocks noGrp="1"/>
          </p:cNvSpPr>
          <p:nvPr>
            <p:ph type="body" sz="quarter" idx="15"/>
          </p:nvPr>
        </p:nvSpPr>
        <p:spPr/>
        <p:txBody>
          <a:bodyPr/>
          <a:lstStyle/>
          <a:p>
            <a:r>
              <a:rPr lang="en-US" dirty="0"/>
              <a:t>SA Q1 GDP by sector</a:t>
            </a:r>
            <a:endParaRPr lang="en-ZA" dirty="0"/>
          </a:p>
        </p:txBody>
      </p:sp>
      <p:sp>
        <p:nvSpPr>
          <p:cNvPr id="4" name="Text Placeholder 3">
            <a:extLst>
              <a:ext uri="{FF2B5EF4-FFF2-40B4-BE49-F238E27FC236}">
                <a16:creationId xmlns:a16="http://schemas.microsoft.com/office/drawing/2014/main" id="{D901826F-2A31-2374-4155-C27D3D5013F4}"/>
              </a:ext>
            </a:extLst>
          </p:cNvPr>
          <p:cNvSpPr>
            <a:spLocks noGrp="1"/>
          </p:cNvSpPr>
          <p:nvPr>
            <p:ph type="body" sz="quarter" idx="16"/>
          </p:nvPr>
        </p:nvSpPr>
        <p:spPr/>
        <p:txBody>
          <a:bodyPr/>
          <a:lstStyle/>
          <a:p>
            <a:r>
              <a:rPr lang="en-US" dirty="0"/>
              <a:t>SA Q1 GDP contribution by expenditure</a:t>
            </a:r>
            <a:endParaRPr lang="en-ZA" dirty="0"/>
          </a:p>
        </p:txBody>
      </p:sp>
      <p:sp>
        <p:nvSpPr>
          <p:cNvPr id="7" name="Text Placeholder 6">
            <a:extLst>
              <a:ext uri="{FF2B5EF4-FFF2-40B4-BE49-F238E27FC236}">
                <a16:creationId xmlns:a16="http://schemas.microsoft.com/office/drawing/2014/main" id="{9A915EC9-C68B-1B0A-C2BD-B293638062C1}"/>
              </a:ext>
            </a:extLst>
          </p:cNvPr>
          <p:cNvSpPr>
            <a:spLocks noGrp="1"/>
          </p:cNvSpPr>
          <p:nvPr>
            <p:ph type="body" sz="quarter" idx="19"/>
          </p:nvPr>
        </p:nvSpPr>
        <p:spPr/>
        <p:txBody>
          <a:bodyPr/>
          <a:lstStyle/>
          <a:p>
            <a:r>
              <a:rPr lang="en-US" dirty="0"/>
              <a:t>Source: Absa Investments, Stats SA, 09 June 2026</a:t>
            </a:r>
            <a:endParaRPr lang="en-ZA" dirty="0"/>
          </a:p>
        </p:txBody>
      </p:sp>
      <p:sp>
        <p:nvSpPr>
          <p:cNvPr id="8" name="Text Placeholder 7">
            <a:extLst>
              <a:ext uri="{FF2B5EF4-FFF2-40B4-BE49-F238E27FC236}">
                <a16:creationId xmlns:a16="http://schemas.microsoft.com/office/drawing/2014/main" id="{6ACB14FE-9BB0-B696-F8E5-E415782C81C3}"/>
              </a:ext>
            </a:extLst>
          </p:cNvPr>
          <p:cNvSpPr>
            <a:spLocks noGrp="1"/>
          </p:cNvSpPr>
          <p:nvPr>
            <p:ph type="body" sz="quarter" idx="20"/>
          </p:nvPr>
        </p:nvSpPr>
        <p:spPr/>
        <p:txBody>
          <a:bodyPr/>
          <a:lstStyle/>
          <a:p>
            <a:endParaRPr lang="en-ZA"/>
          </a:p>
        </p:txBody>
      </p:sp>
      <p:graphicFrame>
        <p:nvGraphicFramePr>
          <p:cNvPr id="9" name="Chart 8">
            <a:extLst>
              <a:ext uri="{FF2B5EF4-FFF2-40B4-BE49-F238E27FC236}">
                <a16:creationId xmlns:a16="http://schemas.microsoft.com/office/drawing/2014/main" id="{4CC012C4-AC7E-50D1-3DAE-B3ADF2A31B87}"/>
              </a:ext>
            </a:extLst>
          </p:cNvPr>
          <p:cNvGraphicFramePr/>
          <p:nvPr>
            <p:extLst>
              <p:ext uri="{D42A27DB-BD31-4B8C-83A1-F6EECF244321}">
                <p14:modId xmlns:p14="http://schemas.microsoft.com/office/powerpoint/2010/main" val="1198170230"/>
              </p:ext>
            </p:extLst>
          </p:nvPr>
        </p:nvGraphicFramePr>
        <p:xfrm>
          <a:off x="358774" y="1884997"/>
          <a:ext cx="5327650" cy="391625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a:extLst>
              <a:ext uri="{FF2B5EF4-FFF2-40B4-BE49-F238E27FC236}">
                <a16:creationId xmlns:a16="http://schemas.microsoft.com/office/drawing/2014/main" id="{6DF2F8B2-D8CF-4F8D-9857-BCECC93E3E99}"/>
              </a:ext>
            </a:extLst>
          </p:cNvPr>
          <p:cNvGraphicFramePr/>
          <p:nvPr>
            <p:extLst>
              <p:ext uri="{D42A27DB-BD31-4B8C-83A1-F6EECF244321}">
                <p14:modId xmlns:p14="http://schemas.microsoft.com/office/powerpoint/2010/main" val="3832740671"/>
              </p:ext>
            </p:extLst>
          </p:nvPr>
        </p:nvGraphicFramePr>
        <p:xfrm>
          <a:off x="6358059" y="1884996"/>
          <a:ext cx="5338639" cy="3916255"/>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Rounded Corners 4">
            <a:extLst>
              <a:ext uri="{FF2B5EF4-FFF2-40B4-BE49-F238E27FC236}">
                <a16:creationId xmlns:a16="http://schemas.microsoft.com/office/drawing/2014/main" id="{0CD5AD6B-F0FF-9905-74D9-12FB9370D9F5}"/>
              </a:ext>
            </a:extLst>
          </p:cNvPr>
          <p:cNvSpPr/>
          <p:nvPr/>
        </p:nvSpPr>
        <p:spPr bwMode="gray">
          <a:xfrm>
            <a:off x="884904" y="2025444"/>
            <a:ext cx="491613" cy="3333136"/>
          </a:xfrm>
          <a:prstGeom prst="roundRect">
            <a:avLst/>
          </a:prstGeom>
          <a:noFill/>
          <a:ln w="9525">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ZA" sz="1600" dirty="0">
              <a:solidFill>
                <a:schemeClr val="bg1"/>
              </a:solidFill>
              <a:latin typeface="+mj-lt"/>
              <a:cs typeface="Brave Sans" panose="020B0504020101010102" pitchFamily="34" charset="0"/>
            </a:endParaRPr>
          </a:p>
        </p:txBody>
      </p:sp>
    </p:spTree>
    <p:extLst>
      <p:ext uri="{BB962C8B-B14F-4D97-AF65-F5344CB8AC3E}">
        <p14:creationId xmlns:p14="http://schemas.microsoft.com/office/powerpoint/2010/main" val="24675104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5DFDDE-35FD-03C0-7140-A74625DEDF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135EC1-88E1-2049-CD6D-FD0D1EE9832F}"/>
              </a:ext>
            </a:extLst>
          </p:cNvPr>
          <p:cNvSpPr>
            <a:spLocks noGrp="1"/>
          </p:cNvSpPr>
          <p:nvPr>
            <p:ph type="title"/>
          </p:nvPr>
        </p:nvSpPr>
        <p:spPr/>
        <p:txBody>
          <a:bodyPr/>
          <a:lstStyle/>
          <a:p>
            <a:r>
              <a:rPr lang="en-ZA" noProof="0"/>
              <a:t>Economic Forecasts</a:t>
            </a:r>
          </a:p>
        </p:txBody>
      </p:sp>
      <p:sp>
        <p:nvSpPr>
          <p:cNvPr id="4" name="TextBox 3">
            <a:extLst>
              <a:ext uri="{FF2B5EF4-FFF2-40B4-BE49-F238E27FC236}">
                <a16:creationId xmlns:a16="http://schemas.microsoft.com/office/drawing/2014/main" id="{0165813D-FB4F-7832-9F40-456B996D782C}"/>
              </a:ext>
            </a:extLst>
          </p:cNvPr>
          <p:cNvSpPr txBox="1"/>
          <p:nvPr/>
        </p:nvSpPr>
        <p:spPr bwMode="gray">
          <a:xfrm>
            <a:off x="358774" y="5979689"/>
            <a:ext cx="9090026" cy="318203"/>
          </a:xfrm>
          <a:prstGeom prst="rect">
            <a:avLst/>
          </a:prstGeom>
          <a:noFill/>
        </p:spPr>
        <p:txBody>
          <a:bodyPr wrap="square" lIns="0" tIns="0" rIns="0" bIns="0" rtlCol="0">
            <a:noAutofit/>
          </a:bodyPr>
          <a:lstStyle/>
          <a:p>
            <a:pPr algn="l">
              <a:spcBef>
                <a:spcPts val="0"/>
              </a:spcBef>
            </a:pPr>
            <a:r>
              <a:rPr lang="en-ZA" sz="800" i="1" noProof="0">
                <a:solidFill>
                  <a:schemeClr val="tx2"/>
                </a:solidFill>
                <a:latin typeface="+mn-lt"/>
                <a:cs typeface="Arial" pitchFamily="34" charset="0"/>
              </a:rPr>
              <a:t>Source: </a:t>
            </a:r>
            <a:r>
              <a:rPr lang="en-ZA" sz="800" i="1" noProof="0">
                <a:solidFill>
                  <a:schemeClr val="tx2"/>
                </a:solidFill>
                <a:cs typeface="Arial" pitchFamily="34" charset="0"/>
              </a:rPr>
              <a:t>Bloomberg, Absa Research, Absa Investments, May 2026</a:t>
            </a:r>
          </a:p>
          <a:p>
            <a:pPr algn="l">
              <a:spcBef>
                <a:spcPts val="0"/>
              </a:spcBef>
            </a:pPr>
            <a:r>
              <a:rPr lang="en-ZA" sz="800" i="1" noProof="0">
                <a:solidFill>
                  <a:schemeClr val="tx2"/>
                </a:solidFill>
                <a:latin typeface="+mn-lt"/>
                <a:cs typeface="Arial" pitchFamily="34" charset="0"/>
              </a:rPr>
              <a:t>*expected, Note: South Africa expectations are from Absa Research, the rest are Bloomberg consensus expectations</a:t>
            </a:r>
          </a:p>
          <a:p>
            <a:pPr algn="l">
              <a:spcBef>
                <a:spcPts val="0"/>
              </a:spcBef>
            </a:pPr>
            <a:endParaRPr lang="en-ZA" sz="800" i="1" noProof="0">
              <a:solidFill>
                <a:schemeClr val="tx2"/>
              </a:solidFill>
              <a:latin typeface="+mn-lt"/>
              <a:cs typeface="Arial" pitchFamily="34" charset="0"/>
            </a:endParaRPr>
          </a:p>
          <a:p>
            <a:pPr algn="l">
              <a:spcBef>
                <a:spcPts val="0"/>
              </a:spcBef>
            </a:pPr>
            <a:endParaRPr lang="en-ZA" sz="800" i="1" noProof="0">
              <a:solidFill>
                <a:schemeClr val="tx2"/>
              </a:solidFill>
              <a:latin typeface="+mn-lt"/>
              <a:cs typeface="Arial" pitchFamily="34" charset="0"/>
            </a:endParaRPr>
          </a:p>
        </p:txBody>
      </p:sp>
      <p:graphicFrame>
        <p:nvGraphicFramePr>
          <p:cNvPr id="3" name="Table 2">
            <a:extLst>
              <a:ext uri="{FF2B5EF4-FFF2-40B4-BE49-F238E27FC236}">
                <a16:creationId xmlns:a16="http://schemas.microsoft.com/office/drawing/2014/main" id="{0A606B62-6E8E-F5ED-A375-280C6CEB3F5C}"/>
              </a:ext>
            </a:extLst>
          </p:cNvPr>
          <p:cNvGraphicFramePr>
            <a:graphicFrameLocks noGrp="1"/>
          </p:cNvGraphicFramePr>
          <p:nvPr>
            <p:extLst>
              <p:ext uri="{D42A27DB-BD31-4B8C-83A1-F6EECF244321}">
                <p14:modId xmlns:p14="http://schemas.microsoft.com/office/powerpoint/2010/main" val="2864792016"/>
              </p:ext>
            </p:extLst>
          </p:nvPr>
        </p:nvGraphicFramePr>
        <p:xfrm>
          <a:off x="358773" y="1332552"/>
          <a:ext cx="11337923" cy="4548385"/>
        </p:xfrm>
        <a:graphic>
          <a:graphicData uri="http://schemas.openxmlformats.org/drawingml/2006/table">
            <a:tbl>
              <a:tblPr/>
              <a:tblGrid>
                <a:gridCol w="2956307">
                  <a:extLst>
                    <a:ext uri="{9D8B030D-6E8A-4147-A177-3AD203B41FA5}">
                      <a16:colId xmlns:a16="http://schemas.microsoft.com/office/drawing/2014/main" val="518969372"/>
                    </a:ext>
                  </a:extLst>
                </a:gridCol>
                <a:gridCol w="1047702">
                  <a:extLst>
                    <a:ext uri="{9D8B030D-6E8A-4147-A177-3AD203B41FA5}">
                      <a16:colId xmlns:a16="http://schemas.microsoft.com/office/drawing/2014/main" val="2693392651"/>
                    </a:ext>
                  </a:extLst>
                </a:gridCol>
                <a:gridCol w="1047702">
                  <a:extLst>
                    <a:ext uri="{9D8B030D-6E8A-4147-A177-3AD203B41FA5}">
                      <a16:colId xmlns:a16="http://schemas.microsoft.com/office/drawing/2014/main" val="2236111848"/>
                    </a:ext>
                  </a:extLst>
                </a:gridCol>
                <a:gridCol w="1047702">
                  <a:extLst>
                    <a:ext uri="{9D8B030D-6E8A-4147-A177-3AD203B41FA5}">
                      <a16:colId xmlns:a16="http://schemas.microsoft.com/office/drawing/2014/main" val="3356263404"/>
                    </a:ext>
                  </a:extLst>
                </a:gridCol>
                <a:gridCol w="1047702">
                  <a:extLst>
                    <a:ext uri="{9D8B030D-6E8A-4147-A177-3AD203B41FA5}">
                      <a16:colId xmlns:a16="http://schemas.microsoft.com/office/drawing/2014/main" val="3046049608"/>
                    </a:ext>
                  </a:extLst>
                </a:gridCol>
                <a:gridCol w="1047702">
                  <a:extLst>
                    <a:ext uri="{9D8B030D-6E8A-4147-A177-3AD203B41FA5}">
                      <a16:colId xmlns:a16="http://schemas.microsoft.com/office/drawing/2014/main" val="1215064722"/>
                    </a:ext>
                  </a:extLst>
                </a:gridCol>
                <a:gridCol w="1047702">
                  <a:extLst>
                    <a:ext uri="{9D8B030D-6E8A-4147-A177-3AD203B41FA5}">
                      <a16:colId xmlns:a16="http://schemas.microsoft.com/office/drawing/2014/main" val="965968880"/>
                    </a:ext>
                  </a:extLst>
                </a:gridCol>
                <a:gridCol w="1047702">
                  <a:extLst>
                    <a:ext uri="{9D8B030D-6E8A-4147-A177-3AD203B41FA5}">
                      <a16:colId xmlns:a16="http://schemas.microsoft.com/office/drawing/2014/main" val="1046848660"/>
                    </a:ext>
                  </a:extLst>
                </a:gridCol>
                <a:gridCol w="1047702">
                  <a:extLst>
                    <a:ext uri="{9D8B030D-6E8A-4147-A177-3AD203B41FA5}">
                      <a16:colId xmlns:a16="http://schemas.microsoft.com/office/drawing/2014/main" val="2623693714"/>
                    </a:ext>
                  </a:extLst>
                </a:gridCol>
              </a:tblGrid>
              <a:tr h="185777">
                <a:tc>
                  <a:txBody>
                    <a:bodyPr/>
                    <a:lstStyle/>
                    <a:p>
                      <a:pPr algn="l" rtl="0" fontAlgn="b">
                        <a:buNone/>
                      </a:pPr>
                      <a:r>
                        <a:rPr lang="en-ZA" sz="1100" b="0" i="0" u="none" strike="noStrike" noProof="0">
                          <a:solidFill>
                            <a:srgbClr val="FFFFFF"/>
                          </a:solidFill>
                          <a:effectLst/>
                          <a:latin typeface="Arial" panose="020B0604020202020204" pitchFamily="34" charset="0"/>
                        </a:rPr>
                        <a:t> </a:t>
                      </a:r>
                    </a:p>
                  </a:txBody>
                  <a:tcPr marL="7064" marR="7064" marT="7064" marB="0" anchor="b">
                    <a:lnL>
                      <a:noFill/>
                    </a:lnL>
                    <a:lnR>
                      <a:noFill/>
                    </a:lnR>
                    <a:lnT>
                      <a:noFill/>
                    </a:lnT>
                    <a:lnB>
                      <a:noFill/>
                    </a:lnB>
                    <a:solidFill>
                      <a:srgbClr val="DC0032"/>
                    </a:solidFill>
                  </a:tcPr>
                </a:tc>
                <a:tc>
                  <a:txBody>
                    <a:bodyPr/>
                    <a:lstStyle/>
                    <a:p>
                      <a:pPr algn="ctr" rtl="0" fontAlgn="ctr">
                        <a:buNone/>
                      </a:pPr>
                      <a:r>
                        <a:rPr lang="en-ZA" sz="1100" b="0" i="0" u="none" strike="noStrike" noProof="0">
                          <a:solidFill>
                            <a:srgbClr val="FFFFFF"/>
                          </a:solidFill>
                          <a:effectLst/>
                          <a:latin typeface="Arial" panose="020B0604020202020204" pitchFamily="34" charset="0"/>
                        </a:rPr>
                        <a:t>2021</a:t>
                      </a:r>
                    </a:p>
                  </a:txBody>
                  <a:tcPr marL="7064" marR="7064" marT="7064" marB="0" anchor="ctr">
                    <a:lnL>
                      <a:noFill/>
                    </a:lnL>
                    <a:lnR>
                      <a:noFill/>
                    </a:lnR>
                    <a:lnT>
                      <a:noFill/>
                    </a:lnT>
                    <a:lnB>
                      <a:noFill/>
                    </a:lnB>
                    <a:solidFill>
                      <a:srgbClr val="DC0032"/>
                    </a:solidFill>
                  </a:tcPr>
                </a:tc>
                <a:tc>
                  <a:txBody>
                    <a:bodyPr/>
                    <a:lstStyle/>
                    <a:p>
                      <a:pPr algn="ctr" rtl="0" fontAlgn="ctr">
                        <a:buNone/>
                      </a:pPr>
                      <a:r>
                        <a:rPr lang="en-ZA" sz="1100" b="0" i="0" u="none" strike="noStrike" noProof="0">
                          <a:solidFill>
                            <a:srgbClr val="FFFFFF"/>
                          </a:solidFill>
                          <a:effectLst/>
                          <a:latin typeface="Arial" panose="020B0604020202020204" pitchFamily="34" charset="0"/>
                        </a:rPr>
                        <a:t>2022</a:t>
                      </a:r>
                    </a:p>
                  </a:txBody>
                  <a:tcPr marL="7064" marR="7064" marT="7064" marB="0" anchor="ctr">
                    <a:lnL>
                      <a:noFill/>
                    </a:lnL>
                    <a:lnR>
                      <a:noFill/>
                    </a:lnR>
                    <a:lnT>
                      <a:noFill/>
                    </a:lnT>
                    <a:lnB>
                      <a:noFill/>
                    </a:lnB>
                    <a:solidFill>
                      <a:srgbClr val="DC0032"/>
                    </a:solidFill>
                  </a:tcPr>
                </a:tc>
                <a:tc>
                  <a:txBody>
                    <a:bodyPr/>
                    <a:lstStyle/>
                    <a:p>
                      <a:pPr algn="ctr" rtl="0" fontAlgn="ctr">
                        <a:buNone/>
                      </a:pPr>
                      <a:r>
                        <a:rPr lang="en-ZA" sz="1100" b="0" i="0" u="none" strike="noStrike" noProof="0">
                          <a:solidFill>
                            <a:srgbClr val="FFFFFF"/>
                          </a:solidFill>
                          <a:effectLst/>
                          <a:latin typeface="Arial" panose="020B0604020202020204" pitchFamily="34" charset="0"/>
                        </a:rPr>
                        <a:t>2023</a:t>
                      </a:r>
                    </a:p>
                  </a:txBody>
                  <a:tcPr marL="7064" marR="7064" marT="7064" marB="0" anchor="ctr">
                    <a:lnL>
                      <a:noFill/>
                    </a:lnL>
                    <a:lnR>
                      <a:noFill/>
                    </a:lnR>
                    <a:lnT>
                      <a:noFill/>
                    </a:lnT>
                    <a:lnB>
                      <a:noFill/>
                    </a:lnB>
                    <a:solidFill>
                      <a:srgbClr val="DC0032"/>
                    </a:solidFill>
                  </a:tcPr>
                </a:tc>
                <a:tc>
                  <a:txBody>
                    <a:bodyPr/>
                    <a:lstStyle/>
                    <a:p>
                      <a:pPr algn="ctr" rtl="0" fontAlgn="ctr">
                        <a:buNone/>
                      </a:pPr>
                      <a:r>
                        <a:rPr lang="en-ZA" sz="1100" b="0" i="0" u="none" strike="noStrike" noProof="0">
                          <a:solidFill>
                            <a:srgbClr val="FFFFFF"/>
                          </a:solidFill>
                          <a:effectLst/>
                          <a:latin typeface="Arial" panose="020B0604020202020204" pitchFamily="34" charset="0"/>
                        </a:rPr>
                        <a:t>2024</a:t>
                      </a:r>
                    </a:p>
                  </a:txBody>
                  <a:tcPr marL="7064" marR="7064" marT="7064" marB="0" anchor="ctr">
                    <a:lnL>
                      <a:noFill/>
                    </a:lnL>
                    <a:lnR>
                      <a:noFill/>
                    </a:lnR>
                    <a:lnT>
                      <a:noFill/>
                    </a:lnT>
                    <a:lnB>
                      <a:noFill/>
                    </a:lnB>
                    <a:solidFill>
                      <a:srgbClr val="DC0032"/>
                    </a:solidFill>
                  </a:tcPr>
                </a:tc>
                <a:tc>
                  <a:txBody>
                    <a:bodyPr/>
                    <a:lstStyle/>
                    <a:p>
                      <a:pPr algn="ctr" rtl="0" fontAlgn="ctr">
                        <a:buNone/>
                      </a:pPr>
                      <a:r>
                        <a:rPr lang="en-ZA" sz="1100" b="0" i="0" u="none" strike="noStrike" noProof="0">
                          <a:solidFill>
                            <a:srgbClr val="FFFFFF"/>
                          </a:solidFill>
                          <a:effectLst/>
                          <a:latin typeface="Arial" panose="020B0604020202020204" pitchFamily="34" charset="0"/>
                        </a:rPr>
                        <a:t>2025</a:t>
                      </a:r>
                    </a:p>
                  </a:txBody>
                  <a:tcPr marL="7064" marR="7064" marT="7064" marB="0" anchor="ctr">
                    <a:lnL>
                      <a:noFill/>
                    </a:lnL>
                    <a:lnR w="6350" cap="flat" cmpd="sng" algn="ctr">
                      <a:solidFill>
                        <a:srgbClr val="000000"/>
                      </a:solidFill>
                      <a:prstDash val="solid"/>
                      <a:round/>
                      <a:headEnd type="none" w="med" len="med"/>
                      <a:tailEnd type="none" w="med" len="med"/>
                    </a:lnR>
                    <a:lnT>
                      <a:noFill/>
                    </a:lnT>
                    <a:lnB>
                      <a:noFill/>
                    </a:lnB>
                    <a:solidFill>
                      <a:srgbClr val="DC0032"/>
                    </a:solidFill>
                  </a:tcPr>
                </a:tc>
                <a:tc>
                  <a:txBody>
                    <a:bodyPr/>
                    <a:lstStyle/>
                    <a:p>
                      <a:pPr algn="ctr" rtl="0" fontAlgn="ctr">
                        <a:buNone/>
                      </a:pPr>
                      <a:r>
                        <a:rPr lang="en-ZA" sz="1100" b="0" i="0" u="none" strike="noStrike" noProof="0">
                          <a:solidFill>
                            <a:srgbClr val="FFFFFF"/>
                          </a:solidFill>
                          <a:effectLst/>
                          <a:latin typeface="Arial" panose="020B0604020202020204" pitchFamily="34" charset="0"/>
                        </a:rPr>
                        <a:t>2026F</a:t>
                      </a:r>
                    </a:p>
                  </a:txBody>
                  <a:tcPr marL="7064" marR="7064" marT="7064" marB="0" anchor="ctr">
                    <a:lnL w="6350" cap="flat" cmpd="sng" algn="ctr">
                      <a:solidFill>
                        <a:srgbClr val="000000"/>
                      </a:solidFill>
                      <a:prstDash val="solid"/>
                      <a:round/>
                      <a:headEnd type="none" w="med" len="med"/>
                      <a:tailEnd type="none" w="med" len="med"/>
                    </a:lnL>
                    <a:lnR>
                      <a:noFill/>
                    </a:lnR>
                    <a:lnT>
                      <a:noFill/>
                    </a:lnT>
                    <a:lnB>
                      <a:noFill/>
                    </a:lnB>
                    <a:solidFill>
                      <a:srgbClr val="DC0032"/>
                    </a:solidFill>
                  </a:tcPr>
                </a:tc>
                <a:tc>
                  <a:txBody>
                    <a:bodyPr/>
                    <a:lstStyle/>
                    <a:p>
                      <a:pPr algn="ctr" rtl="0" fontAlgn="ctr">
                        <a:buNone/>
                      </a:pPr>
                      <a:r>
                        <a:rPr lang="en-ZA" sz="1100" b="0" i="0" u="none" strike="noStrike" noProof="0">
                          <a:solidFill>
                            <a:srgbClr val="FFFFFF"/>
                          </a:solidFill>
                          <a:effectLst/>
                          <a:latin typeface="Arial" panose="020B0604020202020204" pitchFamily="34" charset="0"/>
                        </a:rPr>
                        <a:t>2027F</a:t>
                      </a:r>
                    </a:p>
                  </a:txBody>
                  <a:tcPr marL="7064" marR="7064" marT="7064" marB="0" anchor="ctr">
                    <a:lnL>
                      <a:noFill/>
                    </a:lnL>
                    <a:lnR>
                      <a:noFill/>
                    </a:lnR>
                    <a:lnT>
                      <a:noFill/>
                    </a:lnT>
                    <a:lnB>
                      <a:noFill/>
                    </a:lnB>
                    <a:solidFill>
                      <a:srgbClr val="DC0032"/>
                    </a:solidFill>
                  </a:tcPr>
                </a:tc>
                <a:tc>
                  <a:txBody>
                    <a:bodyPr/>
                    <a:lstStyle/>
                    <a:p>
                      <a:pPr algn="ctr" rtl="0" fontAlgn="ctr">
                        <a:buNone/>
                      </a:pPr>
                      <a:r>
                        <a:rPr lang="en-ZA" sz="1100" b="0" i="0" u="none" strike="noStrike" noProof="0">
                          <a:solidFill>
                            <a:srgbClr val="FFFFFF"/>
                          </a:solidFill>
                          <a:effectLst/>
                          <a:latin typeface="Arial" panose="020B0604020202020204" pitchFamily="34" charset="0"/>
                        </a:rPr>
                        <a:t>2028F</a:t>
                      </a:r>
                    </a:p>
                  </a:txBody>
                  <a:tcPr marL="7064" marR="7064" marT="7064" marB="0" anchor="ctr">
                    <a:lnL>
                      <a:noFill/>
                    </a:lnL>
                    <a:lnR>
                      <a:noFill/>
                    </a:lnR>
                    <a:lnT>
                      <a:noFill/>
                    </a:lnT>
                    <a:lnB>
                      <a:noFill/>
                    </a:lnB>
                    <a:solidFill>
                      <a:srgbClr val="DC0032"/>
                    </a:solidFill>
                  </a:tcPr>
                </a:tc>
                <a:extLst>
                  <a:ext uri="{0D108BD9-81ED-4DB2-BD59-A6C34878D82A}">
                    <a16:rowId xmlns:a16="http://schemas.microsoft.com/office/drawing/2014/main" val="2294133203"/>
                  </a:ext>
                </a:extLst>
              </a:tr>
              <a:tr h="185777">
                <a:tc>
                  <a:txBody>
                    <a:bodyPr/>
                    <a:lstStyle/>
                    <a:p>
                      <a:pPr algn="l" rtl="0" fontAlgn="ctr">
                        <a:buNone/>
                      </a:pPr>
                      <a:r>
                        <a:rPr lang="en-ZA" sz="1100" b="0" i="0" u="none" strike="noStrike" noProof="0">
                          <a:solidFill>
                            <a:srgbClr val="7F7F7F"/>
                          </a:solidFill>
                          <a:effectLst/>
                          <a:latin typeface="Arial" panose="020B0604020202020204" pitchFamily="34" charset="0"/>
                        </a:rPr>
                        <a:t>Global GDP</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6,7%</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3,8%</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3,3%</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3,4%</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3,4%</a:t>
                      </a:r>
                    </a:p>
                  </a:txBody>
                  <a:tcPr marL="7064" marR="7064" marT="7064"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buNone/>
                      </a:pPr>
                      <a:r>
                        <a:rPr lang="en-ZA" sz="1200" b="0" i="0" u="none" strike="noStrike" noProof="0">
                          <a:solidFill>
                            <a:srgbClr val="7F7F7F"/>
                          </a:solidFill>
                          <a:effectLst/>
                          <a:latin typeface="Arial" panose="020B0604020202020204" pitchFamily="34" charset="0"/>
                        </a:rPr>
                        <a:t>3,0%</a:t>
                      </a:r>
                    </a:p>
                  </a:txBody>
                  <a:tcPr marL="7620" marR="7620" marT="7620"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rtl="0" fontAlgn="ctr">
                        <a:buNone/>
                      </a:pPr>
                      <a:r>
                        <a:rPr lang="en-ZA" sz="1200" b="0" i="0" u="none" strike="noStrike" noProof="0">
                          <a:solidFill>
                            <a:srgbClr val="7F7F7F"/>
                          </a:solidFill>
                          <a:effectLst/>
                          <a:latin typeface="Arial" panose="020B0604020202020204" pitchFamily="34" charset="0"/>
                        </a:rPr>
                        <a:t>3,1%</a:t>
                      </a:r>
                    </a:p>
                  </a:txBody>
                  <a:tcPr marL="7620" marR="7620" marT="7620" marB="0" anchor="ctr">
                    <a:lnL>
                      <a:noFill/>
                    </a:lnL>
                    <a:lnR>
                      <a:noFill/>
                    </a:lnR>
                    <a:lnT>
                      <a:noFill/>
                    </a:lnT>
                    <a:lnB>
                      <a:noFill/>
                    </a:lnB>
                    <a:solidFill>
                      <a:srgbClr val="FFFFFF"/>
                    </a:solidFill>
                  </a:tcPr>
                </a:tc>
                <a:tc>
                  <a:txBody>
                    <a:bodyPr/>
                    <a:lstStyle/>
                    <a:p>
                      <a:pPr algn="ctr" rtl="0" fontAlgn="ctr">
                        <a:buNone/>
                      </a:pPr>
                      <a:r>
                        <a:rPr lang="en-ZA" sz="1200" b="0" i="0" u="none" strike="noStrike" noProof="0">
                          <a:solidFill>
                            <a:srgbClr val="7F7F7F"/>
                          </a:solidFill>
                          <a:effectLst/>
                          <a:latin typeface="Arial" panose="020B0604020202020204" pitchFamily="34" charset="0"/>
                        </a:rPr>
                        <a:t>3,2%</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18951811"/>
                  </a:ext>
                </a:extLst>
              </a:tr>
              <a:tr h="185777">
                <a:tc>
                  <a:txBody>
                    <a:bodyPr/>
                    <a:lstStyle/>
                    <a:p>
                      <a:pPr algn="l" rtl="0" fontAlgn="ctr">
                        <a:buNone/>
                      </a:pPr>
                      <a:r>
                        <a:rPr lang="en-ZA" sz="1100" b="0" i="0" u="none" strike="noStrike" noProof="0">
                          <a:solidFill>
                            <a:srgbClr val="7F7F7F"/>
                          </a:solidFill>
                          <a:effectLst/>
                          <a:latin typeface="Arial" panose="020B0604020202020204" pitchFamily="34" charset="0"/>
                        </a:rPr>
                        <a:t>Developed Economies GDP</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6,1%</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3,1%</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1,8%</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1,9%</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1,8%</a:t>
                      </a:r>
                    </a:p>
                  </a:txBody>
                  <a:tcPr marL="7064" marR="7064" marT="7064"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buNone/>
                      </a:pPr>
                      <a:r>
                        <a:rPr lang="en-ZA" sz="1200" b="0" i="0" u="none" strike="noStrike" noProof="0">
                          <a:solidFill>
                            <a:srgbClr val="7F7F7F"/>
                          </a:solidFill>
                          <a:effectLst/>
                          <a:latin typeface="Arial" panose="020B0604020202020204" pitchFamily="34" charset="0"/>
                        </a:rPr>
                        <a:t>1,7%</a:t>
                      </a:r>
                    </a:p>
                  </a:txBody>
                  <a:tcPr marL="7620" marR="7620" marT="7620"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rtl="0" fontAlgn="ctr">
                        <a:buNone/>
                      </a:pPr>
                      <a:r>
                        <a:rPr lang="en-ZA" sz="1200" b="0" i="0" u="none" strike="noStrike" noProof="0">
                          <a:solidFill>
                            <a:srgbClr val="7F7F7F"/>
                          </a:solidFill>
                          <a:effectLst/>
                          <a:latin typeface="Arial" panose="020B0604020202020204" pitchFamily="34" charset="0"/>
                        </a:rPr>
                        <a:t>1,8%</a:t>
                      </a:r>
                    </a:p>
                  </a:txBody>
                  <a:tcPr marL="7620" marR="7620" marT="7620" marB="0" anchor="ctr">
                    <a:lnL>
                      <a:noFill/>
                    </a:lnL>
                    <a:lnR>
                      <a:noFill/>
                    </a:lnR>
                    <a:lnT>
                      <a:noFill/>
                    </a:lnT>
                    <a:lnB>
                      <a:noFill/>
                    </a:lnB>
                    <a:solidFill>
                      <a:srgbClr val="FFFFFF"/>
                    </a:solidFill>
                  </a:tcPr>
                </a:tc>
                <a:tc>
                  <a:txBody>
                    <a:bodyPr/>
                    <a:lstStyle/>
                    <a:p>
                      <a:pPr algn="ctr" rtl="0" fontAlgn="ctr">
                        <a:buNone/>
                      </a:pPr>
                      <a:r>
                        <a:rPr lang="en-ZA" sz="1200" b="0" i="0" u="none" strike="noStrike" noProof="0">
                          <a:solidFill>
                            <a:srgbClr val="7F7F7F"/>
                          </a:solidFill>
                          <a:effectLst/>
                          <a:latin typeface="Arial" panose="020B0604020202020204" pitchFamily="34" charset="0"/>
                        </a:rPr>
                        <a:t>1,9%</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2770182580"/>
                  </a:ext>
                </a:extLst>
              </a:tr>
              <a:tr h="185777">
                <a:tc>
                  <a:txBody>
                    <a:bodyPr/>
                    <a:lstStyle/>
                    <a:p>
                      <a:pPr algn="l" rtl="0" fontAlgn="ctr">
                        <a:buNone/>
                      </a:pPr>
                      <a:r>
                        <a:rPr lang="en-ZA" sz="1100" b="0" i="0" u="none" strike="noStrike" noProof="0">
                          <a:solidFill>
                            <a:srgbClr val="7F7F7F"/>
                          </a:solidFill>
                          <a:effectLst/>
                          <a:latin typeface="Arial" panose="020B0604020202020204" pitchFamily="34" charset="0"/>
                        </a:rPr>
                        <a:t>Emerging Economies GDP</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6,0%</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3,9%</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 </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4,6%</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4,6%</a:t>
                      </a:r>
                    </a:p>
                  </a:txBody>
                  <a:tcPr marL="7064" marR="7064" marT="7064"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buNone/>
                      </a:pPr>
                      <a:r>
                        <a:rPr lang="en-ZA" sz="1200" b="0" i="0" u="none" strike="noStrike" noProof="0">
                          <a:solidFill>
                            <a:srgbClr val="7F7F7F"/>
                          </a:solidFill>
                          <a:effectLst/>
                          <a:latin typeface="Arial" panose="020B0604020202020204" pitchFamily="34" charset="0"/>
                        </a:rPr>
                        <a:t>4,2%</a:t>
                      </a:r>
                    </a:p>
                  </a:txBody>
                  <a:tcPr marL="7620" marR="7620" marT="7620"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rtl="0" fontAlgn="ctr">
                        <a:buNone/>
                      </a:pPr>
                      <a:r>
                        <a:rPr lang="en-ZA" sz="1200" b="0" i="0" u="none" strike="noStrike" noProof="0">
                          <a:solidFill>
                            <a:srgbClr val="7F7F7F"/>
                          </a:solidFill>
                          <a:effectLst/>
                          <a:latin typeface="Arial" panose="020B0604020202020204" pitchFamily="34" charset="0"/>
                        </a:rPr>
                        <a:t>4,1%</a:t>
                      </a:r>
                    </a:p>
                  </a:txBody>
                  <a:tcPr marL="7620" marR="7620" marT="7620" marB="0" anchor="ctr">
                    <a:lnL>
                      <a:noFill/>
                    </a:lnL>
                    <a:lnR>
                      <a:noFill/>
                    </a:lnR>
                    <a:lnT>
                      <a:noFill/>
                    </a:lnT>
                    <a:lnB>
                      <a:noFill/>
                    </a:lnB>
                    <a:solidFill>
                      <a:srgbClr val="FFFFFF"/>
                    </a:solidFill>
                  </a:tcPr>
                </a:tc>
                <a:tc>
                  <a:txBody>
                    <a:bodyPr/>
                    <a:lstStyle/>
                    <a:p>
                      <a:pPr algn="ctr" rtl="0" fontAlgn="ctr">
                        <a:buNone/>
                      </a:pPr>
                      <a:r>
                        <a:rPr lang="en-ZA" sz="1200" b="0" i="0" u="none" strike="noStrike" noProof="0">
                          <a:solidFill>
                            <a:srgbClr val="7F7F7F"/>
                          </a:solidFill>
                          <a:effectLst/>
                          <a:latin typeface="Arial" panose="020B0604020202020204" pitchFamily="34" charset="0"/>
                        </a:rPr>
                        <a:t>4,2%</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1783439890"/>
                  </a:ext>
                </a:extLst>
              </a:tr>
              <a:tr h="185777">
                <a:tc>
                  <a:txBody>
                    <a:bodyPr/>
                    <a:lstStyle/>
                    <a:p>
                      <a:pPr algn="l" rtl="0" fontAlgn="ctr">
                        <a:buNone/>
                      </a:pPr>
                      <a:r>
                        <a:rPr lang="en-ZA" sz="1100" b="1" i="0" u="none" strike="noStrike" noProof="0">
                          <a:solidFill>
                            <a:srgbClr val="7F7F7F"/>
                          </a:solidFill>
                          <a:effectLst/>
                          <a:latin typeface="Arial" panose="020B0604020202020204" pitchFamily="34" charset="0"/>
                        </a:rPr>
                        <a:t>USA</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 </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 </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 </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 </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 </a:t>
                      </a:r>
                    </a:p>
                  </a:txBody>
                  <a:tcPr marL="7064" marR="7064" marT="7064"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buNone/>
                      </a:pPr>
                      <a:r>
                        <a:rPr lang="en-ZA" sz="1200" b="0" i="0" u="none" strike="noStrike" noProof="0">
                          <a:solidFill>
                            <a:srgbClr val="7F7F7F"/>
                          </a:solidFill>
                          <a:effectLst/>
                          <a:latin typeface="Arial" panose="020B0604020202020204" pitchFamily="34" charset="0"/>
                        </a:rPr>
                        <a:t> </a:t>
                      </a:r>
                    </a:p>
                  </a:txBody>
                  <a:tcPr marL="7620" marR="7620" marT="7620"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rtl="0" fontAlgn="ctr">
                        <a:buNone/>
                      </a:pPr>
                      <a:r>
                        <a:rPr lang="en-ZA" sz="1200" b="0" i="0" u="none" strike="noStrike" noProof="0">
                          <a:solidFill>
                            <a:srgbClr val="7F7F7F"/>
                          </a:solidFill>
                          <a:effectLst/>
                          <a:latin typeface="Arial" panose="020B0604020202020204" pitchFamily="34" charset="0"/>
                        </a:rPr>
                        <a:t> </a:t>
                      </a:r>
                    </a:p>
                  </a:txBody>
                  <a:tcPr marL="7620" marR="7620" marT="7620" marB="0" anchor="ctr">
                    <a:lnL>
                      <a:noFill/>
                    </a:lnL>
                    <a:lnR>
                      <a:noFill/>
                    </a:lnR>
                    <a:lnT>
                      <a:noFill/>
                    </a:lnT>
                    <a:lnB>
                      <a:noFill/>
                    </a:lnB>
                    <a:solidFill>
                      <a:srgbClr val="FFFFFF"/>
                    </a:solidFill>
                  </a:tcPr>
                </a:tc>
                <a:tc>
                  <a:txBody>
                    <a:bodyPr/>
                    <a:lstStyle/>
                    <a:p>
                      <a:pPr algn="ctr" rtl="0" fontAlgn="ctr">
                        <a:buNone/>
                      </a:pPr>
                      <a:r>
                        <a:rPr lang="en-ZA" sz="1200" b="0" i="0" u="none" strike="noStrike" noProof="0">
                          <a:solidFill>
                            <a:srgbClr val="7F7F7F"/>
                          </a:solidFill>
                          <a:effectLst/>
                          <a:latin typeface="Arial" panose="020B0604020202020204" pitchFamily="34" charset="0"/>
                        </a:rPr>
                        <a:t> </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60471935"/>
                  </a:ext>
                </a:extLst>
              </a:tr>
              <a:tr h="185777">
                <a:tc>
                  <a:txBody>
                    <a:bodyPr/>
                    <a:lstStyle/>
                    <a:p>
                      <a:pPr algn="l" rtl="0" fontAlgn="ctr">
                        <a:buNone/>
                      </a:pPr>
                      <a:r>
                        <a:rPr lang="en-ZA" sz="1100" b="0" i="0" u="none" strike="noStrike" noProof="0">
                          <a:solidFill>
                            <a:srgbClr val="7F7F7F"/>
                          </a:solidFill>
                          <a:effectLst/>
                          <a:latin typeface="Arial" panose="020B0604020202020204" pitchFamily="34" charset="0"/>
                        </a:rPr>
                        <a:t>GDP</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6,2%</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2,5%</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2,9%</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2,8%</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2,1%</a:t>
                      </a:r>
                    </a:p>
                  </a:txBody>
                  <a:tcPr marL="7064" marR="7064" marT="7064"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buNone/>
                      </a:pPr>
                      <a:r>
                        <a:rPr lang="en-ZA" sz="1200" b="0" i="0" u="none" strike="noStrike" noProof="0">
                          <a:solidFill>
                            <a:srgbClr val="7F7F7F"/>
                          </a:solidFill>
                          <a:effectLst/>
                          <a:latin typeface="Arial" panose="020B0604020202020204" pitchFamily="34" charset="0"/>
                        </a:rPr>
                        <a:t>2,1%</a:t>
                      </a:r>
                    </a:p>
                  </a:txBody>
                  <a:tcPr marL="7620" marR="7620" marT="7620"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rtl="0" fontAlgn="ctr">
                        <a:buNone/>
                      </a:pPr>
                      <a:r>
                        <a:rPr lang="en-ZA" sz="1200" b="0" i="0" u="none" strike="noStrike" noProof="0">
                          <a:solidFill>
                            <a:srgbClr val="7F7F7F"/>
                          </a:solidFill>
                          <a:effectLst/>
                          <a:latin typeface="Arial" panose="020B0604020202020204" pitchFamily="34" charset="0"/>
                        </a:rPr>
                        <a:t>2,0%</a:t>
                      </a:r>
                    </a:p>
                  </a:txBody>
                  <a:tcPr marL="7620" marR="7620" marT="7620" marB="0" anchor="ctr">
                    <a:lnL>
                      <a:noFill/>
                    </a:lnL>
                    <a:lnR>
                      <a:noFill/>
                    </a:lnR>
                    <a:lnT>
                      <a:noFill/>
                    </a:lnT>
                    <a:lnB>
                      <a:noFill/>
                    </a:lnB>
                    <a:solidFill>
                      <a:srgbClr val="FFFFFF"/>
                    </a:solidFill>
                  </a:tcPr>
                </a:tc>
                <a:tc>
                  <a:txBody>
                    <a:bodyPr/>
                    <a:lstStyle/>
                    <a:p>
                      <a:pPr algn="ctr" rtl="0" fontAlgn="ctr">
                        <a:buNone/>
                      </a:pPr>
                      <a:r>
                        <a:rPr lang="en-ZA" sz="1200" b="0" i="0" u="none" strike="noStrike" noProof="0">
                          <a:solidFill>
                            <a:srgbClr val="7F7F7F"/>
                          </a:solidFill>
                          <a:effectLst/>
                          <a:latin typeface="Arial" panose="020B0604020202020204" pitchFamily="34" charset="0"/>
                        </a:rPr>
                        <a:t>2,1%</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1903401754"/>
                  </a:ext>
                </a:extLst>
              </a:tr>
              <a:tr h="185777">
                <a:tc>
                  <a:txBody>
                    <a:bodyPr/>
                    <a:lstStyle/>
                    <a:p>
                      <a:pPr algn="l" rtl="0" fontAlgn="ctr">
                        <a:buNone/>
                      </a:pPr>
                      <a:r>
                        <a:rPr lang="en-ZA" sz="1100" b="0" i="1" u="none" strike="noStrike" noProof="0">
                          <a:solidFill>
                            <a:srgbClr val="7F7F7F"/>
                          </a:solidFill>
                          <a:effectLst/>
                          <a:latin typeface="Arial" panose="020B0604020202020204" pitchFamily="34" charset="0"/>
                        </a:rPr>
                        <a:t>Unemployment</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5,4%</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3,6%</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3,6%</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4,0%</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4,3%</a:t>
                      </a:r>
                    </a:p>
                  </a:txBody>
                  <a:tcPr marL="7064" marR="7064" marT="7064"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buNone/>
                      </a:pPr>
                      <a:r>
                        <a:rPr lang="en-ZA" sz="1200" b="0" i="0" u="none" strike="noStrike" noProof="0">
                          <a:solidFill>
                            <a:srgbClr val="7F7F7F"/>
                          </a:solidFill>
                          <a:effectLst/>
                          <a:latin typeface="Arial" panose="020B0604020202020204" pitchFamily="34" charset="0"/>
                        </a:rPr>
                        <a:t>4,4%</a:t>
                      </a:r>
                    </a:p>
                  </a:txBody>
                  <a:tcPr marL="7620" marR="7620" marT="7620"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rtl="0" fontAlgn="ctr">
                        <a:buNone/>
                      </a:pPr>
                      <a:r>
                        <a:rPr lang="en-ZA" sz="1200" b="0" i="0" u="none" strike="noStrike" noProof="0">
                          <a:solidFill>
                            <a:srgbClr val="7F7F7F"/>
                          </a:solidFill>
                          <a:effectLst/>
                          <a:latin typeface="Arial" panose="020B0604020202020204" pitchFamily="34" charset="0"/>
                        </a:rPr>
                        <a:t>4,3%</a:t>
                      </a:r>
                    </a:p>
                  </a:txBody>
                  <a:tcPr marL="7620" marR="7620" marT="7620" marB="0" anchor="ctr">
                    <a:lnL>
                      <a:noFill/>
                    </a:lnL>
                    <a:lnR>
                      <a:noFill/>
                    </a:lnR>
                    <a:lnT>
                      <a:noFill/>
                    </a:lnT>
                    <a:lnB>
                      <a:noFill/>
                    </a:lnB>
                    <a:solidFill>
                      <a:srgbClr val="FFFFFF"/>
                    </a:solidFill>
                  </a:tcPr>
                </a:tc>
                <a:tc>
                  <a:txBody>
                    <a:bodyPr/>
                    <a:lstStyle/>
                    <a:p>
                      <a:pPr algn="ctr" rtl="0" fontAlgn="ctr">
                        <a:buNone/>
                      </a:pPr>
                      <a:r>
                        <a:rPr lang="en-ZA" sz="1200" b="0" i="0" u="none" strike="noStrike" noProof="0">
                          <a:solidFill>
                            <a:srgbClr val="7F7F7F"/>
                          </a:solidFill>
                          <a:effectLst/>
                          <a:latin typeface="Arial" panose="020B0604020202020204" pitchFamily="34" charset="0"/>
                        </a:rPr>
                        <a:t>4,2%</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1733512925"/>
                  </a:ext>
                </a:extLst>
              </a:tr>
              <a:tr h="185777">
                <a:tc>
                  <a:txBody>
                    <a:bodyPr/>
                    <a:lstStyle/>
                    <a:p>
                      <a:pPr algn="l" rtl="0" fontAlgn="ctr">
                        <a:buNone/>
                      </a:pPr>
                      <a:r>
                        <a:rPr lang="en-ZA" sz="1100" b="0" i="1" u="none" strike="noStrike" noProof="0">
                          <a:solidFill>
                            <a:srgbClr val="7F7F7F"/>
                          </a:solidFill>
                          <a:effectLst/>
                          <a:latin typeface="Arial" panose="020B0604020202020204" pitchFamily="34" charset="0"/>
                        </a:rPr>
                        <a:t>Inflation</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4,7%</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8,0%</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4,1%</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3,0%</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2,7%</a:t>
                      </a:r>
                    </a:p>
                  </a:txBody>
                  <a:tcPr marL="7064" marR="7064" marT="7064"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buNone/>
                      </a:pPr>
                      <a:r>
                        <a:rPr lang="en-ZA" sz="1200" b="0" i="0" u="none" strike="noStrike" noProof="0">
                          <a:solidFill>
                            <a:srgbClr val="7F7F7F"/>
                          </a:solidFill>
                          <a:effectLst/>
                          <a:latin typeface="Arial" panose="020B0604020202020204" pitchFamily="34" charset="0"/>
                        </a:rPr>
                        <a:t>3,3%</a:t>
                      </a:r>
                    </a:p>
                  </a:txBody>
                  <a:tcPr marL="7620" marR="7620" marT="7620"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rtl="0" fontAlgn="ctr">
                        <a:buNone/>
                      </a:pPr>
                      <a:r>
                        <a:rPr lang="en-ZA" sz="1200" b="0" i="0" u="none" strike="noStrike" noProof="0">
                          <a:solidFill>
                            <a:srgbClr val="7F7F7F"/>
                          </a:solidFill>
                          <a:effectLst/>
                          <a:latin typeface="Arial" panose="020B0604020202020204" pitchFamily="34" charset="0"/>
                        </a:rPr>
                        <a:t>2,4%</a:t>
                      </a:r>
                    </a:p>
                  </a:txBody>
                  <a:tcPr marL="7620" marR="7620" marT="7620" marB="0" anchor="ctr">
                    <a:lnL>
                      <a:noFill/>
                    </a:lnL>
                    <a:lnR>
                      <a:noFill/>
                    </a:lnR>
                    <a:lnT>
                      <a:noFill/>
                    </a:lnT>
                    <a:lnB>
                      <a:noFill/>
                    </a:lnB>
                    <a:solidFill>
                      <a:srgbClr val="FFFFFF"/>
                    </a:solidFill>
                  </a:tcPr>
                </a:tc>
                <a:tc>
                  <a:txBody>
                    <a:bodyPr/>
                    <a:lstStyle/>
                    <a:p>
                      <a:pPr algn="ctr" rtl="0" fontAlgn="ctr">
                        <a:buNone/>
                      </a:pPr>
                      <a:r>
                        <a:rPr lang="en-ZA" sz="1200" b="0" i="0" u="none" strike="noStrike" noProof="0">
                          <a:solidFill>
                            <a:srgbClr val="7F7F7F"/>
                          </a:solidFill>
                          <a:effectLst/>
                          <a:latin typeface="Arial" panose="020B0604020202020204" pitchFamily="34" charset="0"/>
                        </a:rPr>
                        <a:t>2,2%</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2900140340"/>
                  </a:ext>
                </a:extLst>
              </a:tr>
              <a:tr h="185777">
                <a:tc>
                  <a:txBody>
                    <a:bodyPr/>
                    <a:lstStyle/>
                    <a:p>
                      <a:pPr algn="l" rtl="0" fontAlgn="ctr">
                        <a:buNone/>
                      </a:pPr>
                      <a:r>
                        <a:rPr lang="en-ZA" sz="1100" b="1" i="0" u="none" strike="noStrike" noProof="0">
                          <a:solidFill>
                            <a:srgbClr val="7F7F7F"/>
                          </a:solidFill>
                          <a:effectLst/>
                          <a:latin typeface="Arial" panose="020B0604020202020204" pitchFamily="34" charset="0"/>
                        </a:rPr>
                        <a:t>China</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 </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 </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 </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 </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 </a:t>
                      </a:r>
                    </a:p>
                  </a:txBody>
                  <a:tcPr marL="7064" marR="7064" marT="7064"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buNone/>
                      </a:pPr>
                      <a:r>
                        <a:rPr lang="en-ZA" sz="1200" b="0" i="0" u="none" strike="noStrike" noProof="0">
                          <a:solidFill>
                            <a:srgbClr val="7F7F7F"/>
                          </a:solidFill>
                          <a:effectLst/>
                          <a:latin typeface="Arial" panose="020B0604020202020204" pitchFamily="34" charset="0"/>
                        </a:rPr>
                        <a:t> </a:t>
                      </a:r>
                    </a:p>
                  </a:txBody>
                  <a:tcPr marL="7620" marR="7620" marT="7620"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rtl="0" fontAlgn="ctr">
                        <a:buNone/>
                      </a:pPr>
                      <a:r>
                        <a:rPr lang="en-ZA" sz="1200" b="0" i="0" u="none" strike="noStrike" noProof="0">
                          <a:solidFill>
                            <a:srgbClr val="7F7F7F"/>
                          </a:solidFill>
                          <a:effectLst/>
                          <a:latin typeface="Arial" panose="020B0604020202020204" pitchFamily="34" charset="0"/>
                        </a:rPr>
                        <a:t> </a:t>
                      </a:r>
                    </a:p>
                  </a:txBody>
                  <a:tcPr marL="7620" marR="7620" marT="7620" marB="0" anchor="ctr">
                    <a:lnL>
                      <a:noFill/>
                    </a:lnL>
                    <a:lnR>
                      <a:noFill/>
                    </a:lnR>
                    <a:lnT>
                      <a:noFill/>
                    </a:lnT>
                    <a:lnB>
                      <a:noFill/>
                    </a:lnB>
                    <a:solidFill>
                      <a:srgbClr val="FFFFFF"/>
                    </a:solidFill>
                  </a:tcPr>
                </a:tc>
                <a:tc>
                  <a:txBody>
                    <a:bodyPr/>
                    <a:lstStyle/>
                    <a:p>
                      <a:pPr algn="ctr" rtl="0" fontAlgn="ctr">
                        <a:buNone/>
                      </a:pPr>
                      <a:r>
                        <a:rPr lang="en-ZA" sz="1200" b="0" i="0" u="none" strike="noStrike" noProof="0">
                          <a:solidFill>
                            <a:srgbClr val="7F7F7F"/>
                          </a:solidFill>
                          <a:effectLst/>
                          <a:latin typeface="Arial" panose="020B0604020202020204" pitchFamily="34" charset="0"/>
                        </a:rPr>
                        <a:t> </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2320233637"/>
                  </a:ext>
                </a:extLst>
              </a:tr>
              <a:tr h="185777">
                <a:tc>
                  <a:txBody>
                    <a:bodyPr/>
                    <a:lstStyle/>
                    <a:p>
                      <a:pPr algn="l" rtl="0" fontAlgn="ctr">
                        <a:buNone/>
                      </a:pPr>
                      <a:r>
                        <a:rPr lang="en-ZA" sz="1100" b="0" i="0" u="none" strike="noStrike" noProof="0">
                          <a:solidFill>
                            <a:srgbClr val="7F7F7F"/>
                          </a:solidFill>
                          <a:effectLst/>
                          <a:latin typeface="Arial" panose="020B0604020202020204" pitchFamily="34" charset="0"/>
                        </a:rPr>
                        <a:t>GDP</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8,4%</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3,1%</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5,4%</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5,0%</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5,0%</a:t>
                      </a:r>
                    </a:p>
                  </a:txBody>
                  <a:tcPr marL="7064" marR="7064" marT="7064"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buNone/>
                      </a:pPr>
                      <a:r>
                        <a:rPr lang="en-ZA" sz="1200" b="0" i="0" u="none" strike="noStrike" noProof="0">
                          <a:solidFill>
                            <a:srgbClr val="7F7F7F"/>
                          </a:solidFill>
                          <a:effectLst/>
                          <a:latin typeface="Arial" panose="020B0604020202020204" pitchFamily="34" charset="0"/>
                        </a:rPr>
                        <a:t>4,6%</a:t>
                      </a:r>
                    </a:p>
                  </a:txBody>
                  <a:tcPr marL="7620" marR="7620" marT="7620"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rtl="0" fontAlgn="ctr">
                        <a:buNone/>
                      </a:pPr>
                      <a:r>
                        <a:rPr lang="en-ZA" sz="1200" b="0" i="0" u="none" strike="noStrike" noProof="0">
                          <a:solidFill>
                            <a:srgbClr val="7F7F7F"/>
                          </a:solidFill>
                          <a:effectLst/>
                          <a:latin typeface="Arial" panose="020B0604020202020204" pitchFamily="34" charset="0"/>
                        </a:rPr>
                        <a:t>4,4%</a:t>
                      </a:r>
                    </a:p>
                  </a:txBody>
                  <a:tcPr marL="7620" marR="7620" marT="7620" marB="0" anchor="ctr">
                    <a:lnL>
                      <a:noFill/>
                    </a:lnL>
                    <a:lnR>
                      <a:noFill/>
                    </a:lnR>
                    <a:lnT>
                      <a:noFill/>
                    </a:lnT>
                    <a:lnB>
                      <a:noFill/>
                    </a:lnB>
                    <a:solidFill>
                      <a:srgbClr val="FFFFFF"/>
                    </a:solidFill>
                  </a:tcPr>
                </a:tc>
                <a:tc>
                  <a:txBody>
                    <a:bodyPr/>
                    <a:lstStyle/>
                    <a:p>
                      <a:pPr algn="ctr" rtl="0" fontAlgn="ctr">
                        <a:buNone/>
                      </a:pPr>
                      <a:r>
                        <a:rPr lang="en-ZA" sz="1200" b="0" i="0" u="none" strike="noStrike" noProof="0">
                          <a:solidFill>
                            <a:srgbClr val="7F7F7F"/>
                          </a:solidFill>
                          <a:effectLst/>
                          <a:latin typeface="Arial" panose="020B0604020202020204" pitchFamily="34" charset="0"/>
                        </a:rPr>
                        <a:t>4,3%</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2370056217"/>
                  </a:ext>
                </a:extLst>
              </a:tr>
              <a:tr h="185777">
                <a:tc>
                  <a:txBody>
                    <a:bodyPr/>
                    <a:lstStyle/>
                    <a:p>
                      <a:pPr algn="l" rtl="0" fontAlgn="ctr">
                        <a:buNone/>
                      </a:pPr>
                      <a:r>
                        <a:rPr lang="en-ZA" sz="1100" b="0" i="1" u="none" strike="noStrike" noProof="0">
                          <a:solidFill>
                            <a:srgbClr val="7F7F7F"/>
                          </a:solidFill>
                          <a:effectLst/>
                          <a:latin typeface="Arial" panose="020B0604020202020204" pitchFamily="34" charset="0"/>
                        </a:rPr>
                        <a:t>Unemployment</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5,1%</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5,6%</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5,2%</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5,1%</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5,2%</a:t>
                      </a:r>
                    </a:p>
                  </a:txBody>
                  <a:tcPr marL="7064" marR="7064" marT="7064"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buNone/>
                      </a:pPr>
                      <a:r>
                        <a:rPr lang="en-ZA" sz="1200" b="0" i="0" u="none" strike="noStrike" noProof="0">
                          <a:solidFill>
                            <a:srgbClr val="7F7F7F"/>
                          </a:solidFill>
                          <a:effectLst/>
                          <a:latin typeface="Arial" panose="020B0604020202020204" pitchFamily="34" charset="0"/>
                        </a:rPr>
                        <a:t>5,1%</a:t>
                      </a:r>
                    </a:p>
                  </a:txBody>
                  <a:tcPr marL="7620" marR="7620" marT="7620"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rtl="0" fontAlgn="ctr">
                        <a:buNone/>
                      </a:pPr>
                      <a:r>
                        <a:rPr lang="en-ZA" sz="1200" b="0" i="0" u="none" strike="noStrike" noProof="0">
                          <a:solidFill>
                            <a:srgbClr val="7F7F7F"/>
                          </a:solidFill>
                          <a:effectLst/>
                          <a:latin typeface="Arial" panose="020B0604020202020204" pitchFamily="34" charset="0"/>
                        </a:rPr>
                        <a:t>5,1%</a:t>
                      </a:r>
                    </a:p>
                  </a:txBody>
                  <a:tcPr marL="7620" marR="7620" marT="7620" marB="0" anchor="ctr">
                    <a:lnL>
                      <a:noFill/>
                    </a:lnL>
                    <a:lnR>
                      <a:noFill/>
                    </a:lnR>
                    <a:lnT>
                      <a:noFill/>
                    </a:lnT>
                    <a:lnB>
                      <a:noFill/>
                    </a:lnB>
                    <a:solidFill>
                      <a:srgbClr val="FFFFFF"/>
                    </a:solidFill>
                  </a:tcPr>
                </a:tc>
                <a:tc>
                  <a:txBody>
                    <a:bodyPr/>
                    <a:lstStyle/>
                    <a:p>
                      <a:pPr algn="ctr" rtl="0" fontAlgn="ctr">
                        <a:buNone/>
                      </a:pPr>
                      <a:r>
                        <a:rPr lang="en-ZA" sz="1200" b="0" i="0" u="none" strike="noStrike" noProof="0">
                          <a:solidFill>
                            <a:srgbClr val="7F7F7F"/>
                          </a:solidFill>
                          <a:effectLst/>
                          <a:latin typeface="Arial" panose="020B0604020202020204" pitchFamily="34" charset="0"/>
                        </a:rPr>
                        <a:t>5,0%</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1386878144"/>
                  </a:ext>
                </a:extLst>
              </a:tr>
              <a:tr h="185777">
                <a:tc>
                  <a:txBody>
                    <a:bodyPr/>
                    <a:lstStyle/>
                    <a:p>
                      <a:pPr algn="l" rtl="0" fontAlgn="ctr">
                        <a:buNone/>
                      </a:pPr>
                      <a:r>
                        <a:rPr lang="en-ZA" sz="1100" b="0" i="1" u="none" strike="noStrike" noProof="0">
                          <a:solidFill>
                            <a:srgbClr val="7F7F7F"/>
                          </a:solidFill>
                          <a:effectLst/>
                          <a:latin typeface="Arial" panose="020B0604020202020204" pitchFamily="34" charset="0"/>
                        </a:rPr>
                        <a:t>Inflation</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0,9%</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2,0%</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0,2%</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0,2%</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0,1%</a:t>
                      </a:r>
                    </a:p>
                  </a:txBody>
                  <a:tcPr marL="7064" marR="7064" marT="7064"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buNone/>
                      </a:pPr>
                      <a:r>
                        <a:rPr lang="en-ZA" sz="1200" b="0" i="0" u="none" strike="noStrike" noProof="0">
                          <a:solidFill>
                            <a:srgbClr val="7F7F7F"/>
                          </a:solidFill>
                          <a:effectLst/>
                          <a:latin typeface="Arial" panose="020B0604020202020204" pitchFamily="34" charset="0"/>
                        </a:rPr>
                        <a:t>1,0%</a:t>
                      </a:r>
                    </a:p>
                  </a:txBody>
                  <a:tcPr marL="7620" marR="7620" marT="7620"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rtl="0" fontAlgn="ctr">
                        <a:buNone/>
                      </a:pPr>
                      <a:r>
                        <a:rPr lang="en-ZA" sz="1200" b="0" i="0" u="none" strike="noStrike" noProof="0">
                          <a:solidFill>
                            <a:srgbClr val="7F7F7F"/>
                          </a:solidFill>
                          <a:effectLst/>
                          <a:latin typeface="Arial" panose="020B0604020202020204" pitchFamily="34" charset="0"/>
                        </a:rPr>
                        <a:t>1,1%</a:t>
                      </a:r>
                    </a:p>
                  </a:txBody>
                  <a:tcPr marL="7620" marR="7620" marT="7620" marB="0" anchor="ctr">
                    <a:lnL>
                      <a:noFill/>
                    </a:lnL>
                    <a:lnR>
                      <a:noFill/>
                    </a:lnR>
                    <a:lnT>
                      <a:noFill/>
                    </a:lnT>
                    <a:lnB>
                      <a:noFill/>
                    </a:lnB>
                    <a:solidFill>
                      <a:srgbClr val="FFFFFF"/>
                    </a:solidFill>
                  </a:tcPr>
                </a:tc>
                <a:tc>
                  <a:txBody>
                    <a:bodyPr/>
                    <a:lstStyle/>
                    <a:p>
                      <a:pPr algn="ctr" rtl="0" fontAlgn="ctr">
                        <a:buNone/>
                      </a:pPr>
                      <a:r>
                        <a:rPr lang="en-ZA" sz="1200" b="0" i="0" u="none" strike="noStrike" noProof="0">
                          <a:solidFill>
                            <a:srgbClr val="7F7F7F"/>
                          </a:solidFill>
                          <a:effectLst/>
                          <a:latin typeface="Arial" panose="020B0604020202020204" pitchFamily="34" charset="0"/>
                        </a:rPr>
                        <a:t>1,4%</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17846353"/>
                  </a:ext>
                </a:extLst>
              </a:tr>
              <a:tr h="185777">
                <a:tc>
                  <a:txBody>
                    <a:bodyPr/>
                    <a:lstStyle/>
                    <a:p>
                      <a:pPr algn="l" rtl="0" fontAlgn="ctr">
                        <a:buNone/>
                      </a:pPr>
                      <a:r>
                        <a:rPr lang="en-ZA" sz="1100" b="1" i="0" u="none" strike="noStrike" noProof="0">
                          <a:solidFill>
                            <a:srgbClr val="7F7F7F"/>
                          </a:solidFill>
                          <a:effectLst/>
                          <a:latin typeface="Arial" panose="020B0604020202020204" pitchFamily="34" charset="0"/>
                        </a:rPr>
                        <a:t>UK</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 </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 </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 </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 </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 </a:t>
                      </a:r>
                    </a:p>
                  </a:txBody>
                  <a:tcPr marL="7064" marR="7064" marT="7064"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buNone/>
                      </a:pPr>
                      <a:r>
                        <a:rPr lang="en-ZA" sz="1200" b="0" i="0" u="none" strike="noStrike" noProof="0">
                          <a:solidFill>
                            <a:srgbClr val="7F7F7F"/>
                          </a:solidFill>
                          <a:effectLst/>
                          <a:latin typeface="Arial" panose="020B0604020202020204" pitchFamily="34" charset="0"/>
                        </a:rPr>
                        <a:t> </a:t>
                      </a:r>
                    </a:p>
                  </a:txBody>
                  <a:tcPr marL="7620" marR="7620" marT="7620"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rtl="0" fontAlgn="ctr">
                        <a:buNone/>
                      </a:pPr>
                      <a:r>
                        <a:rPr lang="en-ZA" sz="1200" b="0" i="0" u="none" strike="noStrike" noProof="0">
                          <a:solidFill>
                            <a:srgbClr val="7F7F7F"/>
                          </a:solidFill>
                          <a:effectLst/>
                          <a:latin typeface="Arial" panose="020B0604020202020204" pitchFamily="34" charset="0"/>
                        </a:rPr>
                        <a:t> </a:t>
                      </a:r>
                    </a:p>
                  </a:txBody>
                  <a:tcPr marL="7620" marR="7620" marT="7620" marB="0" anchor="ctr">
                    <a:lnL>
                      <a:noFill/>
                    </a:lnL>
                    <a:lnR>
                      <a:noFill/>
                    </a:lnR>
                    <a:lnT>
                      <a:noFill/>
                    </a:lnT>
                    <a:lnB>
                      <a:noFill/>
                    </a:lnB>
                    <a:solidFill>
                      <a:srgbClr val="FFFFFF"/>
                    </a:solidFill>
                  </a:tcPr>
                </a:tc>
                <a:tc>
                  <a:txBody>
                    <a:bodyPr/>
                    <a:lstStyle/>
                    <a:p>
                      <a:pPr algn="ctr" rtl="0" fontAlgn="ctr">
                        <a:buNone/>
                      </a:pPr>
                      <a:r>
                        <a:rPr lang="en-ZA" sz="1200" b="0" i="0" u="none" strike="noStrike" noProof="0">
                          <a:solidFill>
                            <a:srgbClr val="7F7F7F"/>
                          </a:solidFill>
                          <a:effectLst/>
                          <a:latin typeface="Arial" panose="020B0604020202020204" pitchFamily="34" charset="0"/>
                        </a:rPr>
                        <a:t> </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3952772986"/>
                  </a:ext>
                </a:extLst>
              </a:tr>
              <a:tr h="185777">
                <a:tc>
                  <a:txBody>
                    <a:bodyPr/>
                    <a:lstStyle/>
                    <a:p>
                      <a:pPr algn="l" rtl="0" fontAlgn="ctr">
                        <a:buNone/>
                      </a:pPr>
                      <a:r>
                        <a:rPr lang="en-ZA" sz="1100" b="0" i="0" u="none" strike="noStrike" noProof="0">
                          <a:solidFill>
                            <a:srgbClr val="7F7F7F"/>
                          </a:solidFill>
                          <a:effectLst/>
                          <a:latin typeface="Arial" panose="020B0604020202020204" pitchFamily="34" charset="0"/>
                        </a:rPr>
                        <a:t>GDP</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9,5%</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5,3%</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0,3%</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1,1%</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1,4%</a:t>
                      </a:r>
                    </a:p>
                  </a:txBody>
                  <a:tcPr marL="7064" marR="7064" marT="7064"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buNone/>
                      </a:pPr>
                      <a:r>
                        <a:rPr lang="en-ZA" sz="1200" b="0" i="0" u="none" strike="noStrike" noProof="0">
                          <a:solidFill>
                            <a:srgbClr val="7F7F7F"/>
                          </a:solidFill>
                          <a:effectLst/>
                          <a:latin typeface="Arial" panose="020B0604020202020204" pitchFamily="34" charset="0"/>
                        </a:rPr>
                        <a:t>0,8%</a:t>
                      </a:r>
                    </a:p>
                  </a:txBody>
                  <a:tcPr marL="7620" marR="7620" marT="7620"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rtl="0" fontAlgn="ctr">
                        <a:buNone/>
                      </a:pPr>
                      <a:r>
                        <a:rPr lang="en-ZA" sz="1200" b="0" i="0" u="none" strike="noStrike" noProof="0">
                          <a:solidFill>
                            <a:srgbClr val="7F7F7F"/>
                          </a:solidFill>
                          <a:effectLst/>
                          <a:latin typeface="Arial" panose="020B0604020202020204" pitchFamily="34" charset="0"/>
                        </a:rPr>
                        <a:t>1,2%</a:t>
                      </a:r>
                    </a:p>
                  </a:txBody>
                  <a:tcPr marL="7620" marR="7620" marT="7620" marB="0" anchor="ctr">
                    <a:lnL>
                      <a:noFill/>
                    </a:lnL>
                    <a:lnR>
                      <a:noFill/>
                    </a:lnR>
                    <a:lnT>
                      <a:noFill/>
                    </a:lnT>
                    <a:lnB>
                      <a:noFill/>
                    </a:lnB>
                    <a:solidFill>
                      <a:srgbClr val="FFFFFF"/>
                    </a:solidFill>
                  </a:tcPr>
                </a:tc>
                <a:tc>
                  <a:txBody>
                    <a:bodyPr/>
                    <a:lstStyle/>
                    <a:p>
                      <a:pPr algn="ctr" rtl="0" fontAlgn="ctr">
                        <a:buNone/>
                      </a:pPr>
                      <a:r>
                        <a:rPr lang="en-ZA" sz="1200" b="0" i="0" u="none" strike="noStrike" noProof="0">
                          <a:solidFill>
                            <a:srgbClr val="7F7F7F"/>
                          </a:solidFill>
                          <a:effectLst/>
                          <a:latin typeface="Arial" panose="020B0604020202020204" pitchFamily="34" charset="0"/>
                        </a:rPr>
                        <a:t>1,5%</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468827264"/>
                  </a:ext>
                </a:extLst>
              </a:tr>
              <a:tr h="185777">
                <a:tc>
                  <a:txBody>
                    <a:bodyPr/>
                    <a:lstStyle/>
                    <a:p>
                      <a:pPr algn="l" rtl="0" fontAlgn="ctr">
                        <a:buNone/>
                      </a:pPr>
                      <a:r>
                        <a:rPr lang="en-ZA" sz="1100" b="0" i="1" u="none" strike="noStrike" noProof="0">
                          <a:solidFill>
                            <a:srgbClr val="7F7F7F"/>
                          </a:solidFill>
                          <a:effectLst/>
                          <a:latin typeface="Arial" panose="020B0604020202020204" pitchFamily="34" charset="0"/>
                        </a:rPr>
                        <a:t>Unemployment</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4,6%</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3,8%</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4,1%</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4,3%</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4,8%</a:t>
                      </a:r>
                    </a:p>
                  </a:txBody>
                  <a:tcPr marL="7064" marR="7064" marT="7064"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buNone/>
                      </a:pPr>
                      <a:r>
                        <a:rPr lang="en-ZA" sz="1200" b="0" i="0" u="none" strike="noStrike" noProof="0">
                          <a:solidFill>
                            <a:srgbClr val="7F7F7F"/>
                          </a:solidFill>
                          <a:effectLst/>
                          <a:latin typeface="Arial" panose="020B0604020202020204" pitchFamily="34" charset="0"/>
                        </a:rPr>
                        <a:t>5,3%</a:t>
                      </a:r>
                    </a:p>
                  </a:txBody>
                  <a:tcPr marL="7620" marR="7620" marT="7620"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rtl="0" fontAlgn="ctr">
                        <a:buNone/>
                      </a:pPr>
                      <a:r>
                        <a:rPr lang="en-ZA" sz="1200" b="0" i="0" u="none" strike="noStrike" noProof="0">
                          <a:solidFill>
                            <a:srgbClr val="7F7F7F"/>
                          </a:solidFill>
                          <a:effectLst/>
                          <a:latin typeface="Arial" panose="020B0604020202020204" pitchFamily="34" charset="0"/>
                        </a:rPr>
                        <a:t>5,3%</a:t>
                      </a:r>
                    </a:p>
                  </a:txBody>
                  <a:tcPr marL="7620" marR="7620" marT="7620" marB="0" anchor="ctr">
                    <a:lnL>
                      <a:noFill/>
                    </a:lnL>
                    <a:lnR>
                      <a:noFill/>
                    </a:lnR>
                    <a:lnT>
                      <a:noFill/>
                    </a:lnT>
                    <a:lnB>
                      <a:noFill/>
                    </a:lnB>
                    <a:solidFill>
                      <a:srgbClr val="FFFFFF"/>
                    </a:solidFill>
                  </a:tcPr>
                </a:tc>
                <a:tc>
                  <a:txBody>
                    <a:bodyPr/>
                    <a:lstStyle/>
                    <a:p>
                      <a:pPr algn="ctr" rtl="0" fontAlgn="ctr">
                        <a:buNone/>
                      </a:pPr>
                      <a:r>
                        <a:rPr lang="en-ZA" sz="1200" b="0" i="0" u="none" strike="noStrike" noProof="0">
                          <a:solidFill>
                            <a:srgbClr val="7F7F7F"/>
                          </a:solidFill>
                          <a:effectLst/>
                          <a:latin typeface="Arial" panose="020B0604020202020204" pitchFamily="34" charset="0"/>
                        </a:rPr>
                        <a:t>5,2%</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2514775144"/>
                  </a:ext>
                </a:extLst>
              </a:tr>
              <a:tr h="185777">
                <a:tc>
                  <a:txBody>
                    <a:bodyPr/>
                    <a:lstStyle/>
                    <a:p>
                      <a:pPr algn="l" rtl="0" fontAlgn="ctr">
                        <a:buNone/>
                      </a:pPr>
                      <a:r>
                        <a:rPr lang="en-ZA" sz="1100" b="0" i="1" u="none" strike="noStrike" noProof="0">
                          <a:solidFill>
                            <a:srgbClr val="7F7F7F"/>
                          </a:solidFill>
                          <a:effectLst/>
                          <a:latin typeface="Arial" panose="020B0604020202020204" pitchFamily="34" charset="0"/>
                        </a:rPr>
                        <a:t>Inflation</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2,6%</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9,1%</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7,4%</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2,5%</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3,4%</a:t>
                      </a:r>
                    </a:p>
                  </a:txBody>
                  <a:tcPr marL="7064" marR="7064" marT="7064"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buNone/>
                      </a:pPr>
                      <a:r>
                        <a:rPr lang="en-ZA" sz="1200" b="0" i="0" u="none" strike="noStrike" noProof="0">
                          <a:solidFill>
                            <a:srgbClr val="7F7F7F"/>
                          </a:solidFill>
                          <a:effectLst/>
                          <a:latin typeface="Arial" panose="020B0604020202020204" pitchFamily="34" charset="0"/>
                        </a:rPr>
                        <a:t>3,2%</a:t>
                      </a:r>
                    </a:p>
                  </a:txBody>
                  <a:tcPr marL="7620" marR="7620" marT="7620"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rtl="0" fontAlgn="ctr">
                        <a:buNone/>
                      </a:pPr>
                      <a:r>
                        <a:rPr lang="en-ZA" sz="1200" b="0" i="0" u="none" strike="noStrike" noProof="0">
                          <a:solidFill>
                            <a:srgbClr val="7F7F7F"/>
                          </a:solidFill>
                          <a:effectLst/>
                          <a:latin typeface="Arial" panose="020B0604020202020204" pitchFamily="34" charset="0"/>
                        </a:rPr>
                        <a:t>2,4%</a:t>
                      </a:r>
                    </a:p>
                  </a:txBody>
                  <a:tcPr marL="7620" marR="7620" marT="7620" marB="0" anchor="ctr">
                    <a:lnL>
                      <a:noFill/>
                    </a:lnL>
                    <a:lnR>
                      <a:noFill/>
                    </a:lnR>
                    <a:lnT>
                      <a:noFill/>
                    </a:lnT>
                    <a:lnB>
                      <a:noFill/>
                    </a:lnB>
                    <a:solidFill>
                      <a:srgbClr val="FFFFFF"/>
                    </a:solidFill>
                  </a:tcPr>
                </a:tc>
                <a:tc>
                  <a:txBody>
                    <a:bodyPr/>
                    <a:lstStyle/>
                    <a:p>
                      <a:pPr algn="ctr" rtl="0" fontAlgn="ctr">
                        <a:buNone/>
                      </a:pPr>
                      <a:r>
                        <a:rPr lang="en-ZA" sz="1200" b="0" i="0" u="none" strike="noStrike" noProof="0">
                          <a:solidFill>
                            <a:srgbClr val="7F7F7F"/>
                          </a:solidFill>
                          <a:effectLst/>
                          <a:latin typeface="Arial" panose="020B0604020202020204" pitchFamily="34" charset="0"/>
                        </a:rPr>
                        <a:t>2,0%</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3436285828"/>
                  </a:ext>
                </a:extLst>
              </a:tr>
              <a:tr h="185777">
                <a:tc>
                  <a:txBody>
                    <a:bodyPr/>
                    <a:lstStyle/>
                    <a:p>
                      <a:pPr algn="l" rtl="0" fontAlgn="ctr">
                        <a:buNone/>
                      </a:pPr>
                      <a:r>
                        <a:rPr lang="en-ZA" sz="1100" b="1" i="0" u="none" strike="noStrike" noProof="0">
                          <a:solidFill>
                            <a:srgbClr val="7F7F7F"/>
                          </a:solidFill>
                          <a:effectLst/>
                          <a:latin typeface="Arial" panose="020B0604020202020204" pitchFamily="34" charset="0"/>
                        </a:rPr>
                        <a:t>Eurozone</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 </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 </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 </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 </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 </a:t>
                      </a:r>
                    </a:p>
                  </a:txBody>
                  <a:tcPr marL="7064" marR="7064" marT="7064"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buNone/>
                      </a:pPr>
                      <a:r>
                        <a:rPr lang="en-ZA" sz="1200" b="0" i="0" u="none" strike="noStrike" noProof="0">
                          <a:solidFill>
                            <a:srgbClr val="7F7F7F"/>
                          </a:solidFill>
                          <a:effectLst/>
                          <a:latin typeface="Arial" panose="020B0604020202020204" pitchFamily="34" charset="0"/>
                        </a:rPr>
                        <a:t> </a:t>
                      </a:r>
                    </a:p>
                  </a:txBody>
                  <a:tcPr marL="7620" marR="7620" marT="7620"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rtl="0" fontAlgn="ctr">
                        <a:buNone/>
                      </a:pPr>
                      <a:r>
                        <a:rPr lang="en-ZA" sz="1200" b="0" i="0" u="none" strike="noStrike" noProof="0">
                          <a:solidFill>
                            <a:srgbClr val="7F7F7F"/>
                          </a:solidFill>
                          <a:effectLst/>
                          <a:latin typeface="Arial" panose="020B0604020202020204" pitchFamily="34" charset="0"/>
                        </a:rPr>
                        <a:t> </a:t>
                      </a:r>
                    </a:p>
                  </a:txBody>
                  <a:tcPr marL="7620" marR="7620" marT="7620" marB="0" anchor="ctr">
                    <a:lnL>
                      <a:noFill/>
                    </a:lnL>
                    <a:lnR>
                      <a:noFill/>
                    </a:lnR>
                    <a:lnT>
                      <a:noFill/>
                    </a:lnT>
                    <a:lnB>
                      <a:noFill/>
                    </a:lnB>
                    <a:solidFill>
                      <a:srgbClr val="FFFFFF"/>
                    </a:solidFill>
                  </a:tcPr>
                </a:tc>
                <a:tc>
                  <a:txBody>
                    <a:bodyPr/>
                    <a:lstStyle/>
                    <a:p>
                      <a:pPr algn="ctr" rtl="0" fontAlgn="ctr">
                        <a:buNone/>
                      </a:pPr>
                      <a:r>
                        <a:rPr lang="en-ZA" sz="1200" b="0" i="0" u="none" strike="noStrike" noProof="0">
                          <a:solidFill>
                            <a:srgbClr val="7F7F7F"/>
                          </a:solidFill>
                          <a:effectLst/>
                          <a:latin typeface="Arial" panose="020B0604020202020204" pitchFamily="34" charset="0"/>
                        </a:rPr>
                        <a:t> </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3466726932"/>
                  </a:ext>
                </a:extLst>
              </a:tr>
              <a:tr h="185777">
                <a:tc>
                  <a:txBody>
                    <a:bodyPr/>
                    <a:lstStyle/>
                    <a:p>
                      <a:pPr algn="l" rtl="0" fontAlgn="ctr">
                        <a:buNone/>
                      </a:pPr>
                      <a:r>
                        <a:rPr lang="en-ZA" sz="1100" b="0" i="0" u="none" strike="noStrike" noProof="0">
                          <a:solidFill>
                            <a:srgbClr val="7F7F7F"/>
                          </a:solidFill>
                          <a:effectLst/>
                          <a:latin typeface="Arial" panose="020B0604020202020204" pitchFamily="34" charset="0"/>
                        </a:rPr>
                        <a:t>GDP</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6,3%</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3,6%</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0,4%</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0,9%</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1,4%</a:t>
                      </a:r>
                    </a:p>
                  </a:txBody>
                  <a:tcPr marL="7064" marR="7064" marT="7064"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buNone/>
                      </a:pPr>
                      <a:r>
                        <a:rPr lang="en-ZA" sz="1200" b="0" i="0" u="none" strike="noStrike" noProof="0">
                          <a:solidFill>
                            <a:srgbClr val="7F7F7F"/>
                          </a:solidFill>
                          <a:effectLst/>
                          <a:latin typeface="Arial" panose="020B0604020202020204" pitchFamily="34" charset="0"/>
                        </a:rPr>
                        <a:t>0,8%</a:t>
                      </a:r>
                    </a:p>
                  </a:txBody>
                  <a:tcPr marL="7620" marR="7620" marT="7620"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rtl="0" fontAlgn="ctr">
                        <a:buNone/>
                      </a:pPr>
                      <a:r>
                        <a:rPr lang="en-ZA" sz="1200" b="0" i="0" u="none" strike="noStrike" noProof="0">
                          <a:solidFill>
                            <a:srgbClr val="7F7F7F"/>
                          </a:solidFill>
                          <a:effectLst/>
                          <a:latin typeface="Arial" panose="020B0604020202020204" pitchFamily="34" charset="0"/>
                        </a:rPr>
                        <a:t>1,3%</a:t>
                      </a:r>
                    </a:p>
                  </a:txBody>
                  <a:tcPr marL="7620" marR="7620" marT="7620" marB="0" anchor="ctr">
                    <a:lnL>
                      <a:noFill/>
                    </a:lnL>
                    <a:lnR>
                      <a:noFill/>
                    </a:lnR>
                    <a:lnT>
                      <a:noFill/>
                    </a:lnT>
                    <a:lnB>
                      <a:noFill/>
                    </a:lnB>
                    <a:solidFill>
                      <a:srgbClr val="FFFFFF"/>
                    </a:solidFill>
                  </a:tcPr>
                </a:tc>
                <a:tc>
                  <a:txBody>
                    <a:bodyPr/>
                    <a:lstStyle/>
                    <a:p>
                      <a:pPr algn="ctr" rtl="0" fontAlgn="ctr">
                        <a:buNone/>
                      </a:pPr>
                      <a:r>
                        <a:rPr lang="en-ZA" sz="1200" b="0" i="0" u="none" strike="noStrike" noProof="0">
                          <a:solidFill>
                            <a:srgbClr val="7F7F7F"/>
                          </a:solidFill>
                          <a:effectLst/>
                          <a:latin typeface="Arial" panose="020B0604020202020204" pitchFamily="34" charset="0"/>
                        </a:rPr>
                        <a:t>1,4%</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2484593643"/>
                  </a:ext>
                </a:extLst>
              </a:tr>
              <a:tr h="185777">
                <a:tc>
                  <a:txBody>
                    <a:bodyPr/>
                    <a:lstStyle/>
                    <a:p>
                      <a:pPr algn="l" rtl="0" fontAlgn="ctr">
                        <a:buNone/>
                      </a:pPr>
                      <a:r>
                        <a:rPr lang="en-ZA" sz="1100" b="0" i="1" u="none" strike="noStrike" noProof="0">
                          <a:solidFill>
                            <a:srgbClr val="7F7F7F"/>
                          </a:solidFill>
                          <a:effectLst/>
                          <a:latin typeface="Arial" panose="020B0604020202020204" pitchFamily="34" charset="0"/>
                        </a:rPr>
                        <a:t>Unemployment</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7,8%</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6,8%</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6,5%</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6,3%</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6,3%</a:t>
                      </a:r>
                    </a:p>
                  </a:txBody>
                  <a:tcPr marL="7064" marR="7064" marT="7064"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buNone/>
                      </a:pPr>
                      <a:r>
                        <a:rPr lang="en-ZA" sz="1200" b="0" i="0" u="none" strike="noStrike" noProof="0">
                          <a:solidFill>
                            <a:srgbClr val="7F7F7F"/>
                          </a:solidFill>
                          <a:effectLst/>
                          <a:latin typeface="Arial" panose="020B0604020202020204" pitchFamily="34" charset="0"/>
                        </a:rPr>
                        <a:t>6,3%</a:t>
                      </a:r>
                    </a:p>
                  </a:txBody>
                  <a:tcPr marL="7620" marR="7620" marT="7620"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rtl="0" fontAlgn="ctr">
                        <a:buNone/>
                      </a:pPr>
                      <a:r>
                        <a:rPr lang="en-ZA" sz="1200" b="0" i="0" u="none" strike="noStrike" noProof="0">
                          <a:solidFill>
                            <a:srgbClr val="7F7F7F"/>
                          </a:solidFill>
                          <a:effectLst/>
                          <a:latin typeface="Arial" panose="020B0604020202020204" pitchFamily="34" charset="0"/>
                        </a:rPr>
                        <a:t>6,2%</a:t>
                      </a:r>
                    </a:p>
                  </a:txBody>
                  <a:tcPr marL="7620" marR="7620" marT="7620" marB="0" anchor="ctr">
                    <a:lnL>
                      <a:noFill/>
                    </a:lnL>
                    <a:lnR>
                      <a:noFill/>
                    </a:lnR>
                    <a:lnT>
                      <a:noFill/>
                    </a:lnT>
                    <a:lnB>
                      <a:noFill/>
                    </a:lnB>
                    <a:solidFill>
                      <a:srgbClr val="FFFFFF"/>
                    </a:solidFill>
                  </a:tcPr>
                </a:tc>
                <a:tc>
                  <a:txBody>
                    <a:bodyPr/>
                    <a:lstStyle/>
                    <a:p>
                      <a:pPr algn="ctr" rtl="0" fontAlgn="ctr">
                        <a:buNone/>
                      </a:pPr>
                      <a:r>
                        <a:rPr lang="en-ZA" sz="1200" b="0" i="0" u="none" strike="noStrike" noProof="0">
                          <a:solidFill>
                            <a:srgbClr val="7F7F7F"/>
                          </a:solidFill>
                          <a:effectLst/>
                          <a:latin typeface="Arial" panose="020B0604020202020204" pitchFamily="34" charset="0"/>
                        </a:rPr>
                        <a:t>6,0%</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708070129"/>
                  </a:ext>
                </a:extLst>
              </a:tr>
              <a:tr h="185777">
                <a:tc>
                  <a:txBody>
                    <a:bodyPr/>
                    <a:lstStyle/>
                    <a:p>
                      <a:pPr algn="l" rtl="0" fontAlgn="ctr">
                        <a:buNone/>
                      </a:pPr>
                      <a:r>
                        <a:rPr lang="en-ZA" sz="1100" b="0" i="1" u="none" strike="noStrike" noProof="0">
                          <a:solidFill>
                            <a:srgbClr val="7F7F7F"/>
                          </a:solidFill>
                          <a:effectLst/>
                          <a:latin typeface="Arial" panose="020B0604020202020204" pitchFamily="34" charset="0"/>
                        </a:rPr>
                        <a:t>Inflation</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2,6%</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8,4%</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5,5%</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2,4%</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2,1%</a:t>
                      </a:r>
                    </a:p>
                  </a:txBody>
                  <a:tcPr marL="7064" marR="7064" marT="7064"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buNone/>
                      </a:pPr>
                      <a:r>
                        <a:rPr lang="en-ZA" sz="1200" b="0" i="0" u="none" strike="noStrike" noProof="0">
                          <a:solidFill>
                            <a:srgbClr val="7F7F7F"/>
                          </a:solidFill>
                          <a:effectLst/>
                          <a:latin typeface="Arial" panose="020B0604020202020204" pitchFamily="34" charset="0"/>
                        </a:rPr>
                        <a:t>2,8%</a:t>
                      </a:r>
                    </a:p>
                  </a:txBody>
                  <a:tcPr marL="7620" marR="7620" marT="7620"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rtl="0" fontAlgn="ctr">
                        <a:buNone/>
                      </a:pPr>
                      <a:r>
                        <a:rPr lang="en-ZA" sz="1200" b="0" i="0" u="none" strike="noStrike" noProof="0">
                          <a:solidFill>
                            <a:srgbClr val="7F7F7F"/>
                          </a:solidFill>
                          <a:effectLst/>
                          <a:latin typeface="Arial" panose="020B0604020202020204" pitchFamily="34" charset="0"/>
                        </a:rPr>
                        <a:t>2,1%</a:t>
                      </a:r>
                    </a:p>
                  </a:txBody>
                  <a:tcPr marL="7620" marR="7620" marT="7620" marB="0" anchor="ctr">
                    <a:lnL>
                      <a:noFill/>
                    </a:lnL>
                    <a:lnR>
                      <a:noFill/>
                    </a:lnR>
                    <a:lnT>
                      <a:noFill/>
                    </a:lnT>
                    <a:lnB>
                      <a:noFill/>
                    </a:lnB>
                    <a:solidFill>
                      <a:srgbClr val="FFFFFF"/>
                    </a:solidFill>
                  </a:tcPr>
                </a:tc>
                <a:tc>
                  <a:txBody>
                    <a:bodyPr/>
                    <a:lstStyle/>
                    <a:p>
                      <a:pPr algn="ctr" rtl="0" fontAlgn="ctr">
                        <a:buNone/>
                      </a:pPr>
                      <a:r>
                        <a:rPr lang="en-ZA" sz="1200" b="0" i="0" u="none" strike="noStrike" noProof="0">
                          <a:solidFill>
                            <a:srgbClr val="7F7F7F"/>
                          </a:solidFill>
                          <a:effectLst/>
                          <a:latin typeface="Arial" panose="020B0604020202020204" pitchFamily="34" charset="0"/>
                        </a:rPr>
                        <a:t>2,0%</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2559706456"/>
                  </a:ext>
                </a:extLst>
              </a:tr>
              <a:tr h="185777">
                <a:tc>
                  <a:txBody>
                    <a:bodyPr/>
                    <a:lstStyle/>
                    <a:p>
                      <a:pPr algn="l" rtl="0" fontAlgn="ctr">
                        <a:buNone/>
                      </a:pPr>
                      <a:r>
                        <a:rPr lang="en-ZA" sz="1100" b="1" i="0" u="none" strike="noStrike" noProof="0">
                          <a:solidFill>
                            <a:srgbClr val="7F7F7F"/>
                          </a:solidFill>
                          <a:effectLst/>
                          <a:latin typeface="Arial" panose="020B0604020202020204" pitchFamily="34" charset="0"/>
                        </a:rPr>
                        <a:t>South Africa</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 </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 </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 </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 </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 </a:t>
                      </a:r>
                    </a:p>
                  </a:txBody>
                  <a:tcPr marL="7064" marR="7064" marT="7064"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 </a:t>
                      </a:r>
                    </a:p>
                  </a:txBody>
                  <a:tcPr marL="7064" marR="7064" marT="7064"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 </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 </a:t>
                      </a:r>
                    </a:p>
                  </a:txBody>
                  <a:tcPr marL="7064" marR="7064" marT="7064" marB="0" anchor="ctr">
                    <a:lnL>
                      <a:noFill/>
                    </a:lnL>
                    <a:lnR>
                      <a:noFill/>
                    </a:lnR>
                    <a:lnT>
                      <a:noFill/>
                    </a:lnT>
                    <a:lnB>
                      <a:noFill/>
                    </a:lnB>
                    <a:solidFill>
                      <a:srgbClr val="FFFFFF"/>
                    </a:solidFill>
                  </a:tcPr>
                </a:tc>
                <a:extLst>
                  <a:ext uri="{0D108BD9-81ED-4DB2-BD59-A6C34878D82A}">
                    <a16:rowId xmlns:a16="http://schemas.microsoft.com/office/drawing/2014/main" val="2654609195"/>
                  </a:ext>
                </a:extLst>
              </a:tr>
              <a:tr h="185777">
                <a:tc>
                  <a:txBody>
                    <a:bodyPr/>
                    <a:lstStyle/>
                    <a:p>
                      <a:pPr algn="l" rtl="0" fontAlgn="ctr">
                        <a:buNone/>
                      </a:pPr>
                      <a:r>
                        <a:rPr lang="en-ZA" sz="1100" b="0" i="0" u="none" strike="noStrike" noProof="0">
                          <a:solidFill>
                            <a:srgbClr val="7F7F7F"/>
                          </a:solidFill>
                          <a:effectLst/>
                          <a:latin typeface="Arial" panose="020B0604020202020204" pitchFamily="34" charset="0"/>
                        </a:rPr>
                        <a:t>GDP</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5,5%</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2,1%</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0,8%</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0,5%</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1,1%</a:t>
                      </a:r>
                    </a:p>
                  </a:txBody>
                  <a:tcPr marL="7064" marR="7064" marT="7064"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1,4%</a:t>
                      </a:r>
                    </a:p>
                  </a:txBody>
                  <a:tcPr marL="7064" marR="7064" marT="7064"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1,7%</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2,2%</a:t>
                      </a:r>
                    </a:p>
                  </a:txBody>
                  <a:tcPr marL="7064" marR="7064" marT="7064" marB="0" anchor="ctr">
                    <a:lnL>
                      <a:noFill/>
                    </a:lnL>
                    <a:lnR>
                      <a:noFill/>
                    </a:lnR>
                    <a:lnT>
                      <a:noFill/>
                    </a:lnT>
                    <a:lnB>
                      <a:noFill/>
                    </a:lnB>
                    <a:solidFill>
                      <a:srgbClr val="FFFFFF"/>
                    </a:solidFill>
                  </a:tcPr>
                </a:tc>
                <a:extLst>
                  <a:ext uri="{0D108BD9-81ED-4DB2-BD59-A6C34878D82A}">
                    <a16:rowId xmlns:a16="http://schemas.microsoft.com/office/drawing/2014/main" val="2887092991"/>
                  </a:ext>
                </a:extLst>
              </a:tr>
              <a:tr h="185777">
                <a:tc>
                  <a:txBody>
                    <a:bodyPr/>
                    <a:lstStyle/>
                    <a:p>
                      <a:pPr algn="l" rtl="0" fontAlgn="ctr">
                        <a:buNone/>
                      </a:pPr>
                      <a:r>
                        <a:rPr lang="en-ZA" sz="1100" b="0" i="1" u="none" strike="noStrike" noProof="0">
                          <a:solidFill>
                            <a:srgbClr val="7F7F7F"/>
                          </a:solidFill>
                          <a:effectLst/>
                          <a:latin typeface="Arial" panose="020B0604020202020204" pitchFamily="34" charset="0"/>
                        </a:rPr>
                        <a:t>Unemployment</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34,3%</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33,5%</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32,4%</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32,6%</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32,4%</a:t>
                      </a:r>
                    </a:p>
                  </a:txBody>
                  <a:tcPr marL="7064" marR="7064" marT="7064"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32,4%</a:t>
                      </a:r>
                    </a:p>
                  </a:txBody>
                  <a:tcPr marL="7064" marR="7064" marT="7064"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33,0%</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33,1%</a:t>
                      </a:r>
                    </a:p>
                  </a:txBody>
                  <a:tcPr marL="7064" marR="7064" marT="7064" marB="0" anchor="ctr">
                    <a:lnL>
                      <a:noFill/>
                    </a:lnL>
                    <a:lnR>
                      <a:noFill/>
                    </a:lnR>
                    <a:lnT>
                      <a:noFill/>
                    </a:lnT>
                    <a:lnB>
                      <a:noFill/>
                    </a:lnB>
                    <a:solidFill>
                      <a:srgbClr val="FFFFFF"/>
                    </a:solidFill>
                  </a:tcPr>
                </a:tc>
                <a:extLst>
                  <a:ext uri="{0D108BD9-81ED-4DB2-BD59-A6C34878D82A}">
                    <a16:rowId xmlns:a16="http://schemas.microsoft.com/office/drawing/2014/main" val="879852828"/>
                  </a:ext>
                </a:extLst>
              </a:tr>
              <a:tr h="185777">
                <a:tc>
                  <a:txBody>
                    <a:bodyPr/>
                    <a:lstStyle/>
                    <a:p>
                      <a:pPr algn="l" rtl="0" fontAlgn="ctr">
                        <a:buNone/>
                      </a:pPr>
                      <a:r>
                        <a:rPr lang="en-ZA" sz="1100" b="0" i="1" u="none" strike="noStrike" noProof="0">
                          <a:solidFill>
                            <a:srgbClr val="7F7F7F"/>
                          </a:solidFill>
                          <a:effectLst/>
                          <a:latin typeface="Arial" panose="020B0604020202020204" pitchFamily="34" charset="0"/>
                        </a:rPr>
                        <a:t>Inflation</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4,6%</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6,9%</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5,9%</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4,4%</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3,2%</a:t>
                      </a:r>
                    </a:p>
                  </a:txBody>
                  <a:tcPr marL="7064" marR="7064" marT="7064"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4,1%</a:t>
                      </a:r>
                    </a:p>
                  </a:txBody>
                  <a:tcPr marL="7064" marR="7064" marT="7064"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3,4%</a:t>
                      </a:r>
                    </a:p>
                  </a:txBody>
                  <a:tcPr marL="7064" marR="7064" marT="7064" marB="0" anchor="ctr">
                    <a:lnL>
                      <a:noFill/>
                    </a:lnL>
                    <a:lnR>
                      <a:noFill/>
                    </a:lnR>
                    <a:lnT>
                      <a:noFill/>
                    </a:lnT>
                    <a:lnB>
                      <a:noFill/>
                    </a:lnB>
                    <a:solidFill>
                      <a:srgbClr val="FFFFFF"/>
                    </a:solidFill>
                  </a:tcPr>
                </a:tc>
                <a:tc>
                  <a:txBody>
                    <a:bodyPr/>
                    <a:lstStyle/>
                    <a:p>
                      <a:pPr algn="ctr" rtl="0" fontAlgn="ctr">
                        <a:buNone/>
                      </a:pPr>
                      <a:r>
                        <a:rPr lang="en-ZA" sz="1100" b="0" i="0" u="none" strike="noStrike" noProof="0">
                          <a:solidFill>
                            <a:srgbClr val="7F7F7F"/>
                          </a:solidFill>
                          <a:effectLst/>
                          <a:latin typeface="Arial" panose="020B0604020202020204" pitchFamily="34" charset="0"/>
                        </a:rPr>
                        <a:t>3,0%</a:t>
                      </a:r>
                    </a:p>
                  </a:txBody>
                  <a:tcPr marL="7064" marR="7064" marT="7064" marB="0" anchor="ctr">
                    <a:lnL>
                      <a:noFill/>
                    </a:lnL>
                    <a:lnR>
                      <a:noFill/>
                    </a:lnR>
                    <a:lnT>
                      <a:noFill/>
                    </a:lnT>
                    <a:lnB>
                      <a:noFill/>
                    </a:lnB>
                    <a:solidFill>
                      <a:srgbClr val="FFFFFF"/>
                    </a:solidFill>
                  </a:tcPr>
                </a:tc>
                <a:extLst>
                  <a:ext uri="{0D108BD9-81ED-4DB2-BD59-A6C34878D82A}">
                    <a16:rowId xmlns:a16="http://schemas.microsoft.com/office/drawing/2014/main" val="2806701661"/>
                  </a:ext>
                </a:extLst>
              </a:tr>
            </a:tbl>
          </a:graphicData>
        </a:graphic>
      </p:graphicFrame>
    </p:spTree>
    <p:extLst>
      <p:ext uri="{BB962C8B-B14F-4D97-AF65-F5344CB8AC3E}">
        <p14:creationId xmlns:p14="http://schemas.microsoft.com/office/powerpoint/2010/main" val="41848795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CF4A4-EEB0-5B8C-702B-CDA82A3C6674}"/>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4E0B20A6-EDB3-E38C-4915-3AE898A6A318}"/>
              </a:ext>
            </a:extLst>
          </p:cNvPr>
          <p:cNvSpPr>
            <a:spLocks noGrp="1"/>
          </p:cNvSpPr>
          <p:nvPr>
            <p:ph type="ctrTitle"/>
          </p:nvPr>
        </p:nvSpPr>
        <p:spPr>
          <a:xfrm>
            <a:off x="371475" y="3086549"/>
            <a:ext cx="8122076" cy="875071"/>
          </a:xfrm>
        </p:spPr>
        <p:txBody>
          <a:bodyPr/>
          <a:lstStyle/>
          <a:p>
            <a:r>
              <a:rPr lang="en-ZA" noProof="0" dirty="0"/>
              <a:t>Markets</a:t>
            </a:r>
          </a:p>
        </p:txBody>
      </p:sp>
      <p:sp>
        <p:nvSpPr>
          <p:cNvPr id="10" name="Text Placeholder 9">
            <a:extLst>
              <a:ext uri="{FF2B5EF4-FFF2-40B4-BE49-F238E27FC236}">
                <a16:creationId xmlns:a16="http://schemas.microsoft.com/office/drawing/2014/main" id="{4552A1B7-9770-9093-A61A-461B60B9A972}"/>
              </a:ext>
            </a:extLst>
          </p:cNvPr>
          <p:cNvSpPr>
            <a:spLocks noGrp="1"/>
          </p:cNvSpPr>
          <p:nvPr>
            <p:ph type="body" sz="quarter" idx="10"/>
          </p:nvPr>
        </p:nvSpPr>
        <p:spPr/>
        <p:txBody>
          <a:bodyPr/>
          <a:lstStyle/>
          <a:p>
            <a:r>
              <a:rPr lang="en-ZA" noProof="0" dirty="0"/>
              <a:t>0</a:t>
            </a:r>
            <a:r>
              <a:rPr lang="en-ZA" dirty="0"/>
              <a:t>5</a:t>
            </a:r>
            <a:endParaRPr lang="en-ZA" noProof="0" dirty="0"/>
          </a:p>
        </p:txBody>
      </p:sp>
    </p:spTree>
    <p:extLst>
      <p:ext uri="{BB962C8B-B14F-4D97-AF65-F5344CB8AC3E}">
        <p14:creationId xmlns:p14="http://schemas.microsoft.com/office/powerpoint/2010/main" val="6542622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sentation Sudio Page">
            <a:extLst>
              <a:ext uri="{FF2B5EF4-FFF2-40B4-BE49-F238E27FC236}">
                <a16:creationId xmlns:a16="http://schemas.microsoft.com/office/drawing/2014/main" id="{DCBE82A9-EEED-EAD2-F7FD-240C0B56EB82}"/>
              </a:ext>
            </a:extLst>
          </p:cNvPr>
          <p:cNvPicPr>
            <a:picLocks noGrp="1" noChangeAspect="1"/>
          </p:cNvPicPr>
          <p:nvPr>
            <p:ph sz="quarter" idx="11"/>
          </p:nvPr>
        </p:nvPicPr>
        <p:blipFill>
          <a:blip r:embed="rId2">
            <a:extLst>
              <a:ext uri="{28A0092B-C50C-407E-A947-70E740481C1C}">
                <a14:useLocalDpi xmlns:a14="http://schemas.microsoft.com/office/drawing/2010/main" val="0"/>
              </a:ext>
            </a:extLst>
          </a:blip>
          <a:srcRect l="2852" t="8542" r="2762" b="9021"/>
          <a:stretch>
            <a:fillRect/>
          </a:stretch>
        </p:blipFill>
        <p:spPr>
          <a:xfrm>
            <a:off x="231495" y="1319514"/>
            <a:ext cx="11465205" cy="4849793"/>
          </a:xfrm>
          <a:prstGeom prst="rect">
            <a:avLst/>
          </a:prstGeom>
        </p:spPr>
      </p:pic>
      <p:sp>
        <p:nvSpPr>
          <p:cNvPr id="6" name="Title 5">
            <a:extLst>
              <a:ext uri="{FF2B5EF4-FFF2-40B4-BE49-F238E27FC236}">
                <a16:creationId xmlns:a16="http://schemas.microsoft.com/office/drawing/2014/main" id="{DB8AAE1C-1020-4A64-AE43-3AD6784C5294}"/>
              </a:ext>
            </a:extLst>
          </p:cNvPr>
          <p:cNvSpPr txBox="1">
            <a:spLocks noGrp="1"/>
          </p:cNvSpPr>
          <p:nvPr>
            <p:ph type="title"/>
          </p:nvPr>
        </p:nvSpPr>
        <p:spPr>
          <a:xfrm>
            <a:off x="358775" y="446088"/>
            <a:ext cx="11337925" cy="709612"/>
          </a:xfrm>
          <a:prstGeom prst="rect">
            <a:avLst/>
          </a:prstGeom>
          <a:noFill/>
        </p:spPr>
        <p:txBody>
          <a:bodyPr wrap="square">
            <a:spAutoFit/>
          </a:bodyPr>
          <a:lstStyle/>
          <a:p>
            <a:r>
              <a:rPr lang="en-US" b="1" dirty="0"/>
              <a:t>Asset Class Performance (YTD) </a:t>
            </a:r>
            <a:endParaRPr lang="en-ZA" dirty="0"/>
          </a:p>
        </p:txBody>
      </p:sp>
    </p:spTree>
    <p:extLst>
      <p:ext uri="{BB962C8B-B14F-4D97-AF65-F5344CB8AC3E}">
        <p14:creationId xmlns:p14="http://schemas.microsoft.com/office/powerpoint/2010/main" val="15856431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sentation Sudio Page">
            <a:extLst>
              <a:ext uri="{FF2B5EF4-FFF2-40B4-BE49-F238E27FC236}">
                <a16:creationId xmlns:a16="http://schemas.microsoft.com/office/drawing/2014/main" id="{EFF9C75A-E99D-83E5-29B9-24B22D2F7E1C}"/>
              </a:ext>
            </a:extLst>
          </p:cNvPr>
          <p:cNvPicPr>
            <a:picLocks noGrp="1" noChangeAspect="1"/>
          </p:cNvPicPr>
          <p:nvPr>
            <p:ph sz="quarter" idx="11"/>
          </p:nvPr>
        </p:nvPicPr>
        <p:blipFill>
          <a:blip r:embed="rId2">
            <a:extLst>
              <a:ext uri="{28A0092B-C50C-407E-A947-70E740481C1C}">
                <a14:useLocalDpi xmlns:a14="http://schemas.microsoft.com/office/drawing/2010/main" val="0"/>
              </a:ext>
            </a:extLst>
          </a:blip>
          <a:srcRect l="3611" t="8998" r="2395" b="10963"/>
          <a:stretch>
            <a:fillRect/>
          </a:stretch>
        </p:blipFill>
        <p:spPr>
          <a:xfrm>
            <a:off x="358774" y="1307939"/>
            <a:ext cx="11337924" cy="4768771"/>
          </a:xfrm>
          <a:prstGeom prst="rect">
            <a:avLst/>
          </a:prstGeom>
        </p:spPr>
      </p:pic>
      <p:sp>
        <p:nvSpPr>
          <p:cNvPr id="7" name="Title 6">
            <a:extLst>
              <a:ext uri="{FF2B5EF4-FFF2-40B4-BE49-F238E27FC236}">
                <a16:creationId xmlns:a16="http://schemas.microsoft.com/office/drawing/2014/main" id="{7316CE4C-53DF-28E5-8DA1-539DA724E74B}"/>
              </a:ext>
            </a:extLst>
          </p:cNvPr>
          <p:cNvSpPr txBox="1">
            <a:spLocks noGrp="1"/>
          </p:cNvSpPr>
          <p:nvPr>
            <p:ph type="title"/>
          </p:nvPr>
        </p:nvSpPr>
        <p:spPr>
          <a:xfrm>
            <a:off x="358775" y="446088"/>
            <a:ext cx="11337925" cy="709612"/>
          </a:xfrm>
          <a:prstGeom prst="rect">
            <a:avLst/>
          </a:prstGeom>
          <a:noFill/>
        </p:spPr>
        <p:txBody>
          <a:bodyPr wrap="square">
            <a:spAutoFit/>
          </a:bodyPr>
          <a:lstStyle/>
          <a:p>
            <a:r>
              <a:rPr lang="en-US" b="1" dirty="0"/>
              <a:t>Asset class performance (10 Years)</a:t>
            </a:r>
            <a:endParaRPr lang="en-ZA" dirty="0"/>
          </a:p>
        </p:txBody>
      </p:sp>
    </p:spTree>
    <p:extLst>
      <p:ext uri="{BB962C8B-B14F-4D97-AF65-F5344CB8AC3E}">
        <p14:creationId xmlns:p14="http://schemas.microsoft.com/office/powerpoint/2010/main" val="6835841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3CA2C-0064-E52F-1A9D-1262D9B357F5}"/>
              </a:ext>
            </a:extLst>
          </p:cNvPr>
          <p:cNvSpPr>
            <a:spLocks noGrp="1"/>
          </p:cNvSpPr>
          <p:nvPr>
            <p:ph type="title"/>
          </p:nvPr>
        </p:nvSpPr>
        <p:spPr/>
        <p:txBody>
          <a:bodyPr/>
          <a:lstStyle/>
          <a:p>
            <a:r>
              <a:rPr lang="en-US" dirty="0"/>
              <a:t>MSCI World Contraction/Expansion</a:t>
            </a:r>
            <a:endParaRPr lang="en-ZA" dirty="0"/>
          </a:p>
        </p:txBody>
      </p:sp>
      <p:pic>
        <p:nvPicPr>
          <p:cNvPr id="5" name="Presentation Sudio Page">
            <a:extLst>
              <a:ext uri="{FF2B5EF4-FFF2-40B4-BE49-F238E27FC236}">
                <a16:creationId xmlns:a16="http://schemas.microsoft.com/office/drawing/2014/main" id="{151B120F-CD2F-50FF-620B-830CE06F6ED9}"/>
              </a:ext>
            </a:extLst>
          </p:cNvPr>
          <p:cNvPicPr>
            <a:picLocks noGrp="1" noChangeAspect="1"/>
          </p:cNvPicPr>
          <p:nvPr>
            <p:ph sz="quarter" idx="11"/>
          </p:nvPr>
        </p:nvPicPr>
        <p:blipFill>
          <a:blip r:embed="rId2">
            <a:extLst>
              <a:ext uri="{28A0092B-C50C-407E-A947-70E740481C1C}">
                <a14:useLocalDpi xmlns:a14="http://schemas.microsoft.com/office/drawing/2010/main" val="0"/>
              </a:ext>
            </a:extLst>
          </a:blip>
          <a:srcRect l="2754" t="8325" r="2302" b="4730"/>
          <a:stretch>
            <a:fillRect/>
          </a:stretch>
        </p:blipFill>
        <p:spPr>
          <a:xfrm>
            <a:off x="358774" y="1412111"/>
            <a:ext cx="11337925" cy="4595149"/>
          </a:xfrm>
          <a:prstGeom prst="rect">
            <a:avLst/>
          </a:prstGeom>
        </p:spPr>
      </p:pic>
    </p:spTree>
    <p:extLst>
      <p:ext uri="{BB962C8B-B14F-4D97-AF65-F5344CB8AC3E}">
        <p14:creationId xmlns:p14="http://schemas.microsoft.com/office/powerpoint/2010/main" val="36195269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69A5B-AB39-64D6-E038-E11561C166FF}"/>
              </a:ext>
            </a:extLst>
          </p:cNvPr>
          <p:cNvSpPr>
            <a:spLocks noGrp="1"/>
          </p:cNvSpPr>
          <p:nvPr>
            <p:ph type="title"/>
          </p:nvPr>
        </p:nvSpPr>
        <p:spPr/>
        <p:txBody>
          <a:bodyPr/>
          <a:lstStyle/>
          <a:p>
            <a:r>
              <a:rPr lang="en-US" dirty="0"/>
              <a:t>FTSE/JSE All-share Contraction/Expansion</a:t>
            </a:r>
            <a:br>
              <a:rPr lang="en-ZA" dirty="0"/>
            </a:br>
            <a:endParaRPr lang="en-ZA" dirty="0"/>
          </a:p>
        </p:txBody>
      </p:sp>
      <p:pic>
        <p:nvPicPr>
          <p:cNvPr id="5" name="Presentation Sudio Page">
            <a:extLst>
              <a:ext uri="{FF2B5EF4-FFF2-40B4-BE49-F238E27FC236}">
                <a16:creationId xmlns:a16="http://schemas.microsoft.com/office/drawing/2014/main" id="{91197224-3596-06C3-4F56-55C89A82C43A}"/>
              </a:ext>
            </a:extLst>
          </p:cNvPr>
          <p:cNvPicPr>
            <a:picLocks noChangeAspect="1"/>
          </p:cNvPicPr>
          <p:nvPr/>
        </p:nvPicPr>
        <p:blipFill>
          <a:blip r:embed="rId2">
            <a:extLst>
              <a:ext uri="{28A0092B-C50C-407E-A947-70E740481C1C}">
                <a14:useLocalDpi xmlns:a14="http://schemas.microsoft.com/office/drawing/2010/main" val="0"/>
              </a:ext>
            </a:extLst>
          </a:blip>
          <a:srcRect l="3391" t="9081" r="2838" b="6090"/>
          <a:stretch>
            <a:fillRect/>
          </a:stretch>
        </p:blipFill>
        <p:spPr>
          <a:xfrm>
            <a:off x="358774" y="1319515"/>
            <a:ext cx="11337925" cy="4872942"/>
          </a:xfrm>
          <a:prstGeom prst="rect">
            <a:avLst/>
          </a:prstGeom>
        </p:spPr>
      </p:pic>
    </p:spTree>
    <p:extLst>
      <p:ext uri="{BB962C8B-B14F-4D97-AF65-F5344CB8AC3E}">
        <p14:creationId xmlns:p14="http://schemas.microsoft.com/office/powerpoint/2010/main" val="39660695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4023C-3F81-1237-4C35-A260F51817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9FEBD1-876B-89D9-9519-358E62F04354}"/>
              </a:ext>
            </a:extLst>
          </p:cNvPr>
          <p:cNvSpPr>
            <a:spLocks noGrp="1"/>
          </p:cNvSpPr>
          <p:nvPr>
            <p:ph type="title"/>
          </p:nvPr>
        </p:nvSpPr>
        <p:spPr/>
        <p:txBody>
          <a:bodyPr/>
          <a:lstStyle/>
          <a:p>
            <a:r>
              <a:rPr lang="en-ZA" noProof="0"/>
              <a:t>Global Market KPIs</a:t>
            </a:r>
          </a:p>
        </p:txBody>
      </p:sp>
      <p:graphicFrame>
        <p:nvGraphicFramePr>
          <p:cNvPr id="3" name="Table 3">
            <a:extLst>
              <a:ext uri="{FF2B5EF4-FFF2-40B4-BE49-F238E27FC236}">
                <a16:creationId xmlns:a16="http://schemas.microsoft.com/office/drawing/2014/main" id="{022D65B1-0144-EB10-A355-C4FF37CD0375}"/>
              </a:ext>
            </a:extLst>
          </p:cNvPr>
          <p:cNvGraphicFramePr>
            <a:graphicFrameLocks noGrp="1"/>
          </p:cNvGraphicFramePr>
          <p:nvPr/>
        </p:nvGraphicFramePr>
        <p:xfrm>
          <a:off x="358773" y="1229406"/>
          <a:ext cx="11283475" cy="4791615"/>
        </p:xfrm>
        <a:graphic>
          <a:graphicData uri="http://schemas.openxmlformats.org/drawingml/2006/table">
            <a:tbl>
              <a:tblPr firstRow="1" bandRow="1">
                <a:tableStyleId>{5C22544A-7EE6-4342-B048-85BDC9FD1C3A}</a:tableStyleId>
              </a:tblPr>
              <a:tblGrid>
                <a:gridCol w="2777286">
                  <a:extLst>
                    <a:ext uri="{9D8B030D-6E8A-4147-A177-3AD203B41FA5}">
                      <a16:colId xmlns:a16="http://schemas.microsoft.com/office/drawing/2014/main" val="3096614660"/>
                    </a:ext>
                  </a:extLst>
                </a:gridCol>
                <a:gridCol w="1256597">
                  <a:extLst>
                    <a:ext uri="{9D8B030D-6E8A-4147-A177-3AD203B41FA5}">
                      <a16:colId xmlns:a16="http://schemas.microsoft.com/office/drawing/2014/main" val="664829693"/>
                    </a:ext>
                  </a:extLst>
                </a:gridCol>
                <a:gridCol w="1256597">
                  <a:extLst>
                    <a:ext uri="{9D8B030D-6E8A-4147-A177-3AD203B41FA5}">
                      <a16:colId xmlns:a16="http://schemas.microsoft.com/office/drawing/2014/main" val="2689640727"/>
                    </a:ext>
                  </a:extLst>
                </a:gridCol>
                <a:gridCol w="1256597">
                  <a:extLst>
                    <a:ext uri="{9D8B030D-6E8A-4147-A177-3AD203B41FA5}">
                      <a16:colId xmlns:a16="http://schemas.microsoft.com/office/drawing/2014/main" val="1563691432"/>
                    </a:ext>
                  </a:extLst>
                </a:gridCol>
                <a:gridCol w="1256597">
                  <a:extLst>
                    <a:ext uri="{9D8B030D-6E8A-4147-A177-3AD203B41FA5}">
                      <a16:colId xmlns:a16="http://schemas.microsoft.com/office/drawing/2014/main" val="553346033"/>
                    </a:ext>
                  </a:extLst>
                </a:gridCol>
                <a:gridCol w="3479801">
                  <a:extLst>
                    <a:ext uri="{9D8B030D-6E8A-4147-A177-3AD203B41FA5}">
                      <a16:colId xmlns:a16="http://schemas.microsoft.com/office/drawing/2014/main" val="2194879440"/>
                    </a:ext>
                  </a:extLst>
                </a:gridCol>
              </a:tblGrid>
              <a:tr h="372452">
                <a:tc>
                  <a:txBody>
                    <a:bodyPr/>
                    <a:lstStyle/>
                    <a:p>
                      <a:r>
                        <a:rPr lang="en-ZA" sz="1200" noProof="0">
                          <a:solidFill>
                            <a:schemeClr val="tx1"/>
                          </a:solidFill>
                        </a:rPr>
                        <a:t>KPI’s</a:t>
                      </a:r>
                    </a:p>
                  </a:txBody>
                  <a:tcPr>
                    <a:lnL w="12700" cmpd="sng">
                      <a:noFill/>
                    </a:lnL>
                    <a:lnR w="12700" cmpd="sng">
                      <a:noFill/>
                    </a:lnR>
                    <a:lnT w="12700" cmpd="sng">
                      <a:noFill/>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ZA" sz="1200" noProof="0">
                          <a:solidFill>
                            <a:schemeClr val="tx1"/>
                          </a:solidFill>
                        </a:rPr>
                        <a:t>Deteriorating</a:t>
                      </a:r>
                    </a:p>
                  </a:txBody>
                  <a:tcPr>
                    <a:lnL w="12700" cmpd="sng">
                      <a:noFill/>
                    </a:lnL>
                    <a:lnR w="12700" cmpd="sng">
                      <a:noFill/>
                    </a:lnR>
                    <a:lnT w="12700" cmpd="sng">
                      <a:noFill/>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ZA" sz="1200" noProof="0">
                          <a:solidFill>
                            <a:schemeClr val="tx1"/>
                          </a:solidFill>
                        </a:rPr>
                        <a:t>Stable</a:t>
                      </a:r>
                    </a:p>
                  </a:txBody>
                  <a:tcPr>
                    <a:lnL w="12700" cmpd="sng">
                      <a:noFill/>
                    </a:lnL>
                    <a:lnR w="12700" cmpd="sng">
                      <a:noFill/>
                    </a:lnR>
                    <a:lnT w="12700" cmpd="sng">
                      <a:noFill/>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ZA" sz="1200" noProof="0">
                          <a:solidFill>
                            <a:schemeClr val="tx1"/>
                          </a:solidFill>
                        </a:rPr>
                        <a:t>Improving</a:t>
                      </a:r>
                    </a:p>
                  </a:txBody>
                  <a:tcPr>
                    <a:lnL w="12700" cmpd="sng">
                      <a:noFill/>
                    </a:lnL>
                    <a:lnR w="12700" cmpd="sng">
                      <a:noFill/>
                    </a:lnR>
                    <a:lnT w="12700" cmpd="sng">
                      <a:noFill/>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ZA" sz="1200" noProof="0">
                          <a:solidFill>
                            <a:schemeClr val="tx1"/>
                          </a:solidFill>
                        </a:rPr>
                        <a:t>Score</a:t>
                      </a:r>
                    </a:p>
                  </a:txBody>
                  <a:tcPr>
                    <a:lnL w="12700" cmpd="sng">
                      <a:noFill/>
                    </a:lnL>
                    <a:lnR w="12700" cmpd="sng">
                      <a:noFill/>
                    </a:lnR>
                    <a:lnT w="12700" cmpd="sng">
                      <a:noFill/>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ZA" sz="1200" noProof="0">
                        <a:solidFill>
                          <a:schemeClr val="tx1"/>
                        </a:solidFill>
                      </a:endParaRPr>
                    </a:p>
                  </a:txBody>
                  <a:tcPr>
                    <a:lnL w="12700" cmpd="sng">
                      <a:noFill/>
                    </a:lnL>
                    <a:lnR w="12700" cmpd="sng">
                      <a:noFill/>
                    </a:lnR>
                    <a:lnT w="12700" cmpd="sng">
                      <a:noFill/>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17083985"/>
                  </a:ext>
                </a:extLst>
              </a:tr>
              <a:tr h="381000">
                <a:tc>
                  <a:txBody>
                    <a:bodyPr/>
                    <a:lstStyle/>
                    <a:p>
                      <a:pPr algn="l" rtl="0" fontAlgn="ctr"/>
                      <a:r>
                        <a:rPr lang="en-ZA" sz="1200" b="0" i="0" u="none" strike="noStrike" noProof="0">
                          <a:solidFill>
                            <a:srgbClr val="4D4D4D"/>
                          </a:solidFill>
                          <a:effectLst/>
                          <a:latin typeface="Arial" panose="020B0604020202020204" pitchFamily="34" charset="0"/>
                        </a:rPr>
                        <a:t>US Inflation</a:t>
                      </a:r>
                    </a:p>
                  </a:txBody>
                  <a:tcPr marL="6350" marR="6350" marT="6351" marB="0" anchor="ct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ZA" sz="1200" noProof="0"/>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ZA" sz="1200" noProof="0"/>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ZA" sz="1200" kern="1200" noProof="0">
                        <a:solidFill>
                          <a:schemeClr val="dk1"/>
                        </a:solidFill>
                        <a:latin typeface="+mn-lt"/>
                        <a:ea typeface="+mn-ea"/>
                        <a:cs typeface="+mn-cs"/>
                      </a:endParaRPr>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ZA" sz="1200" kern="1200" noProof="0">
                          <a:solidFill>
                            <a:schemeClr val="tx2"/>
                          </a:solidFill>
                          <a:latin typeface="+mn-lt"/>
                          <a:ea typeface="+mn-ea"/>
                          <a:cs typeface="+mn-cs"/>
                        </a:rPr>
                        <a:t>2</a:t>
                      </a:r>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ZA" sz="1200" kern="1200" noProof="0">
                          <a:solidFill>
                            <a:schemeClr val="tx2"/>
                          </a:solidFill>
                          <a:latin typeface="+mn-lt"/>
                          <a:ea typeface="+mn-ea"/>
                          <a:cs typeface="+mn-cs"/>
                        </a:rPr>
                        <a:t>Moderate and deteriorating</a:t>
                      </a:r>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85513025"/>
                  </a:ext>
                </a:extLst>
              </a:tr>
              <a:tr h="352849">
                <a:tc>
                  <a:txBody>
                    <a:bodyPr/>
                    <a:lstStyle/>
                    <a:p>
                      <a:pPr algn="l" rtl="0" fontAlgn="ctr"/>
                      <a:r>
                        <a:rPr lang="en-ZA" sz="1200" b="0" i="0" u="none" strike="noStrike" noProof="0">
                          <a:solidFill>
                            <a:srgbClr val="4D4D4D"/>
                          </a:solidFill>
                          <a:effectLst/>
                          <a:latin typeface="Arial" panose="020B0604020202020204" pitchFamily="34" charset="0"/>
                        </a:rPr>
                        <a:t>Monetary policy</a:t>
                      </a:r>
                    </a:p>
                  </a:txBody>
                  <a:tcPr marL="6350" marR="6350" marT="6351" marB="0" anchor="ct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ZA" sz="1200" noProof="0"/>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ZA" sz="1200" noProof="0"/>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ZA" sz="1200" kern="1200" noProof="0">
                        <a:solidFill>
                          <a:schemeClr val="dk1"/>
                        </a:solidFill>
                        <a:latin typeface="+mn-lt"/>
                        <a:ea typeface="+mn-ea"/>
                        <a:cs typeface="+mn-cs"/>
                      </a:endParaRPr>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ZA" sz="1200" kern="1200" noProof="0">
                          <a:solidFill>
                            <a:schemeClr val="tx2"/>
                          </a:solidFill>
                          <a:latin typeface="+mn-lt"/>
                          <a:ea typeface="+mn-ea"/>
                          <a:cs typeface="+mn-cs"/>
                        </a:rPr>
                        <a:t>3</a:t>
                      </a:r>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ZA" sz="1200" kern="1200" noProof="0">
                          <a:solidFill>
                            <a:schemeClr val="tx2"/>
                          </a:solidFill>
                          <a:latin typeface="+mn-lt"/>
                          <a:ea typeface="+mn-ea"/>
                          <a:cs typeface="+mn-cs"/>
                        </a:rPr>
                        <a:t>Moderate and stable</a:t>
                      </a:r>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7617850"/>
                  </a:ext>
                </a:extLst>
              </a:tr>
              <a:tr h="372452">
                <a:tc>
                  <a:txBody>
                    <a:bodyPr/>
                    <a:lstStyle/>
                    <a:p>
                      <a:pPr algn="l" rtl="0" fontAlgn="ctr"/>
                      <a:r>
                        <a:rPr lang="en-ZA" sz="1200" b="0" i="0" u="none" strike="noStrike" noProof="0">
                          <a:solidFill>
                            <a:srgbClr val="4D4D4D"/>
                          </a:solidFill>
                          <a:effectLst/>
                          <a:latin typeface="Arial" panose="020B0604020202020204" pitchFamily="34" charset="0"/>
                        </a:rPr>
                        <a:t>Consumer spending </a:t>
                      </a:r>
                    </a:p>
                  </a:txBody>
                  <a:tcPr marL="6350" marR="6350" marT="6351" marB="0" anchor="ct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ZA" sz="1200" noProof="0">
                        <a:solidFill>
                          <a:srgbClr val="FFC000"/>
                        </a:solidFill>
                      </a:endParaRPr>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ZA" sz="1200" noProof="0">
                        <a:solidFill>
                          <a:schemeClr val="tx1"/>
                        </a:solidFill>
                      </a:endParaRPr>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ZA" sz="1200" kern="1200" noProof="0">
                        <a:solidFill>
                          <a:schemeClr val="dk1"/>
                        </a:solidFill>
                        <a:latin typeface="+mn-lt"/>
                        <a:ea typeface="+mn-ea"/>
                        <a:cs typeface="+mn-cs"/>
                      </a:endParaRPr>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ZA" sz="1200" kern="1200" noProof="0">
                          <a:solidFill>
                            <a:schemeClr val="tx2"/>
                          </a:solidFill>
                          <a:latin typeface="+mn-lt"/>
                          <a:ea typeface="+mn-ea"/>
                          <a:cs typeface="+mn-cs"/>
                        </a:rPr>
                        <a:t>2</a:t>
                      </a:r>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ZA" sz="1200" kern="1200" noProof="0">
                          <a:solidFill>
                            <a:schemeClr val="tx2"/>
                          </a:solidFill>
                          <a:latin typeface="+mn-lt"/>
                          <a:ea typeface="+mn-ea"/>
                          <a:cs typeface="+mn-cs"/>
                        </a:rPr>
                        <a:t>Moderate and stable, but starting to deteriorate</a:t>
                      </a:r>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1336615"/>
                  </a:ext>
                </a:extLst>
              </a:tr>
              <a:tr h="333246">
                <a:tc>
                  <a:txBody>
                    <a:bodyPr/>
                    <a:lstStyle/>
                    <a:p>
                      <a:pPr algn="l" rtl="0" fontAlgn="ctr"/>
                      <a:r>
                        <a:rPr lang="en-ZA" sz="1200" b="0" i="0" u="none" strike="noStrike" noProof="0">
                          <a:solidFill>
                            <a:srgbClr val="4D4D4D"/>
                          </a:solidFill>
                          <a:effectLst/>
                          <a:latin typeface="Arial" panose="020B0604020202020204" pitchFamily="34" charset="0"/>
                        </a:rPr>
                        <a:t>Unemployment </a:t>
                      </a:r>
                    </a:p>
                  </a:txBody>
                  <a:tcPr marL="6350" marR="6350" marT="6351" marB="0" anchor="ct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ZA" sz="1200" noProof="0">
                        <a:highlight>
                          <a:srgbClr val="FF0000"/>
                        </a:highlight>
                      </a:endParaRPr>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ZA" sz="1200" noProof="0"/>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endParaRPr lang="en-ZA" sz="1200" noProof="0"/>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ZA" sz="1200" noProof="0">
                          <a:solidFill>
                            <a:schemeClr val="tx2"/>
                          </a:solidFill>
                        </a:rPr>
                        <a:t>4</a:t>
                      </a:r>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ZA" sz="1200" noProof="0">
                          <a:solidFill>
                            <a:schemeClr val="tx2"/>
                          </a:solidFill>
                        </a:rPr>
                        <a:t>Good and stable, but starting to deteriorate</a:t>
                      </a:r>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60389125"/>
                  </a:ext>
                </a:extLst>
              </a:tr>
              <a:tr h="372452">
                <a:tc>
                  <a:txBody>
                    <a:bodyPr/>
                    <a:lstStyle/>
                    <a:p>
                      <a:pPr algn="l" rtl="0" fontAlgn="ctr"/>
                      <a:r>
                        <a:rPr lang="en-ZA" sz="1200" b="0" i="0" u="none" strike="noStrike" noProof="0">
                          <a:solidFill>
                            <a:srgbClr val="4D4D4D"/>
                          </a:solidFill>
                          <a:effectLst/>
                          <a:latin typeface="Arial" panose="020B0604020202020204" pitchFamily="34" charset="0"/>
                        </a:rPr>
                        <a:t>Confidence</a:t>
                      </a:r>
                    </a:p>
                  </a:txBody>
                  <a:tcPr marL="6350" marR="6350" marT="6351" marB="0" anchor="ct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ZA" sz="1200" noProof="0"/>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ZA" sz="1200" noProof="0"/>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ZA" sz="1200" noProof="0"/>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ZA" sz="1200" noProof="0">
                          <a:solidFill>
                            <a:schemeClr val="tx2"/>
                          </a:solidFill>
                        </a:rPr>
                        <a:t>2</a:t>
                      </a:r>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ZA" sz="1200" noProof="0">
                          <a:solidFill>
                            <a:schemeClr val="tx2"/>
                          </a:solidFill>
                        </a:rPr>
                        <a:t>Moderate and deteriorating</a:t>
                      </a:r>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07125367"/>
                  </a:ext>
                </a:extLst>
              </a:tr>
              <a:tr h="372452">
                <a:tc>
                  <a:txBody>
                    <a:bodyPr/>
                    <a:lstStyle/>
                    <a:p>
                      <a:pPr algn="l" rtl="0" fontAlgn="ctr"/>
                      <a:r>
                        <a:rPr lang="en-ZA" sz="1200" b="0" i="0" u="none" strike="noStrike" noProof="0">
                          <a:solidFill>
                            <a:srgbClr val="4D4D4D"/>
                          </a:solidFill>
                          <a:effectLst/>
                          <a:latin typeface="Arial" panose="020B0604020202020204" pitchFamily="34" charset="0"/>
                        </a:rPr>
                        <a:t>Economic growth</a:t>
                      </a:r>
                    </a:p>
                  </a:txBody>
                  <a:tcPr marL="6350" marR="6350" marT="6351" marB="0" anchor="ct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ZA" sz="1200" noProof="0"/>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ZA" sz="1200" noProof="0"/>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ZA" sz="1200" noProof="0"/>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ZA" sz="1200" noProof="0">
                          <a:solidFill>
                            <a:schemeClr val="tx2"/>
                          </a:solidFill>
                        </a:rPr>
                        <a:t>3</a:t>
                      </a:r>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ZA" sz="1200" noProof="0">
                          <a:solidFill>
                            <a:schemeClr val="tx2"/>
                          </a:solidFill>
                        </a:rPr>
                        <a:t>Moderate and stable, but starting to deteriorate</a:t>
                      </a:r>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1392900"/>
                  </a:ext>
                </a:extLst>
              </a:tr>
              <a:tr h="372452">
                <a:tc>
                  <a:txBody>
                    <a:bodyPr/>
                    <a:lstStyle/>
                    <a:p>
                      <a:pPr algn="l" rtl="0" fontAlgn="ctr"/>
                      <a:r>
                        <a:rPr lang="en-ZA" sz="1200" b="0" i="0" u="none" strike="noStrike" noProof="0">
                          <a:solidFill>
                            <a:srgbClr val="4D4D4D"/>
                          </a:solidFill>
                          <a:effectLst/>
                          <a:latin typeface="Arial" panose="020B0604020202020204" pitchFamily="34" charset="0"/>
                        </a:rPr>
                        <a:t>Government spending</a:t>
                      </a:r>
                    </a:p>
                  </a:txBody>
                  <a:tcPr marL="6350" marR="6350" marT="6351" marB="0" anchor="ct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ZA" sz="1200" noProof="0"/>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ZA" sz="1200" noProof="0"/>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endParaRPr lang="en-ZA" sz="1200" noProof="0"/>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ZA" sz="1200" noProof="0">
                          <a:solidFill>
                            <a:schemeClr val="tx2"/>
                          </a:solidFill>
                        </a:rPr>
                        <a:t>4</a:t>
                      </a:r>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ZA" sz="1200" noProof="0">
                          <a:solidFill>
                            <a:schemeClr val="tx2"/>
                          </a:solidFill>
                        </a:rPr>
                        <a:t>Good and stable, but starting to deteriorate</a:t>
                      </a:r>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4106752"/>
                  </a:ext>
                </a:extLst>
              </a:tr>
              <a:tr h="372452">
                <a:tc>
                  <a:txBody>
                    <a:bodyPr/>
                    <a:lstStyle/>
                    <a:p>
                      <a:pPr algn="l" rtl="0" fontAlgn="ctr"/>
                      <a:r>
                        <a:rPr lang="en-ZA" sz="1200" b="0" i="0" u="none" strike="noStrike" noProof="0">
                          <a:solidFill>
                            <a:srgbClr val="4D4D4D"/>
                          </a:solidFill>
                          <a:effectLst/>
                          <a:latin typeface="Arial" panose="020B0604020202020204" pitchFamily="34" charset="0"/>
                        </a:rPr>
                        <a:t>Tax</a:t>
                      </a:r>
                    </a:p>
                  </a:txBody>
                  <a:tcPr marL="6350" marR="6350" marT="6351" marB="0" anchor="ct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ZA" sz="1200" noProof="0"/>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ZA" sz="1200" noProof="0"/>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ZA" sz="1200" noProof="0"/>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ZA" sz="1200" noProof="0">
                          <a:solidFill>
                            <a:schemeClr val="tx2"/>
                          </a:solidFill>
                        </a:rPr>
                        <a:t>3</a:t>
                      </a:r>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ZA" sz="1200" noProof="0">
                          <a:solidFill>
                            <a:schemeClr val="tx2"/>
                          </a:solidFill>
                        </a:rPr>
                        <a:t>Moderate and stable</a:t>
                      </a:r>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7516831"/>
                  </a:ext>
                </a:extLst>
              </a:tr>
              <a:tr h="372452">
                <a:tc>
                  <a:txBody>
                    <a:bodyPr/>
                    <a:lstStyle/>
                    <a:p>
                      <a:pPr algn="l" rtl="0" fontAlgn="ctr"/>
                      <a:r>
                        <a:rPr lang="en-ZA" sz="1200" b="0" i="0" u="none" strike="noStrike" noProof="0">
                          <a:solidFill>
                            <a:srgbClr val="4D4D4D"/>
                          </a:solidFill>
                          <a:effectLst/>
                          <a:latin typeface="Arial" panose="020B0604020202020204" pitchFamily="34" charset="0"/>
                        </a:rPr>
                        <a:t>Global oil prices (inverse)</a:t>
                      </a:r>
                    </a:p>
                  </a:txBody>
                  <a:tcPr marL="6350" marR="6350" marT="6351" marB="0" anchor="ct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ZA" sz="1200" noProof="0"/>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ZA" sz="1200" noProof="0">
                        <a:solidFill>
                          <a:schemeClr val="accent1"/>
                        </a:solidFill>
                      </a:endParaRPr>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endParaRPr lang="en-ZA" sz="1200" noProof="0"/>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ZA" sz="1200" noProof="0">
                          <a:solidFill>
                            <a:schemeClr val="tx2"/>
                          </a:solidFill>
                        </a:rPr>
                        <a:t>2</a:t>
                      </a:r>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ZA" sz="1200" noProof="0">
                          <a:solidFill>
                            <a:schemeClr val="tx2"/>
                          </a:solidFill>
                        </a:rPr>
                        <a:t>Weak and stable, could improve</a:t>
                      </a:r>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6959934"/>
                  </a:ext>
                </a:extLst>
              </a:tr>
              <a:tr h="372452">
                <a:tc>
                  <a:txBody>
                    <a:bodyPr/>
                    <a:lstStyle/>
                    <a:p>
                      <a:pPr algn="l" rtl="0" fontAlgn="ctr"/>
                      <a:r>
                        <a:rPr lang="en-ZA" sz="1200" b="0" i="0" u="none" strike="noStrike" noProof="0">
                          <a:solidFill>
                            <a:srgbClr val="4D4D4D"/>
                          </a:solidFill>
                          <a:effectLst/>
                          <a:latin typeface="Arial" panose="020B0604020202020204" pitchFamily="34" charset="0"/>
                        </a:rPr>
                        <a:t>Geopolitical tension &amp; trade</a:t>
                      </a:r>
                    </a:p>
                  </a:txBody>
                  <a:tcPr marL="6350" marR="6350" marT="6351" marB="0" anchor="ct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ZA" sz="1200" noProof="0"/>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endParaRPr lang="en-ZA" sz="1200" noProof="0"/>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ZA" sz="1200" noProof="0"/>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ZA" sz="1200" noProof="0">
                          <a:solidFill>
                            <a:schemeClr val="tx2"/>
                          </a:solidFill>
                        </a:rPr>
                        <a:t>1</a:t>
                      </a:r>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ZA" sz="1200" noProof="0">
                          <a:solidFill>
                            <a:schemeClr val="tx2"/>
                          </a:solidFill>
                        </a:rPr>
                        <a:t>Weak and deteriorating</a:t>
                      </a:r>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2475614"/>
                  </a:ext>
                </a:extLst>
              </a:tr>
              <a:tr h="372452">
                <a:tc>
                  <a:txBody>
                    <a:bodyPr/>
                    <a:lstStyle/>
                    <a:p>
                      <a:pPr algn="l" rtl="0" fontAlgn="ctr"/>
                      <a:r>
                        <a:rPr lang="en-ZA" sz="1200" b="0" i="0" u="none" strike="noStrike" noProof="0">
                          <a:solidFill>
                            <a:srgbClr val="4D4D4D"/>
                          </a:solidFill>
                          <a:effectLst/>
                          <a:latin typeface="Arial" panose="020B0604020202020204" pitchFamily="34" charset="0"/>
                        </a:rPr>
                        <a:t>Earnings </a:t>
                      </a:r>
                    </a:p>
                  </a:txBody>
                  <a:tcPr marL="6350" marR="6350" marT="6351" marB="0" anchor="ct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ZA" sz="1200" noProof="0"/>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ZA" sz="1200" noProof="0"/>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endParaRPr lang="en-ZA" sz="1200" noProof="0"/>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ZA" sz="1200" noProof="0">
                          <a:solidFill>
                            <a:schemeClr val="tx2"/>
                          </a:solidFill>
                        </a:rPr>
                        <a:t>4</a:t>
                      </a:r>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ZA" sz="1200" noProof="0">
                          <a:solidFill>
                            <a:schemeClr val="tx2"/>
                          </a:solidFill>
                        </a:rPr>
                        <a:t>Good and stable, may deteriorate </a:t>
                      </a:r>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140216"/>
                  </a:ext>
                </a:extLst>
              </a:tr>
              <a:tr h="372452">
                <a:tc>
                  <a:txBody>
                    <a:bodyPr/>
                    <a:lstStyle/>
                    <a:p>
                      <a:pPr algn="l" rtl="0" fontAlgn="ctr"/>
                      <a:r>
                        <a:rPr lang="en-ZA" sz="1200" b="0" i="0" u="none" strike="noStrike" noProof="0">
                          <a:solidFill>
                            <a:srgbClr val="4D4D4D"/>
                          </a:solidFill>
                          <a:effectLst/>
                          <a:latin typeface="Arial" panose="020B0604020202020204" pitchFamily="34" charset="0"/>
                        </a:rPr>
                        <a:t>Valuations </a:t>
                      </a:r>
                    </a:p>
                  </a:txBody>
                  <a:tcPr marL="6350" marR="6350" marT="6351" marB="0" anchor="ct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ZA" sz="1200" noProof="0"/>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ZA" sz="1200" noProof="0"/>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ZA" sz="1200" noProof="0"/>
                        <a:t>   </a:t>
                      </a:r>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ZA" sz="1200" noProof="0">
                          <a:solidFill>
                            <a:schemeClr val="tx2"/>
                          </a:solidFill>
                        </a:rPr>
                        <a:t>2</a:t>
                      </a:r>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ZA" sz="1200" noProof="0">
                          <a:solidFill>
                            <a:schemeClr val="tx2"/>
                          </a:solidFill>
                        </a:rPr>
                        <a:t>Weak (stretched) and stable</a:t>
                      </a:r>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5850058"/>
                  </a:ext>
                </a:extLst>
              </a:tr>
            </a:tbl>
          </a:graphicData>
        </a:graphic>
      </p:graphicFrame>
      <p:graphicFrame>
        <p:nvGraphicFramePr>
          <p:cNvPr id="4" name="Table 3">
            <a:extLst>
              <a:ext uri="{FF2B5EF4-FFF2-40B4-BE49-F238E27FC236}">
                <a16:creationId xmlns:a16="http://schemas.microsoft.com/office/drawing/2014/main" id="{FCE14FC8-2A02-D886-4039-336B32AC3392}"/>
              </a:ext>
            </a:extLst>
          </p:cNvPr>
          <p:cNvGraphicFramePr>
            <a:graphicFrameLocks noGrp="1"/>
          </p:cNvGraphicFramePr>
          <p:nvPr/>
        </p:nvGraphicFramePr>
        <p:xfrm>
          <a:off x="7232073" y="315076"/>
          <a:ext cx="4464624" cy="472647"/>
        </p:xfrm>
        <a:graphic>
          <a:graphicData uri="http://schemas.openxmlformats.org/drawingml/2006/table">
            <a:tbl>
              <a:tblPr firstRow="1" bandRow="1">
                <a:tableStyleId>{5C22544A-7EE6-4342-B048-85BDC9FD1C3A}</a:tableStyleId>
              </a:tblPr>
              <a:tblGrid>
                <a:gridCol w="1116156">
                  <a:extLst>
                    <a:ext uri="{9D8B030D-6E8A-4147-A177-3AD203B41FA5}">
                      <a16:colId xmlns:a16="http://schemas.microsoft.com/office/drawing/2014/main" val="4048151041"/>
                    </a:ext>
                  </a:extLst>
                </a:gridCol>
                <a:gridCol w="1116156">
                  <a:extLst>
                    <a:ext uri="{9D8B030D-6E8A-4147-A177-3AD203B41FA5}">
                      <a16:colId xmlns:a16="http://schemas.microsoft.com/office/drawing/2014/main" val="3932741998"/>
                    </a:ext>
                  </a:extLst>
                </a:gridCol>
                <a:gridCol w="1116156">
                  <a:extLst>
                    <a:ext uri="{9D8B030D-6E8A-4147-A177-3AD203B41FA5}">
                      <a16:colId xmlns:a16="http://schemas.microsoft.com/office/drawing/2014/main" val="1968306810"/>
                    </a:ext>
                  </a:extLst>
                </a:gridCol>
                <a:gridCol w="1116156">
                  <a:extLst>
                    <a:ext uri="{9D8B030D-6E8A-4147-A177-3AD203B41FA5}">
                      <a16:colId xmlns:a16="http://schemas.microsoft.com/office/drawing/2014/main" val="2883256454"/>
                    </a:ext>
                  </a:extLst>
                </a:gridCol>
              </a:tblGrid>
              <a:tr h="211275">
                <a:tc gridSpan="4">
                  <a:txBody>
                    <a:bodyPr/>
                    <a:lstStyle/>
                    <a:p>
                      <a:pPr algn="ctr"/>
                      <a:r>
                        <a:rPr lang="en-ZA" sz="800" noProof="0">
                          <a:solidFill>
                            <a:schemeClr val="tx2"/>
                          </a:solidFill>
                        </a:rPr>
                        <a:t>Key</a:t>
                      </a:r>
                    </a:p>
                  </a:txBody>
                  <a:tcPr anchor="ct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endParaRPr/>
                    </a:p>
                  </a:txBody>
                  <a:tcPr anchor="ct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endParaRPr/>
                    </a:p>
                  </a:txBody>
                  <a:tcPr anchor="ct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endParaRPr/>
                    </a:p>
                  </a:txBody>
                  <a:tcPr anchor="ct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91192244"/>
                  </a:ext>
                </a:extLst>
              </a:tr>
              <a:tr h="259287">
                <a:tc>
                  <a:txBody>
                    <a:bodyPr/>
                    <a:lstStyle/>
                    <a:p>
                      <a:r>
                        <a:rPr lang="en-ZA" sz="800" b="1" noProof="0">
                          <a:solidFill>
                            <a:schemeClr val="tx2"/>
                          </a:solidFill>
                        </a:rPr>
                        <a:t>Level</a:t>
                      </a:r>
                    </a:p>
                  </a:txBody>
                  <a:tcPr anchor="ct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ZA" sz="800" noProof="0">
                          <a:solidFill>
                            <a:schemeClr val="tx1"/>
                          </a:solidFill>
                        </a:rPr>
                        <a:t>Weak</a:t>
                      </a:r>
                    </a:p>
                  </a:txBody>
                  <a:tcPr anchor="ct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ZA" sz="800" noProof="0">
                          <a:solidFill>
                            <a:schemeClr val="tx1"/>
                          </a:solidFill>
                        </a:rPr>
                        <a:t>Moderate</a:t>
                      </a:r>
                    </a:p>
                  </a:txBody>
                  <a:tcPr anchor="ct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r>
                        <a:rPr lang="en-ZA" sz="800" noProof="0">
                          <a:solidFill>
                            <a:schemeClr val="tx1"/>
                          </a:solidFill>
                        </a:rPr>
                        <a:t>Good</a:t>
                      </a:r>
                    </a:p>
                  </a:txBody>
                  <a:tcPr anchor="ct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2548334107"/>
                  </a:ext>
                </a:extLst>
              </a:tr>
            </a:tbl>
          </a:graphicData>
        </a:graphic>
      </p:graphicFrame>
      <p:cxnSp>
        <p:nvCxnSpPr>
          <p:cNvPr id="10" name="Straight Arrow Connector 9">
            <a:extLst>
              <a:ext uri="{FF2B5EF4-FFF2-40B4-BE49-F238E27FC236}">
                <a16:creationId xmlns:a16="http://schemas.microsoft.com/office/drawing/2014/main" id="{F393AC0E-B01C-34C1-3FA7-39994E5A7F66}"/>
              </a:ext>
            </a:extLst>
          </p:cNvPr>
          <p:cNvCxnSpPr/>
          <p:nvPr/>
        </p:nvCxnSpPr>
        <p:spPr>
          <a:xfrm flipH="1">
            <a:off x="4078608" y="2519558"/>
            <a:ext cx="559837" cy="0"/>
          </a:xfrm>
          <a:prstGeom prst="straightConnector1">
            <a:avLst/>
          </a:prstGeom>
          <a:ln w="5715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36082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425199-989F-E740-740F-9EC1DF6D2F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E06253-36E1-1ECF-8BB1-9E794590CF39}"/>
              </a:ext>
            </a:extLst>
          </p:cNvPr>
          <p:cNvSpPr>
            <a:spLocks noGrp="1"/>
          </p:cNvSpPr>
          <p:nvPr>
            <p:ph type="title"/>
          </p:nvPr>
        </p:nvSpPr>
        <p:spPr/>
        <p:txBody>
          <a:bodyPr/>
          <a:lstStyle/>
          <a:p>
            <a:r>
              <a:rPr lang="en-ZA" noProof="0"/>
              <a:t>Local Market KPIs</a:t>
            </a:r>
          </a:p>
        </p:txBody>
      </p:sp>
      <p:graphicFrame>
        <p:nvGraphicFramePr>
          <p:cNvPr id="3" name="Table 3">
            <a:extLst>
              <a:ext uri="{FF2B5EF4-FFF2-40B4-BE49-F238E27FC236}">
                <a16:creationId xmlns:a16="http://schemas.microsoft.com/office/drawing/2014/main" id="{9473DEC4-0791-A043-356A-16DD8BF180D1}"/>
              </a:ext>
            </a:extLst>
          </p:cNvPr>
          <p:cNvGraphicFramePr>
            <a:graphicFrameLocks noGrp="1"/>
          </p:cNvGraphicFramePr>
          <p:nvPr/>
        </p:nvGraphicFramePr>
        <p:xfrm>
          <a:off x="358774" y="1228831"/>
          <a:ext cx="11337923" cy="4801023"/>
        </p:xfrm>
        <a:graphic>
          <a:graphicData uri="http://schemas.openxmlformats.org/drawingml/2006/table">
            <a:tbl>
              <a:tblPr firstRow="1" bandRow="1">
                <a:tableStyleId>{5C22544A-7EE6-4342-B048-85BDC9FD1C3A}</a:tableStyleId>
              </a:tblPr>
              <a:tblGrid>
                <a:gridCol w="2790684">
                  <a:extLst>
                    <a:ext uri="{9D8B030D-6E8A-4147-A177-3AD203B41FA5}">
                      <a16:colId xmlns:a16="http://schemas.microsoft.com/office/drawing/2014/main" val="3096614660"/>
                    </a:ext>
                  </a:extLst>
                </a:gridCol>
                <a:gridCol w="1133964">
                  <a:extLst>
                    <a:ext uri="{9D8B030D-6E8A-4147-A177-3AD203B41FA5}">
                      <a16:colId xmlns:a16="http://schemas.microsoft.com/office/drawing/2014/main" val="664829693"/>
                    </a:ext>
                  </a:extLst>
                </a:gridCol>
                <a:gridCol w="1133964">
                  <a:extLst>
                    <a:ext uri="{9D8B030D-6E8A-4147-A177-3AD203B41FA5}">
                      <a16:colId xmlns:a16="http://schemas.microsoft.com/office/drawing/2014/main" val="2689640727"/>
                    </a:ext>
                  </a:extLst>
                </a:gridCol>
                <a:gridCol w="1133964">
                  <a:extLst>
                    <a:ext uri="{9D8B030D-6E8A-4147-A177-3AD203B41FA5}">
                      <a16:colId xmlns:a16="http://schemas.microsoft.com/office/drawing/2014/main" val="1563691432"/>
                    </a:ext>
                  </a:extLst>
                </a:gridCol>
                <a:gridCol w="1133964">
                  <a:extLst>
                    <a:ext uri="{9D8B030D-6E8A-4147-A177-3AD203B41FA5}">
                      <a16:colId xmlns:a16="http://schemas.microsoft.com/office/drawing/2014/main" val="178232563"/>
                    </a:ext>
                  </a:extLst>
                </a:gridCol>
                <a:gridCol w="4011383">
                  <a:extLst>
                    <a:ext uri="{9D8B030D-6E8A-4147-A177-3AD203B41FA5}">
                      <a16:colId xmlns:a16="http://schemas.microsoft.com/office/drawing/2014/main" val="3603761112"/>
                    </a:ext>
                  </a:extLst>
                </a:gridCol>
              </a:tblGrid>
              <a:tr h="338565">
                <a:tc>
                  <a:txBody>
                    <a:bodyPr/>
                    <a:lstStyle/>
                    <a:p>
                      <a:r>
                        <a:rPr lang="en-ZA" sz="1200" noProof="0">
                          <a:solidFill>
                            <a:schemeClr val="tx1"/>
                          </a:solidFill>
                        </a:rPr>
                        <a:t>KPI’s</a:t>
                      </a:r>
                    </a:p>
                  </a:txBody>
                  <a:tcPr>
                    <a:lnL w="12700" cmpd="sng">
                      <a:noFill/>
                    </a:lnL>
                    <a:lnR w="12700" cmpd="sng">
                      <a:noFill/>
                    </a:lnR>
                    <a:lnT w="12700" cmpd="sng">
                      <a:noFill/>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ZA" sz="1200" noProof="0">
                          <a:solidFill>
                            <a:schemeClr val="tx1"/>
                          </a:solidFill>
                        </a:rPr>
                        <a:t>Deteriorating</a:t>
                      </a:r>
                    </a:p>
                  </a:txBody>
                  <a:tcPr>
                    <a:lnL w="12700" cmpd="sng">
                      <a:noFill/>
                    </a:lnL>
                    <a:lnR w="12700" cmpd="sng">
                      <a:noFill/>
                    </a:lnR>
                    <a:lnT w="12700" cmpd="sng">
                      <a:noFill/>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ZA" sz="1200" noProof="0">
                          <a:solidFill>
                            <a:schemeClr val="tx1"/>
                          </a:solidFill>
                        </a:rPr>
                        <a:t>Stable</a:t>
                      </a:r>
                    </a:p>
                  </a:txBody>
                  <a:tcPr>
                    <a:lnL w="12700" cmpd="sng">
                      <a:noFill/>
                    </a:lnL>
                    <a:lnR w="12700" cmpd="sng">
                      <a:noFill/>
                    </a:lnR>
                    <a:lnT w="12700" cmpd="sng">
                      <a:noFill/>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ZA" sz="1200" noProof="0">
                          <a:solidFill>
                            <a:schemeClr val="tx1"/>
                          </a:solidFill>
                        </a:rPr>
                        <a:t>Improving</a:t>
                      </a:r>
                    </a:p>
                  </a:txBody>
                  <a:tcPr>
                    <a:lnL w="12700" cmpd="sng">
                      <a:noFill/>
                    </a:lnL>
                    <a:lnR w="12700" cmpd="sng">
                      <a:noFill/>
                    </a:lnR>
                    <a:lnT w="12700" cmpd="sng">
                      <a:noFill/>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ZA" sz="1200" noProof="0">
                          <a:solidFill>
                            <a:schemeClr val="tx1"/>
                          </a:solidFill>
                        </a:rPr>
                        <a:t>Score</a:t>
                      </a:r>
                    </a:p>
                  </a:txBody>
                  <a:tcPr>
                    <a:lnL w="12700" cmpd="sng">
                      <a:noFill/>
                    </a:lnL>
                    <a:lnR w="12700" cmpd="sng">
                      <a:noFill/>
                    </a:lnR>
                    <a:lnT w="12700" cmpd="sng">
                      <a:noFill/>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ZA" sz="1200" noProof="0">
                        <a:solidFill>
                          <a:schemeClr val="tx1"/>
                        </a:solidFill>
                      </a:endParaRPr>
                    </a:p>
                  </a:txBody>
                  <a:tcPr>
                    <a:lnL w="12700" cmpd="sng">
                      <a:noFill/>
                    </a:lnL>
                    <a:lnR w="12700" cmpd="sng">
                      <a:noFill/>
                    </a:lnR>
                    <a:lnT w="12700" cmpd="sng">
                      <a:noFill/>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17083985"/>
                  </a:ext>
                </a:extLst>
              </a:tr>
              <a:tr h="343266">
                <a:tc>
                  <a:txBody>
                    <a:bodyPr/>
                    <a:lstStyle/>
                    <a:p>
                      <a:pPr algn="l" rtl="0" fontAlgn="ctr"/>
                      <a:r>
                        <a:rPr lang="en-ZA" sz="1200" b="0" i="0" u="none" strike="noStrike" noProof="0">
                          <a:solidFill>
                            <a:srgbClr val="4D4D4D"/>
                          </a:solidFill>
                          <a:effectLst/>
                          <a:latin typeface="Arial" panose="020B0604020202020204" pitchFamily="34" charset="0"/>
                        </a:rPr>
                        <a:t>Inflation</a:t>
                      </a:r>
                    </a:p>
                  </a:txBody>
                  <a:tcPr marL="6350" marR="6350" marT="6351" marB="0" anchor="ct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ZA" sz="1200" noProof="0"/>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endParaRPr lang="en-ZA" sz="1200" noProof="0"/>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ZA" sz="1200" kern="1200" noProof="0">
                        <a:solidFill>
                          <a:schemeClr val="dk1"/>
                        </a:solidFill>
                        <a:latin typeface="+mn-lt"/>
                        <a:ea typeface="+mn-ea"/>
                        <a:cs typeface="+mn-cs"/>
                      </a:endParaRPr>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ZA" sz="1200" kern="1200" noProof="0">
                          <a:solidFill>
                            <a:schemeClr val="tx2"/>
                          </a:solidFill>
                          <a:latin typeface="+mn-lt"/>
                          <a:ea typeface="+mn-ea"/>
                          <a:cs typeface="+mn-cs"/>
                        </a:rPr>
                        <a:t>3</a:t>
                      </a:r>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ZA" sz="1200" kern="1200" noProof="0">
                          <a:solidFill>
                            <a:schemeClr val="tx2"/>
                          </a:solidFill>
                          <a:latin typeface="+mn-lt"/>
                          <a:ea typeface="+mn-ea"/>
                          <a:cs typeface="+mn-cs"/>
                        </a:rPr>
                        <a:t>Good and deteriorating</a:t>
                      </a:r>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338188"/>
                  </a:ext>
                </a:extLst>
              </a:tr>
              <a:tr h="343266">
                <a:tc>
                  <a:txBody>
                    <a:bodyPr/>
                    <a:lstStyle/>
                    <a:p>
                      <a:pPr algn="l" rtl="0" fontAlgn="ctr"/>
                      <a:r>
                        <a:rPr lang="en-ZA" sz="1200" b="0" i="0" u="none" strike="noStrike" noProof="0">
                          <a:solidFill>
                            <a:srgbClr val="4D4D4D"/>
                          </a:solidFill>
                          <a:effectLst/>
                          <a:latin typeface="Arial" panose="020B0604020202020204" pitchFamily="34" charset="0"/>
                        </a:rPr>
                        <a:t>Monetary policy </a:t>
                      </a:r>
                    </a:p>
                  </a:txBody>
                  <a:tcPr marL="6350" marR="6350" marT="6351" marB="0" anchor="ct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ZA" sz="1200" noProof="0"/>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ZA" sz="1200" noProof="0"/>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ZA" sz="1200" kern="1200" noProof="0">
                        <a:solidFill>
                          <a:schemeClr val="dk1"/>
                        </a:solidFill>
                        <a:latin typeface="+mn-lt"/>
                        <a:ea typeface="+mn-ea"/>
                        <a:cs typeface="+mn-cs"/>
                      </a:endParaRPr>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ZA" sz="1200" kern="1200" noProof="0">
                          <a:solidFill>
                            <a:schemeClr val="tx2"/>
                          </a:solidFill>
                          <a:latin typeface="+mn-lt"/>
                          <a:ea typeface="+mn-ea"/>
                          <a:cs typeface="+mn-cs"/>
                        </a:rPr>
                        <a:t>3</a:t>
                      </a:r>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ZA" sz="1200" kern="1200" noProof="0">
                          <a:solidFill>
                            <a:schemeClr val="tx2"/>
                          </a:solidFill>
                          <a:latin typeface="+mn-lt"/>
                          <a:ea typeface="+mn-ea"/>
                          <a:cs typeface="+mn-cs"/>
                        </a:rPr>
                        <a:t>Moderate and stable</a:t>
                      </a:r>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6897698"/>
                  </a:ext>
                </a:extLst>
              </a:tr>
              <a:tr h="343266">
                <a:tc>
                  <a:txBody>
                    <a:bodyPr/>
                    <a:lstStyle/>
                    <a:p>
                      <a:pPr algn="l" rtl="0" fontAlgn="ctr"/>
                      <a:r>
                        <a:rPr lang="en-ZA" sz="1200" b="0" i="0" u="none" strike="noStrike" noProof="0">
                          <a:solidFill>
                            <a:srgbClr val="4D4D4D"/>
                          </a:solidFill>
                          <a:effectLst/>
                          <a:latin typeface="Arial" panose="020B0604020202020204" pitchFamily="34" charset="0"/>
                        </a:rPr>
                        <a:t>Consumer spending </a:t>
                      </a:r>
                    </a:p>
                  </a:txBody>
                  <a:tcPr marL="6350" marR="6350" marT="6351" marB="0" anchor="ct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ZA" sz="1200" noProof="0"/>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ZA" sz="1200" noProof="0"/>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ZA" sz="1200" kern="1200" noProof="0">
                        <a:solidFill>
                          <a:schemeClr val="dk1"/>
                        </a:solidFill>
                        <a:latin typeface="+mn-lt"/>
                        <a:ea typeface="+mn-ea"/>
                        <a:cs typeface="+mn-cs"/>
                      </a:endParaRPr>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ZA" sz="1200" kern="1200" noProof="0">
                          <a:solidFill>
                            <a:schemeClr val="tx2"/>
                          </a:solidFill>
                          <a:latin typeface="+mn-lt"/>
                          <a:ea typeface="+mn-ea"/>
                          <a:cs typeface="+mn-cs"/>
                        </a:rPr>
                        <a:t>3</a:t>
                      </a:r>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ZA" sz="1200" kern="1200" noProof="0">
                          <a:solidFill>
                            <a:schemeClr val="tx2"/>
                          </a:solidFill>
                          <a:latin typeface="+mn-lt"/>
                          <a:ea typeface="+mn-ea"/>
                          <a:cs typeface="+mn-cs"/>
                        </a:rPr>
                        <a:t>Moderate and stable</a:t>
                      </a:r>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1336615"/>
                  </a:ext>
                </a:extLst>
              </a:tr>
              <a:tr h="343266">
                <a:tc>
                  <a:txBody>
                    <a:bodyPr/>
                    <a:lstStyle/>
                    <a:p>
                      <a:pPr algn="l" rtl="0" fontAlgn="ctr"/>
                      <a:r>
                        <a:rPr lang="en-ZA" sz="1200" b="0" i="0" u="none" strike="noStrike" noProof="0">
                          <a:solidFill>
                            <a:srgbClr val="4D4D4D"/>
                          </a:solidFill>
                          <a:effectLst/>
                          <a:latin typeface="Arial" panose="020B0604020202020204" pitchFamily="34" charset="0"/>
                        </a:rPr>
                        <a:t>Unemployment </a:t>
                      </a:r>
                    </a:p>
                  </a:txBody>
                  <a:tcPr marL="6350" marR="6350" marT="6351" marB="0" anchor="ct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ZA" sz="1200" noProof="0">
                        <a:highlight>
                          <a:srgbClr val="FF0000"/>
                        </a:highlight>
                      </a:endParaRPr>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ZA" sz="1200" noProof="0"/>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endParaRPr lang="en-ZA" sz="1200" noProof="0"/>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ZA" sz="1200" noProof="0">
                          <a:solidFill>
                            <a:schemeClr val="tx2"/>
                          </a:solidFill>
                        </a:rPr>
                        <a:t>2</a:t>
                      </a:r>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ZA" sz="1200" noProof="0">
                          <a:solidFill>
                            <a:schemeClr val="tx2"/>
                          </a:solidFill>
                        </a:rPr>
                        <a:t>Weak and stable</a:t>
                      </a:r>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60389125"/>
                  </a:ext>
                </a:extLst>
              </a:tr>
              <a:tr h="343266">
                <a:tc>
                  <a:txBody>
                    <a:bodyPr/>
                    <a:lstStyle/>
                    <a:p>
                      <a:pPr algn="l" rtl="0" fontAlgn="ctr"/>
                      <a:r>
                        <a:rPr lang="en-ZA" sz="1200" b="0" i="0" u="none" strike="noStrike" noProof="0">
                          <a:solidFill>
                            <a:srgbClr val="4D4D4D"/>
                          </a:solidFill>
                          <a:effectLst/>
                          <a:latin typeface="Arial" panose="020B0604020202020204" pitchFamily="34" charset="0"/>
                        </a:rPr>
                        <a:t>Confidence</a:t>
                      </a:r>
                    </a:p>
                  </a:txBody>
                  <a:tcPr marL="6350" marR="6350" marT="6351" marB="0" anchor="ct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ZA" sz="1200" noProof="0"/>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ZA" sz="1200" noProof="0"/>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ZA" sz="1200" noProof="0"/>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ZA" sz="1200" noProof="0">
                          <a:solidFill>
                            <a:schemeClr val="tx2"/>
                          </a:solidFill>
                        </a:rPr>
                        <a:t>3</a:t>
                      </a:r>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ZA" sz="1200" noProof="0">
                          <a:solidFill>
                            <a:schemeClr val="tx2"/>
                          </a:solidFill>
                        </a:rPr>
                        <a:t>Moderate and stable</a:t>
                      </a:r>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07125367"/>
                  </a:ext>
                </a:extLst>
              </a:tr>
              <a:tr h="343266">
                <a:tc>
                  <a:txBody>
                    <a:bodyPr/>
                    <a:lstStyle/>
                    <a:p>
                      <a:pPr algn="l" rtl="0" fontAlgn="ctr"/>
                      <a:r>
                        <a:rPr lang="en-ZA" sz="1200" b="0" i="0" u="none" strike="noStrike" noProof="0">
                          <a:solidFill>
                            <a:srgbClr val="4D4D4D"/>
                          </a:solidFill>
                          <a:effectLst/>
                          <a:latin typeface="Arial" panose="020B0604020202020204" pitchFamily="34" charset="0"/>
                        </a:rPr>
                        <a:t>Energy supply </a:t>
                      </a:r>
                    </a:p>
                  </a:txBody>
                  <a:tcPr marL="6350" marR="6350" marT="6351" marB="0" anchor="ct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ZA" sz="1200" noProof="0"/>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ZA" sz="1200" noProof="0"/>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endParaRPr lang="en-ZA" sz="1200" noProof="0"/>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ZA" sz="1200" noProof="0">
                          <a:solidFill>
                            <a:schemeClr val="tx2"/>
                          </a:solidFill>
                        </a:rPr>
                        <a:t>4</a:t>
                      </a:r>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ZA" sz="1200" noProof="0">
                          <a:solidFill>
                            <a:schemeClr val="tx2"/>
                          </a:solidFill>
                        </a:rPr>
                        <a:t>Good and stable</a:t>
                      </a:r>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1392900"/>
                  </a:ext>
                </a:extLst>
              </a:tr>
              <a:tr h="343266">
                <a:tc>
                  <a:txBody>
                    <a:bodyPr/>
                    <a:lstStyle/>
                    <a:p>
                      <a:pPr algn="l" rtl="0" fontAlgn="ctr"/>
                      <a:r>
                        <a:rPr lang="en-ZA" sz="1200" b="0" i="0" u="none" strike="noStrike" noProof="0">
                          <a:solidFill>
                            <a:srgbClr val="4D4D4D"/>
                          </a:solidFill>
                          <a:effectLst/>
                          <a:latin typeface="Arial" panose="020B0604020202020204" pitchFamily="34" charset="0"/>
                        </a:rPr>
                        <a:t>Water infrastructure </a:t>
                      </a:r>
                    </a:p>
                  </a:txBody>
                  <a:tcPr marL="6350" marR="6350" marT="6351" marB="0" anchor="ct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ZA" sz="1200" noProof="0"/>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ZA" sz="1200" noProof="0"/>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endParaRPr lang="en-ZA" sz="1200" noProof="0"/>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ZA" sz="1200" noProof="0">
                          <a:solidFill>
                            <a:schemeClr val="tx2"/>
                          </a:solidFill>
                        </a:rPr>
                        <a:t>2</a:t>
                      </a:r>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ZA" sz="1200" noProof="0">
                          <a:solidFill>
                            <a:schemeClr val="tx2"/>
                          </a:solidFill>
                        </a:rPr>
                        <a:t>Weak and stable, but starting to improve</a:t>
                      </a:r>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4106752"/>
                  </a:ext>
                </a:extLst>
              </a:tr>
              <a:tr h="343266">
                <a:tc>
                  <a:txBody>
                    <a:bodyPr/>
                    <a:lstStyle/>
                    <a:p>
                      <a:pPr algn="l" rtl="0" fontAlgn="ctr"/>
                      <a:r>
                        <a:rPr lang="en-ZA" sz="1200" b="0" i="0" u="none" strike="noStrike" noProof="0">
                          <a:solidFill>
                            <a:srgbClr val="4D4D4D"/>
                          </a:solidFill>
                          <a:effectLst/>
                          <a:latin typeface="Arial" panose="020B0604020202020204" pitchFamily="34" charset="0"/>
                        </a:rPr>
                        <a:t>Logistics (ports, railway)</a:t>
                      </a:r>
                    </a:p>
                  </a:txBody>
                  <a:tcPr marL="6350" marR="6350" marT="6351" marB="0" anchor="ct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ZA" sz="1200" noProof="0"/>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ZA" sz="1200" noProof="0"/>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ZA" sz="1200" noProof="0"/>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ZA" sz="1200" noProof="0">
                          <a:solidFill>
                            <a:schemeClr val="tx2"/>
                          </a:solidFill>
                        </a:rPr>
                        <a:t>4</a:t>
                      </a:r>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ZA" sz="1200" noProof="0">
                          <a:solidFill>
                            <a:schemeClr val="tx2"/>
                          </a:solidFill>
                        </a:rPr>
                        <a:t>Moderate and improving</a:t>
                      </a:r>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6959934"/>
                  </a:ext>
                </a:extLst>
              </a:tr>
              <a:tr h="343266">
                <a:tc>
                  <a:txBody>
                    <a:bodyPr/>
                    <a:lstStyle/>
                    <a:p>
                      <a:pPr algn="l" rtl="0" fontAlgn="ctr"/>
                      <a:r>
                        <a:rPr lang="en-ZA" sz="1200" b="0" i="0" u="none" strike="noStrike" noProof="0">
                          <a:solidFill>
                            <a:srgbClr val="4D4D4D"/>
                          </a:solidFill>
                          <a:effectLst/>
                          <a:latin typeface="Arial" panose="020B0604020202020204" pitchFamily="34" charset="0"/>
                        </a:rPr>
                        <a:t>Geopolitical tension &amp; trade</a:t>
                      </a:r>
                    </a:p>
                  </a:txBody>
                  <a:tcPr marL="6350" marR="6350" marT="6351" marB="0" anchor="ct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ZA" sz="1200" noProof="0"/>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endParaRPr lang="en-ZA" sz="1200" noProof="0"/>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ZA" sz="1200" noProof="0"/>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ZA" sz="1200" noProof="0">
                          <a:solidFill>
                            <a:schemeClr val="tx2"/>
                          </a:solidFill>
                        </a:rPr>
                        <a:t>1</a:t>
                      </a:r>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ZA" sz="1200" noProof="0">
                          <a:solidFill>
                            <a:schemeClr val="tx2"/>
                          </a:solidFill>
                        </a:rPr>
                        <a:t>Weak and deteriorating</a:t>
                      </a:r>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9838242"/>
                  </a:ext>
                </a:extLst>
              </a:tr>
              <a:tr h="343266">
                <a:tc>
                  <a:txBody>
                    <a:bodyPr/>
                    <a:lstStyle/>
                    <a:p>
                      <a:pPr algn="l" rtl="0" fontAlgn="ctr"/>
                      <a:r>
                        <a:rPr lang="en-ZA" sz="1200" b="0" i="0" u="none" strike="noStrike" noProof="0">
                          <a:solidFill>
                            <a:srgbClr val="4D4D4D"/>
                          </a:solidFill>
                          <a:effectLst/>
                          <a:latin typeface="Arial" panose="020B0604020202020204" pitchFamily="34" charset="0"/>
                        </a:rPr>
                        <a:t>Economic growth </a:t>
                      </a:r>
                    </a:p>
                  </a:txBody>
                  <a:tcPr marL="6350" marR="6350" marT="6351" marB="0" anchor="ct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ZA" sz="1200" noProof="0"/>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ZA" sz="1200" noProof="0"/>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endParaRPr lang="en-ZA" sz="1200" noProof="0"/>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ZA" sz="1200" noProof="0">
                          <a:solidFill>
                            <a:schemeClr val="tx2"/>
                          </a:solidFill>
                        </a:rPr>
                        <a:t>2</a:t>
                      </a:r>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ZA" sz="1200" noProof="0">
                          <a:solidFill>
                            <a:schemeClr val="tx2"/>
                          </a:solidFill>
                        </a:rPr>
                        <a:t>Weak and stable</a:t>
                      </a:r>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2475614"/>
                  </a:ext>
                </a:extLst>
              </a:tr>
              <a:tr h="343266">
                <a:tc>
                  <a:txBody>
                    <a:bodyPr/>
                    <a:lstStyle/>
                    <a:p>
                      <a:pPr algn="l" rtl="0" fontAlgn="ctr"/>
                      <a:r>
                        <a:rPr lang="en-ZA" sz="1200" b="0" i="0" u="none" strike="noStrike" noProof="0">
                          <a:solidFill>
                            <a:srgbClr val="4D4D4D"/>
                          </a:solidFill>
                          <a:effectLst/>
                          <a:latin typeface="Arial" panose="020B0604020202020204" pitchFamily="34" charset="0"/>
                        </a:rPr>
                        <a:t>Fiscus </a:t>
                      </a:r>
                    </a:p>
                  </a:txBody>
                  <a:tcPr marL="6350" marR="6350" marT="6351" marB="0" anchor="ct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ZA" sz="1200" noProof="0"/>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ZA" sz="1200" noProof="0"/>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ZA" sz="1200" noProof="0"/>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ZA" sz="1200" noProof="0">
                          <a:solidFill>
                            <a:schemeClr val="tx2"/>
                          </a:solidFill>
                        </a:rPr>
                        <a:t>4</a:t>
                      </a:r>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ZA" sz="1200" noProof="0">
                          <a:solidFill>
                            <a:schemeClr val="tx2"/>
                          </a:solidFill>
                        </a:rPr>
                        <a:t>Moderate and improving</a:t>
                      </a:r>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5773946"/>
                  </a:ext>
                </a:extLst>
              </a:tr>
              <a:tr h="343266">
                <a:tc>
                  <a:txBody>
                    <a:bodyPr/>
                    <a:lstStyle/>
                    <a:p>
                      <a:pPr algn="l" rtl="0" fontAlgn="ctr"/>
                      <a:r>
                        <a:rPr lang="en-ZA" sz="1200" b="0" i="0" u="none" strike="noStrike" noProof="0">
                          <a:solidFill>
                            <a:srgbClr val="4D4D4D"/>
                          </a:solidFill>
                          <a:effectLst/>
                          <a:latin typeface="Arial" panose="020B0604020202020204" pitchFamily="34" charset="0"/>
                        </a:rPr>
                        <a:t>Earnings </a:t>
                      </a:r>
                    </a:p>
                  </a:txBody>
                  <a:tcPr marL="6350" marR="6350" marT="6351" marB="0" anchor="ct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ZA" sz="1200" noProof="0"/>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ZA" sz="1200" noProof="0"/>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endParaRPr lang="en-ZA" sz="1200" noProof="0"/>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ZA" sz="1200" noProof="0">
                          <a:solidFill>
                            <a:schemeClr val="tx2"/>
                          </a:solidFill>
                        </a:rPr>
                        <a:t>4</a:t>
                      </a:r>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ZA" sz="1200" noProof="0">
                          <a:solidFill>
                            <a:schemeClr val="tx2"/>
                          </a:solidFill>
                        </a:rPr>
                        <a:t>Good and stable, may deteriorate</a:t>
                      </a:r>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140216"/>
                  </a:ext>
                </a:extLst>
              </a:tr>
              <a:tr h="343266">
                <a:tc>
                  <a:txBody>
                    <a:bodyPr/>
                    <a:lstStyle/>
                    <a:p>
                      <a:pPr algn="l" rtl="0" fontAlgn="ctr"/>
                      <a:r>
                        <a:rPr lang="en-ZA" sz="1200" b="0" i="0" u="none" strike="noStrike" noProof="0">
                          <a:solidFill>
                            <a:srgbClr val="4D4D4D"/>
                          </a:solidFill>
                          <a:effectLst/>
                          <a:latin typeface="Arial" panose="020B0604020202020204" pitchFamily="34" charset="0"/>
                        </a:rPr>
                        <a:t>Valuations </a:t>
                      </a:r>
                    </a:p>
                  </a:txBody>
                  <a:tcPr marL="6350" marR="6350" marT="6351" marB="0" anchor="ct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ZA" sz="1200" noProof="0"/>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ZA" sz="1200" noProof="0"/>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r>
                        <a:rPr lang="en-ZA" sz="1200" noProof="0"/>
                        <a:t>   </a:t>
                      </a:r>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ZA" sz="1200" noProof="0">
                          <a:solidFill>
                            <a:schemeClr val="tx2"/>
                          </a:solidFill>
                        </a:rPr>
                        <a:t>4</a:t>
                      </a:r>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ZA" sz="1200" noProof="0">
                          <a:solidFill>
                            <a:schemeClr val="tx2"/>
                          </a:solidFill>
                        </a:rPr>
                        <a:t>Good and stable</a:t>
                      </a:r>
                    </a:p>
                  </a:txBody>
                  <a:tcP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5850058"/>
                  </a:ext>
                </a:extLst>
              </a:tr>
            </a:tbl>
          </a:graphicData>
        </a:graphic>
      </p:graphicFrame>
      <p:graphicFrame>
        <p:nvGraphicFramePr>
          <p:cNvPr id="5" name="Table 4">
            <a:extLst>
              <a:ext uri="{FF2B5EF4-FFF2-40B4-BE49-F238E27FC236}">
                <a16:creationId xmlns:a16="http://schemas.microsoft.com/office/drawing/2014/main" id="{8C734B6C-0509-5996-6F64-F4DCEA2A7A2E}"/>
              </a:ext>
            </a:extLst>
          </p:cNvPr>
          <p:cNvGraphicFramePr>
            <a:graphicFrameLocks noGrp="1"/>
          </p:cNvGraphicFramePr>
          <p:nvPr/>
        </p:nvGraphicFramePr>
        <p:xfrm>
          <a:off x="7232073" y="315076"/>
          <a:ext cx="4464624" cy="472647"/>
        </p:xfrm>
        <a:graphic>
          <a:graphicData uri="http://schemas.openxmlformats.org/drawingml/2006/table">
            <a:tbl>
              <a:tblPr firstRow="1" bandRow="1">
                <a:tableStyleId>{5C22544A-7EE6-4342-B048-85BDC9FD1C3A}</a:tableStyleId>
              </a:tblPr>
              <a:tblGrid>
                <a:gridCol w="1116156">
                  <a:extLst>
                    <a:ext uri="{9D8B030D-6E8A-4147-A177-3AD203B41FA5}">
                      <a16:colId xmlns:a16="http://schemas.microsoft.com/office/drawing/2014/main" val="4048151041"/>
                    </a:ext>
                  </a:extLst>
                </a:gridCol>
                <a:gridCol w="1116156">
                  <a:extLst>
                    <a:ext uri="{9D8B030D-6E8A-4147-A177-3AD203B41FA5}">
                      <a16:colId xmlns:a16="http://schemas.microsoft.com/office/drawing/2014/main" val="3932741998"/>
                    </a:ext>
                  </a:extLst>
                </a:gridCol>
                <a:gridCol w="1116156">
                  <a:extLst>
                    <a:ext uri="{9D8B030D-6E8A-4147-A177-3AD203B41FA5}">
                      <a16:colId xmlns:a16="http://schemas.microsoft.com/office/drawing/2014/main" val="1968306810"/>
                    </a:ext>
                  </a:extLst>
                </a:gridCol>
                <a:gridCol w="1116156">
                  <a:extLst>
                    <a:ext uri="{9D8B030D-6E8A-4147-A177-3AD203B41FA5}">
                      <a16:colId xmlns:a16="http://schemas.microsoft.com/office/drawing/2014/main" val="2883256454"/>
                    </a:ext>
                  </a:extLst>
                </a:gridCol>
              </a:tblGrid>
              <a:tr h="211275">
                <a:tc gridSpan="4">
                  <a:txBody>
                    <a:bodyPr/>
                    <a:lstStyle/>
                    <a:p>
                      <a:pPr algn="ctr"/>
                      <a:r>
                        <a:rPr lang="en-ZA" sz="800" noProof="0">
                          <a:solidFill>
                            <a:schemeClr val="tx2"/>
                          </a:solidFill>
                        </a:rPr>
                        <a:t>Key</a:t>
                      </a:r>
                    </a:p>
                  </a:txBody>
                  <a:tcPr anchor="ct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endParaRPr/>
                    </a:p>
                  </a:txBody>
                  <a:tcPr anchor="ct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endParaRPr/>
                    </a:p>
                  </a:txBody>
                  <a:tcPr anchor="ct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endParaRPr/>
                    </a:p>
                  </a:txBody>
                  <a:tcPr anchor="ct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91192244"/>
                  </a:ext>
                </a:extLst>
              </a:tr>
              <a:tr h="259287">
                <a:tc>
                  <a:txBody>
                    <a:bodyPr/>
                    <a:lstStyle/>
                    <a:p>
                      <a:r>
                        <a:rPr lang="en-ZA" sz="800" b="1" noProof="0">
                          <a:solidFill>
                            <a:schemeClr val="tx2"/>
                          </a:solidFill>
                        </a:rPr>
                        <a:t>Level</a:t>
                      </a:r>
                    </a:p>
                  </a:txBody>
                  <a:tcPr anchor="ct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ZA" sz="800" noProof="0">
                          <a:solidFill>
                            <a:schemeClr val="tx1"/>
                          </a:solidFill>
                        </a:rPr>
                        <a:t>Weak</a:t>
                      </a:r>
                    </a:p>
                  </a:txBody>
                  <a:tcPr anchor="ct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ZA" sz="800" noProof="0">
                          <a:solidFill>
                            <a:schemeClr val="tx1"/>
                          </a:solidFill>
                        </a:rPr>
                        <a:t>Moderate</a:t>
                      </a:r>
                    </a:p>
                  </a:txBody>
                  <a:tcPr anchor="ct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r>
                        <a:rPr lang="en-ZA" sz="800" noProof="0">
                          <a:solidFill>
                            <a:schemeClr val="tx1"/>
                          </a:solidFill>
                        </a:rPr>
                        <a:t>Good</a:t>
                      </a:r>
                    </a:p>
                  </a:txBody>
                  <a:tcPr anchor="ctr">
                    <a:lnL w="12700" cap="flat" cmpd="sng" algn="ctr">
                      <a:solidFill>
                        <a:schemeClr val="tx1">
                          <a:lumMod val="95000"/>
                        </a:schemeClr>
                      </a:solidFill>
                      <a:prstDash val="solid"/>
                      <a:round/>
                      <a:headEnd type="none" w="med" len="med"/>
                      <a:tailEnd type="none" w="med" len="med"/>
                    </a:lnL>
                    <a:lnR w="12700" cap="flat" cmpd="sng" algn="ctr">
                      <a:solidFill>
                        <a:schemeClr val="tx1">
                          <a:lumMod val="95000"/>
                        </a:schemeClr>
                      </a:solidFill>
                      <a:prstDash val="solid"/>
                      <a:round/>
                      <a:headEnd type="none" w="med" len="med"/>
                      <a:tailEnd type="none" w="med" len="med"/>
                    </a:lnR>
                    <a:lnT w="12700" cap="flat" cmpd="sng" algn="ctr">
                      <a:solidFill>
                        <a:schemeClr val="tx1">
                          <a:lumMod val="95000"/>
                        </a:schemeClr>
                      </a:solidFill>
                      <a:prstDash val="solid"/>
                      <a:round/>
                      <a:headEnd type="none" w="med" len="med"/>
                      <a:tailEnd type="none" w="med" len="med"/>
                    </a:lnT>
                    <a:lnB w="12700" cap="flat" cmpd="sng" algn="ctr">
                      <a:solidFill>
                        <a:schemeClr val="tx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2548334107"/>
                  </a:ext>
                </a:extLst>
              </a:tr>
            </a:tbl>
          </a:graphicData>
        </a:graphic>
      </p:graphicFrame>
      <p:cxnSp>
        <p:nvCxnSpPr>
          <p:cNvPr id="6" name="Straight Arrow Connector 5">
            <a:extLst>
              <a:ext uri="{FF2B5EF4-FFF2-40B4-BE49-F238E27FC236}">
                <a16:creationId xmlns:a16="http://schemas.microsoft.com/office/drawing/2014/main" id="{5E4AAE28-7452-4BBC-5276-A58040B2F9E0}"/>
              </a:ext>
            </a:extLst>
          </p:cNvPr>
          <p:cNvCxnSpPr/>
          <p:nvPr/>
        </p:nvCxnSpPr>
        <p:spPr>
          <a:xfrm>
            <a:off x="5162626" y="3815822"/>
            <a:ext cx="609600" cy="0"/>
          </a:xfrm>
          <a:prstGeom prst="straightConnector1">
            <a:avLst/>
          </a:prstGeom>
          <a:ln w="57150">
            <a:solidFill>
              <a:schemeClr val="accent6">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C81CB93A-2B11-4E77-3C63-A891FD69F573}"/>
              </a:ext>
            </a:extLst>
          </p:cNvPr>
          <p:cNvCxnSpPr/>
          <p:nvPr/>
        </p:nvCxnSpPr>
        <p:spPr>
          <a:xfrm flipH="1">
            <a:off x="3954783" y="5536485"/>
            <a:ext cx="559837" cy="0"/>
          </a:xfrm>
          <a:prstGeom prst="straightConnector1">
            <a:avLst/>
          </a:prstGeom>
          <a:ln w="5715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07591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4EC27-A6F3-CD4F-1FA2-1C237CAE69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742958-0682-A452-7F0B-B8F62A431F58}"/>
              </a:ext>
            </a:extLst>
          </p:cNvPr>
          <p:cNvSpPr>
            <a:spLocks noGrp="1"/>
          </p:cNvSpPr>
          <p:nvPr>
            <p:ph type="title"/>
          </p:nvPr>
        </p:nvSpPr>
        <p:spPr/>
        <p:txBody>
          <a:bodyPr/>
          <a:lstStyle/>
          <a:p>
            <a:r>
              <a:rPr lang="en-ZA" noProof="0"/>
              <a:t>Market Forecasts</a:t>
            </a:r>
          </a:p>
        </p:txBody>
      </p:sp>
      <p:sp>
        <p:nvSpPr>
          <p:cNvPr id="4" name="TextBox 3">
            <a:extLst>
              <a:ext uri="{FF2B5EF4-FFF2-40B4-BE49-F238E27FC236}">
                <a16:creationId xmlns:a16="http://schemas.microsoft.com/office/drawing/2014/main" id="{E42F9549-FD9A-A6AE-963C-1AE7666E7D6B}"/>
              </a:ext>
            </a:extLst>
          </p:cNvPr>
          <p:cNvSpPr txBox="1"/>
          <p:nvPr/>
        </p:nvSpPr>
        <p:spPr bwMode="gray">
          <a:xfrm>
            <a:off x="358774" y="6168637"/>
            <a:ext cx="6060880" cy="219393"/>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800" b="0" i="1" u="none" strike="noStrike" kern="1200" cap="none" spc="0" normalizeH="0" baseline="0" noProof="0">
                <a:ln>
                  <a:noFill/>
                </a:ln>
                <a:solidFill>
                  <a:srgbClr val="3A3535"/>
                </a:solidFill>
                <a:effectLst/>
                <a:uLnTx/>
                <a:uFillTx/>
                <a:latin typeface="Arial"/>
                <a:ea typeface="+mn-ea"/>
                <a:cs typeface="Arial" pitchFamily="34" charset="0"/>
              </a:rPr>
              <a:t>Source: Bloomberg, Morningstar Direct, Absa Investments, January 2026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800" b="0" i="1" u="none" strike="noStrike" kern="1200" cap="none" spc="0" normalizeH="0" baseline="0" noProof="0">
                <a:ln>
                  <a:noFill/>
                </a:ln>
                <a:solidFill>
                  <a:srgbClr val="3A3535"/>
                </a:solidFill>
                <a:effectLst/>
                <a:uLnTx/>
                <a:uFillTx/>
                <a:latin typeface="Arial"/>
                <a:ea typeface="+mn-ea"/>
                <a:cs typeface="Arial" pitchFamily="34" charset="0"/>
              </a:rPr>
              <a:t>YTD as at 31 May 2026</a:t>
            </a:r>
          </a:p>
        </p:txBody>
      </p:sp>
      <p:graphicFrame>
        <p:nvGraphicFramePr>
          <p:cNvPr id="5" name="Table 4">
            <a:extLst>
              <a:ext uri="{FF2B5EF4-FFF2-40B4-BE49-F238E27FC236}">
                <a16:creationId xmlns:a16="http://schemas.microsoft.com/office/drawing/2014/main" id="{C0EC55FF-EC32-C461-777B-1666EECAC794}"/>
              </a:ext>
            </a:extLst>
          </p:cNvPr>
          <p:cNvGraphicFramePr>
            <a:graphicFrameLocks noGrp="1"/>
          </p:cNvGraphicFramePr>
          <p:nvPr/>
        </p:nvGraphicFramePr>
        <p:xfrm>
          <a:off x="358773" y="1278869"/>
          <a:ext cx="11337925" cy="4708275"/>
        </p:xfrm>
        <a:graphic>
          <a:graphicData uri="http://schemas.openxmlformats.org/drawingml/2006/table">
            <a:tbl>
              <a:tblPr/>
              <a:tblGrid>
                <a:gridCol w="4177485">
                  <a:extLst>
                    <a:ext uri="{9D8B030D-6E8A-4147-A177-3AD203B41FA5}">
                      <a16:colId xmlns:a16="http://schemas.microsoft.com/office/drawing/2014/main" val="858659776"/>
                    </a:ext>
                  </a:extLst>
                </a:gridCol>
                <a:gridCol w="895055">
                  <a:extLst>
                    <a:ext uri="{9D8B030D-6E8A-4147-A177-3AD203B41FA5}">
                      <a16:colId xmlns:a16="http://schemas.microsoft.com/office/drawing/2014/main" val="3614255204"/>
                    </a:ext>
                  </a:extLst>
                </a:gridCol>
                <a:gridCol w="895055">
                  <a:extLst>
                    <a:ext uri="{9D8B030D-6E8A-4147-A177-3AD203B41FA5}">
                      <a16:colId xmlns:a16="http://schemas.microsoft.com/office/drawing/2014/main" val="520446380"/>
                    </a:ext>
                  </a:extLst>
                </a:gridCol>
                <a:gridCol w="895055">
                  <a:extLst>
                    <a:ext uri="{9D8B030D-6E8A-4147-A177-3AD203B41FA5}">
                      <a16:colId xmlns:a16="http://schemas.microsoft.com/office/drawing/2014/main" val="4103504816"/>
                    </a:ext>
                  </a:extLst>
                </a:gridCol>
                <a:gridCol w="895055">
                  <a:extLst>
                    <a:ext uri="{9D8B030D-6E8A-4147-A177-3AD203B41FA5}">
                      <a16:colId xmlns:a16="http://schemas.microsoft.com/office/drawing/2014/main" val="1737510744"/>
                    </a:ext>
                  </a:extLst>
                </a:gridCol>
                <a:gridCol w="895055">
                  <a:extLst>
                    <a:ext uri="{9D8B030D-6E8A-4147-A177-3AD203B41FA5}">
                      <a16:colId xmlns:a16="http://schemas.microsoft.com/office/drawing/2014/main" val="1414255155"/>
                    </a:ext>
                  </a:extLst>
                </a:gridCol>
                <a:gridCol w="895055">
                  <a:extLst>
                    <a:ext uri="{9D8B030D-6E8A-4147-A177-3AD203B41FA5}">
                      <a16:colId xmlns:a16="http://schemas.microsoft.com/office/drawing/2014/main" val="3609155448"/>
                    </a:ext>
                  </a:extLst>
                </a:gridCol>
                <a:gridCol w="895055">
                  <a:extLst>
                    <a:ext uri="{9D8B030D-6E8A-4147-A177-3AD203B41FA5}">
                      <a16:colId xmlns:a16="http://schemas.microsoft.com/office/drawing/2014/main" val="862915416"/>
                    </a:ext>
                  </a:extLst>
                </a:gridCol>
                <a:gridCol w="895055">
                  <a:extLst>
                    <a:ext uri="{9D8B030D-6E8A-4147-A177-3AD203B41FA5}">
                      <a16:colId xmlns:a16="http://schemas.microsoft.com/office/drawing/2014/main" val="3621871951"/>
                    </a:ext>
                  </a:extLst>
                </a:gridCol>
              </a:tblGrid>
              <a:tr h="352341">
                <a:tc>
                  <a:txBody>
                    <a:bodyPr/>
                    <a:lstStyle/>
                    <a:p>
                      <a:pPr algn="l" fontAlgn="ctr"/>
                      <a:r>
                        <a:rPr lang="en-ZA" sz="1100" b="1" i="0" u="none" strike="noStrike" noProof="0">
                          <a:solidFill>
                            <a:srgbClr val="FFFFFF"/>
                          </a:solidFill>
                          <a:effectLst/>
                          <a:latin typeface="+mn-lt"/>
                        </a:rPr>
                        <a:t> </a:t>
                      </a:r>
                    </a:p>
                  </a:txBody>
                  <a:tcPr marL="7620" marR="7620" marT="7620" marB="0" anchor="ctr">
                    <a:lnL>
                      <a:noFill/>
                    </a:lnL>
                    <a:lnR>
                      <a:noFill/>
                    </a:lnR>
                    <a:lnT>
                      <a:noFill/>
                    </a:lnT>
                    <a:lnB>
                      <a:noFill/>
                    </a:lnB>
                    <a:solidFill>
                      <a:schemeClr val="accent1"/>
                    </a:solidFill>
                  </a:tcPr>
                </a:tc>
                <a:tc>
                  <a:txBody>
                    <a:bodyPr/>
                    <a:lstStyle/>
                    <a:p>
                      <a:pPr algn="ctr" fontAlgn="ctr"/>
                      <a:r>
                        <a:rPr lang="en-ZA" sz="1100" b="1" i="0" u="none" strike="noStrike" noProof="0">
                          <a:solidFill>
                            <a:srgbClr val="FFFFFF"/>
                          </a:solidFill>
                          <a:effectLst/>
                          <a:latin typeface="+mn-lt"/>
                        </a:rPr>
                        <a:t>2021</a:t>
                      </a:r>
                    </a:p>
                  </a:txBody>
                  <a:tcPr marL="7620" marR="7620" marT="7620" marB="0" anchor="ctr">
                    <a:lnL>
                      <a:noFill/>
                    </a:lnL>
                    <a:lnR>
                      <a:noFill/>
                    </a:lnR>
                    <a:lnT>
                      <a:noFill/>
                    </a:lnT>
                    <a:lnB>
                      <a:noFill/>
                    </a:lnB>
                    <a:solidFill>
                      <a:schemeClr val="accent1"/>
                    </a:solidFill>
                  </a:tcPr>
                </a:tc>
                <a:tc>
                  <a:txBody>
                    <a:bodyPr/>
                    <a:lstStyle/>
                    <a:p>
                      <a:pPr algn="ctr" fontAlgn="ctr"/>
                      <a:r>
                        <a:rPr lang="en-ZA" sz="1100" b="1" i="0" u="none" strike="noStrike" noProof="0">
                          <a:solidFill>
                            <a:srgbClr val="FFFFFF"/>
                          </a:solidFill>
                          <a:effectLst/>
                          <a:latin typeface="+mn-lt"/>
                        </a:rPr>
                        <a:t>2022</a:t>
                      </a:r>
                    </a:p>
                  </a:txBody>
                  <a:tcPr marL="7620" marR="7620" marT="7620" marB="0" anchor="ctr">
                    <a:lnL>
                      <a:noFill/>
                    </a:lnL>
                    <a:lnR>
                      <a:noFill/>
                    </a:lnR>
                    <a:lnT>
                      <a:noFill/>
                    </a:lnT>
                    <a:lnB>
                      <a:noFill/>
                    </a:lnB>
                    <a:solidFill>
                      <a:schemeClr val="accent1"/>
                    </a:solidFill>
                  </a:tcPr>
                </a:tc>
                <a:tc>
                  <a:txBody>
                    <a:bodyPr/>
                    <a:lstStyle/>
                    <a:p>
                      <a:pPr algn="ctr" fontAlgn="ctr"/>
                      <a:r>
                        <a:rPr lang="en-ZA" sz="1100" b="1" i="0" u="none" strike="noStrike" noProof="0">
                          <a:solidFill>
                            <a:srgbClr val="FFFFFF"/>
                          </a:solidFill>
                          <a:effectLst/>
                          <a:latin typeface="+mn-lt"/>
                        </a:rPr>
                        <a:t>2023</a:t>
                      </a:r>
                    </a:p>
                  </a:txBody>
                  <a:tcPr marL="7620" marR="7620" marT="7620" marB="0" anchor="ctr">
                    <a:lnL>
                      <a:noFill/>
                    </a:lnL>
                    <a:lnR>
                      <a:noFill/>
                    </a:lnR>
                    <a:lnT>
                      <a:noFill/>
                    </a:lnT>
                    <a:lnB>
                      <a:noFill/>
                    </a:lnB>
                    <a:solidFill>
                      <a:schemeClr val="accent1"/>
                    </a:solidFill>
                  </a:tcPr>
                </a:tc>
                <a:tc>
                  <a:txBody>
                    <a:bodyPr/>
                    <a:lstStyle/>
                    <a:p>
                      <a:pPr algn="ctr" fontAlgn="ctr"/>
                      <a:r>
                        <a:rPr lang="en-ZA" sz="1100" b="1" i="0" u="none" strike="noStrike" noProof="0">
                          <a:solidFill>
                            <a:srgbClr val="FFFFFF"/>
                          </a:solidFill>
                          <a:effectLst/>
                          <a:latin typeface="+mn-lt"/>
                        </a:rPr>
                        <a:t>2024</a:t>
                      </a:r>
                    </a:p>
                  </a:txBody>
                  <a:tcPr marL="7620" marR="7620" marT="7620" marB="0" anchor="ctr">
                    <a:lnL>
                      <a:noFill/>
                    </a:lnL>
                    <a:lnR>
                      <a:noFill/>
                    </a:lnR>
                    <a:lnT>
                      <a:noFill/>
                    </a:lnT>
                    <a:lnB>
                      <a:noFill/>
                    </a:lnB>
                    <a:solidFill>
                      <a:schemeClr val="accent1"/>
                    </a:solidFill>
                  </a:tcPr>
                </a:tc>
                <a:tc>
                  <a:txBody>
                    <a:bodyPr/>
                    <a:lstStyle/>
                    <a:p>
                      <a:pPr algn="ctr" fontAlgn="ctr"/>
                      <a:r>
                        <a:rPr lang="en-ZA" sz="1100" b="1" i="0" u="none" strike="noStrike" noProof="0">
                          <a:solidFill>
                            <a:srgbClr val="FFFFFF"/>
                          </a:solidFill>
                          <a:effectLst/>
                          <a:latin typeface="+mn-lt"/>
                        </a:rPr>
                        <a:t>2025</a:t>
                      </a:r>
                    </a:p>
                  </a:txBody>
                  <a:tcPr marL="7620" marR="7620" marT="7620" marB="0" anchor="ctr">
                    <a:lnL>
                      <a:noFill/>
                    </a:lnL>
                    <a:lnR>
                      <a:noFill/>
                    </a:lnR>
                    <a:lnT>
                      <a:noFill/>
                    </a:lnT>
                    <a:lnB>
                      <a:noFill/>
                    </a:lnB>
                    <a:solidFill>
                      <a:schemeClr val="accent1"/>
                    </a:solidFill>
                  </a:tcPr>
                </a:tc>
                <a:tc>
                  <a:txBody>
                    <a:bodyPr/>
                    <a:lstStyle/>
                    <a:p>
                      <a:pPr algn="ctr" fontAlgn="ctr"/>
                      <a:r>
                        <a:rPr lang="en-ZA" sz="1100" b="1" i="0" u="none" strike="noStrike" noProof="0">
                          <a:solidFill>
                            <a:srgbClr val="FFFFFF"/>
                          </a:solidFill>
                          <a:effectLst/>
                          <a:latin typeface="+mn-lt"/>
                        </a:rPr>
                        <a:t>2026 YTD</a:t>
                      </a:r>
                    </a:p>
                  </a:txBody>
                  <a:tcPr marL="7620" marR="7620" marT="7620" marB="0" anchor="ctr">
                    <a:lnL>
                      <a:noFill/>
                    </a:lnL>
                    <a:lnR>
                      <a:noFill/>
                    </a:lnR>
                    <a:lnT>
                      <a:noFill/>
                    </a:lnT>
                    <a:lnB>
                      <a:noFill/>
                    </a:lnB>
                    <a:solidFill>
                      <a:schemeClr val="accent1"/>
                    </a:solidFill>
                  </a:tcPr>
                </a:tc>
                <a:tc>
                  <a:txBody>
                    <a:bodyPr/>
                    <a:lstStyle/>
                    <a:p>
                      <a:pPr algn="ctr" fontAlgn="ctr"/>
                      <a:r>
                        <a:rPr lang="en-ZA" sz="1100" b="1" i="0" u="none" strike="noStrike" noProof="0">
                          <a:solidFill>
                            <a:srgbClr val="FFFFFF"/>
                          </a:solidFill>
                          <a:effectLst/>
                          <a:latin typeface="+mn-lt"/>
                        </a:rPr>
                        <a:t>20F</a:t>
                      </a:r>
                    </a:p>
                  </a:txBody>
                  <a:tcPr marL="7620" marR="7620" marT="7620" marB="0" anchor="ctr">
                    <a:lnL>
                      <a:noFill/>
                    </a:lnL>
                    <a:lnR>
                      <a:noFill/>
                    </a:lnR>
                    <a:lnT>
                      <a:noFill/>
                    </a:lnT>
                    <a:lnB>
                      <a:noFill/>
                    </a:lnB>
                    <a:solidFill>
                      <a:schemeClr val="accent1"/>
                    </a:solidFill>
                  </a:tcPr>
                </a:tc>
                <a:tc>
                  <a:txBody>
                    <a:bodyPr/>
                    <a:lstStyle/>
                    <a:p>
                      <a:pPr algn="ctr" fontAlgn="ctr"/>
                      <a:r>
                        <a:rPr lang="en-ZA" sz="1100" b="1" i="0" u="none" strike="noStrike" noProof="0">
                          <a:solidFill>
                            <a:srgbClr val="FFFFFF"/>
                          </a:solidFill>
                          <a:effectLst/>
                          <a:latin typeface="+mn-lt"/>
                        </a:rPr>
                        <a:t>5 Yr. Ann F*</a:t>
                      </a:r>
                    </a:p>
                  </a:txBody>
                  <a:tcPr marL="7620" marR="7620" marT="7620" marB="0" anchor="ctr">
                    <a:lnL>
                      <a:noFill/>
                    </a:lnL>
                    <a:lnR>
                      <a:noFill/>
                    </a:lnR>
                    <a:lnT>
                      <a:noFill/>
                    </a:lnT>
                    <a:lnB>
                      <a:noFill/>
                    </a:lnB>
                    <a:solidFill>
                      <a:schemeClr val="accent1"/>
                    </a:solidFill>
                  </a:tcPr>
                </a:tc>
                <a:extLst>
                  <a:ext uri="{0D108BD9-81ED-4DB2-BD59-A6C34878D82A}">
                    <a16:rowId xmlns:a16="http://schemas.microsoft.com/office/drawing/2014/main" val="1680084064"/>
                  </a:ext>
                </a:extLst>
              </a:tr>
              <a:tr h="395994">
                <a:tc>
                  <a:txBody>
                    <a:bodyPr/>
                    <a:lstStyle/>
                    <a:p>
                      <a:pPr algn="l" fontAlgn="ctr"/>
                      <a:r>
                        <a:rPr lang="en-ZA" sz="1100" b="1" i="0" u="none" strike="noStrike" noProof="0">
                          <a:solidFill>
                            <a:schemeClr val="bg1">
                              <a:lumMod val="50000"/>
                            </a:schemeClr>
                          </a:solidFill>
                          <a:effectLst/>
                          <a:latin typeface="+mn-lt"/>
                        </a:rPr>
                        <a:t>South Africa – ZAR-Denominated </a:t>
                      </a:r>
                    </a:p>
                  </a:txBody>
                  <a:tcPr marL="7620" marR="7620" marT="7620" marB="0" anchor="ctr">
                    <a:lnL>
                      <a:noFill/>
                    </a:lnL>
                    <a:lnR>
                      <a:noFill/>
                    </a:lnR>
                    <a:lnT>
                      <a:noFill/>
                    </a:lnT>
                    <a:lnB>
                      <a:noFill/>
                    </a:lnB>
                  </a:tcPr>
                </a:tc>
                <a:tc>
                  <a:txBody>
                    <a:bodyPr/>
                    <a:lstStyle/>
                    <a:p>
                      <a:pPr algn="l" fontAlgn="ctr"/>
                      <a:endParaRPr lang="en-ZA" sz="1100" b="1" i="0" u="none" strike="noStrike" noProof="0">
                        <a:solidFill>
                          <a:schemeClr val="bg1">
                            <a:lumMod val="50000"/>
                          </a:schemeClr>
                        </a:solidFill>
                        <a:effectLst/>
                        <a:latin typeface="+mn-lt"/>
                      </a:endParaRPr>
                    </a:p>
                  </a:txBody>
                  <a:tcPr marL="7620" marR="7620" marT="7620" marB="0" anchor="ctr">
                    <a:lnL>
                      <a:noFill/>
                    </a:lnL>
                    <a:lnR>
                      <a:noFill/>
                    </a:lnR>
                    <a:lnT>
                      <a:noFill/>
                    </a:lnT>
                    <a:lnB>
                      <a:noFill/>
                    </a:lnB>
                  </a:tcPr>
                </a:tc>
                <a:tc>
                  <a:txBody>
                    <a:bodyPr/>
                    <a:lstStyle/>
                    <a:p>
                      <a:pPr algn="l" fontAlgn="ctr"/>
                      <a:endParaRPr lang="en-ZA" sz="1100" b="1" i="0" u="none" strike="noStrike" noProof="0">
                        <a:solidFill>
                          <a:schemeClr val="bg1">
                            <a:lumMod val="50000"/>
                          </a:schemeClr>
                        </a:solidFill>
                        <a:effectLst/>
                        <a:latin typeface="+mn-lt"/>
                      </a:endParaRPr>
                    </a:p>
                  </a:txBody>
                  <a:tcPr marL="7620" marR="7620" marT="7620" marB="0" anchor="ctr">
                    <a:lnL>
                      <a:noFill/>
                    </a:lnL>
                    <a:lnR>
                      <a:noFill/>
                    </a:lnR>
                    <a:lnT>
                      <a:noFill/>
                    </a:lnT>
                    <a:lnB>
                      <a:noFill/>
                    </a:lnB>
                  </a:tcPr>
                </a:tc>
                <a:tc>
                  <a:txBody>
                    <a:bodyPr/>
                    <a:lstStyle/>
                    <a:p>
                      <a:pPr algn="l" fontAlgn="ctr"/>
                      <a:endParaRPr lang="en-ZA" sz="1100" b="1" i="0" u="none" strike="noStrike" noProof="0">
                        <a:solidFill>
                          <a:schemeClr val="bg1">
                            <a:lumMod val="50000"/>
                          </a:schemeClr>
                        </a:solidFill>
                        <a:effectLst/>
                        <a:latin typeface="+mn-lt"/>
                      </a:endParaRPr>
                    </a:p>
                  </a:txBody>
                  <a:tcPr marL="7620" marR="7620" marT="7620" marB="0" anchor="ctr">
                    <a:lnL>
                      <a:noFill/>
                    </a:lnL>
                    <a:lnR>
                      <a:noFill/>
                    </a:lnR>
                    <a:lnT>
                      <a:noFill/>
                    </a:lnT>
                    <a:lnB>
                      <a:noFill/>
                    </a:lnB>
                  </a:tcPr>
                </a:tc>
                <a:tc>
                  <a:txBody>
                    <a:bodyPr/>
                    <a:lstStyle/>
                    <a:p>
                      <a:pPr algn="l" fontAlgn="ctr"/>
                      <a:endParaRPr lang="en-ZA" sz="1100" b="1" i="0" u="none" strike="noStrike" noProof="0">
                        <a:solidFill>
                          <a:schemeClr val="bg1">
                            <a:lumMod val="50000"/>
                          </a:schemeClr>
                        </a:solidFill>
                        <a:effectLst/>
                        <a:latin typeface="+mn-lt"/>
                      </a:endParaRPr>
                    </a:p>
                  </a:txBody>
                  <a:tcPr marL="7620" marR="7620" marT="7620" marB="0" anchor="ctr">
                    <a:lnL>
                      <a:noFill/>
                    </a:lnL>
                    <a:lnR>
                      <a:noFill/>
                    </a:lnR>
                    <a:lnT>
                      <a:noFill/>
                    </a:lnT>
                    <a:lnB>
                      <a:noFill/>
                    </a:lnB>
                  </a:tcPr>
                </a:tc>
                <a:tc>
                  <a:txBody>
                    <a:bodyPr/>
                    <a:lstStyle/>
                    <a:p>
                      <a:pPr algn="l" fontAlgn="ctr"/>
                      <a:endParaRPr lang="en-ZA" sz="1100" b="1" i="0" u="none" strike="noStrike" noProof="0">
                        <a:solidFill>
                          <a:schemeClr val="bg1">
                            <a:lumMod val="50000"/>
                          </a:schemeClr>
                        </a:solidFill>
                        <a:effectLst/>
                        <a:latin typeface="+mn-lt"/>
                      </a:endParaRPr>
                    </a:p>
                  </a:txBody>
                  <a:tcPr marL="7620" marR="7620" marT="7620" marB="0" anchor="ctr">
                    <a:lnL>
                      <a:noFill/>
                    </a:lnL>
                    <a:lnR>
                      <a:noFill/>
                    </a:lnR>
                    <a:lnT>
                      <a:noFill/>
                    </a:lnT>
                    <a:lnB>
                      <a:noFill/>
                    </a:lnB>
                  </a:tcPr>
                </a:tc>
                <a:tc>
                  <a:txBody>
                    <a:bodyPr/>
                    <a:lstStyle/>
                    <a:p>
                      <a:pPr algn="l" fontAlgn="ctr"/>
                      <a:endParaRPr lang="en-ZA" sz="1100" b="1" i="0" u="none" strike="noStrike" noProof="0">
                        <a:solidFill>
                          <a:schemeClr val="bg1">
                            <a:lumMod val="50000"/>
                          </a:schemeClr>
                        </a:solidFill>
                        <a:effectLst/>
                        <a:latin typeface="+mn-lt"/>
                      </a:endParaRPr>
                    </a:p>
                  </a:txBody>
                  <a:tcPr marL="7620" marR="7620" marT="7620" marB="0" anchor="ctr">
                    <a:lnL>
                      <a:noFill/>
                    </a:lnL>
                    <a:lnR>
                      <a:noFill/>
                    </a:lnR>
                    <a:lnT>
                      <a:noFill/>
                    </a:lnT>
                    <a:lnB>
                      <a:noFill/>
                    </a:lnB>
                  </a:tcPr>
                </a:tc>
                <a:tc>
                  <a:txBody>
                    <a:bodyPr/>
                    <a:lstStyle/>
                    <a:p>
                      <a:pPr algn="l" fontAlgn="ctr"/>
                      <a:endParaRPr lang="en-ZA" sz="1100" b="1" i="0" u="none" strike="noStrike" noProof="0">
                        <a:solidFill>
                          <a:schemeClr val="bg1">
                            <a:lumMod val="50000"/>
                          </a:schemeClr>
                        </a:solidFill>
                        <a:effectLst/>
                        <a:latin typeface="+mn-lt"/>
                      </a:endParaRPr>
                    </a:p>
                  </a:txBody>
                  <a:tcPr marL="7620" marR="7620" marT="7620" marB="0" anchor="ctr">
                    <a:lnL>
                      <a:noFill/>
                    </a:lnL>
                    <a:lnR>
                      <a:noFill/>
                    </a:lnR>
                    <a:lnT>
                      <a:noFill/>
                    </a:lnT>
                    <a:lnB>
                      <a:noFill/>
                    </a:lnB>
                  </a:tcPr>
                </a:tc>
                <a:tc>
                  <a:txBody>
                    <a:bodyPr/>
                    <a:lstStyle/>
                    <a:p>
                      <a:pPr algn="l" fontAlgn="ctr"/>
                      <a:endParaRPr lang="en-ZA" sz="1100" b="1" i="0" u="none" strike="noStrike" noProof="0">
                        <a:solidFill>
                          <a:schemeClr val="bg1">
                            <a:lumMod val="50000"/>
                          </a:schemeClr>
                        </a:solidFill>
                        <a:effectLst/>
                        <a:latin typeface="+mn-lt"/>
                      </a:endParaRPr>
                    </a:p>
                  </a:txBody>
                  <a:tcPr marL="7620" marR="7620" marT="7620" marB="0" anchor="ctr">
                    <a:lnL>
                      <a:noFill/>
                    </a:lnL>
                    <a:lnR>
                      <a:noFill/>
                    </a:lnR>
                    <a:lnT>
                      <a:noFill/>
                    </a:lnT>
                    <a:lnB>
                      <a:noFill/>
                    </a:lnB>
                  </a:tcPr>
                </a:tc>
                <a:extLst>
                  <a:ext uri="{0D108BD9-81ED-4DB2-BD59-A6C34878D82A}">
                    <a16:rowId xmlns:a16="http://schemas.microsoft.com/office/drawing/2014/main" val="3400679153"/>
                  </a:ext>
                </a:extLst>
              </a:tr>
              <a:tr h="395994">
                <a:tc>
                  <a:txBody>
                    <a:bodyPr/>
                    <a:lstStyle/>
                    <a:p>
                      <a:pPr algn="l" fontAlgn="ctr"/>
                      <a:r>
                        <a:rPr lang="en-ZA" sz="1100" b="0" i="0" u="none" strike="noStrike" noProof="0">
                          <a:solidFill>
                            <a:schemeClr val="bg1">
                              <a:lumMod val="50000"/>
                            </a:schemeClr>
                          </a:solidFill>
                          <a:effectLst/>
                          <a:latin typeface="+mn-lt"/>
                        </a:rPr>
                        <a:t>Equities – JSE All Share </a:t>
                      </a:r>
                    </a:p>
                  </a:txBody>
                  <a:tcPr marL="7620" marR="7620" marT="7620" marB="0" anchor="ctr">
                    <a:lnL>
                      <a:noFill/>
                    </a:lnL>
                    <a:lnR>
                      <a:noFill/>
                    </a:lnR>
                    <a:lnT>
                      <a:noFill/>
                    </a:lnT>
                    <a:lnB>
                      <a:noFill/>
                    </a:lnB>
                  </a:tcPr>
                </a:tc>
                <a:tc>
                  <a:txBody>
                    <a:bodyPr/>
                    <a:lstStyle/>
                    <a:p>
                      <a:pPr algn="ctr" fontAlgn="ctr"/>
                      <a:r>
                        <a:rPr lang="en-ZA" sz="1100" b="0" i="0" u="none" strike="noStrike" noProof="0">
                          <a:solidFill>
                            <a:schemeClr val="bg1">
                              <a:lumMod val="50000"/>
                            </a:schemeClr>
                          </a:solidFill>
                          <a:effectLst/>
                          <a:latin typeface="+mn-lt"/>
                        </a:rPr>
                        <a:t>29.2</a:t>
                      </a:r>
                    </a:p>
                  </a:txBody>
                  <a:tcPr marL="7620" marR="7620" marT="7620" marB="0" anchor="ctr">
                    <a:lnL>
                      <a:noFill/>
                    </a:lnL>
                    <a:lnR>
                      <a:noFill/>
                    </a:lnR>
                    <a:lnT>
                      <a:noFill/>
                    </a:lnT>
                    <a:lnB>
                      <a:noFill/>
                    </a:lnB>
                  </a:tcPr>
                </a:tc>
                <a:tc>
                  <a:txBody>
                    <a:bodyPr/>
                    <a:lstStyle/>
                    <a:p>
                      <a:pPr algn="ctr" fontAlgn="ctr"/>
                      <a:r>
                        <a:rPr lang="en-ZA" sz="1100" b="0" i="0" u="none" strike="noStrike" noProof="0">
                          <a:solidFill>
                            <a:schemeClr val="bg1">
                              <a:lumMod val="50000"/>
                            </a:schemeClr>
                          </a:solidFill>
                          <a:effectLst/>
                          <a:latin typeface="+mn-lt"/>
                        </a:rPr>
                        <a:t>3.6</a:t>
                      </a:r>
                    </a:p>
                  </a:txBody>
                  <a:tcPr marL="7620" marR="7620" marT="7620" marB="0" anchor="ctr">
                    <a:lnL>
                      <a:noFill/>
                    </a:lnL>
                    <a:lnR>
                      <a:noFill/>
                    </a:lnR>
                    <a:lnT>
                      <a:noFill/>
                    </a:lnT>
                    <a:lnB>
                      <a:noFill/>
                    </a:lnB>
                  </a:tcPr>
                </a:tc>
                <a:tc>
                  <a:txBody>
                    <a:bodyPr/>
                    <a:lstStyle/>
                    <a:p>
                      <a:pPr algn="ctr" fontAlgn="ctr"/>
                      <a:r>
                        <a:rPr lang="en-ZA" sz="1100" b="0" i="0" u="none" strike="noStrike" noProof="0">
                          <a:solidFill>
                            <a:schemeClr val="bg1">
                              <a:lumMod val="50000"/>
                            </a:schemeClr>
                          </a:solidFill>
                          <a:effectLst/>
                          <a:latin typeface="+mn-lt"/>
                        </a:rPr>
                        <a:t>9.3</a:t>
                      </a:r>
                    </a:p>
                  </a:txBody>
                  <a:tcPr marL="7620" marR="7620" marT="7620" marB="0" anchor="ctr">
                    <a:lnL>
                      <a:noFill/>
                    </a:lnL>
                    <a:lnR>
                      <a:noFill/>
                    </a:lnR>
                    <a:lnT>
                      <a:noFill/>
                    </a:lnT>
                    <a:lnB>
                      <a:noFill/>
                    </a:lnB>
                  </a:tcPr>
                </a:tc>
                <a:tc>
                  <a:txBody>
                    <a:bodyPr/>
                    <a:lstStyle/>
                    <a:p>
                      <a:pPr algn="ctr" fontAlgn="ctr"/>
                      <a:r>
                        <a:rPr lang="en-ZA" sz="1100" b="0" i="0" u="none" strike="noStrike" noProof="0">
                          <a:solidFill>
                            <a:schemeClr val="bg1">
                              <a:lumMod val="50000"/>
                            </a:schemeClr>
                          </a:solidFill>
                          <a:effectLst/>
                          <a:latin typeface="+mn-lt"/>
                        </a:rPr>
                        <a:t>13.4</a:t>
                      </a:r>
                    </a:p>
                  </a:txBody>
                  <a:tcPr marL="7620" marR="7620" marT="7620" marB="0" anchor="ctr">
                    <a:lnL>
                      <a:noFill/>
                    </a:lnL>
                    <a:lnR>
                      <a:noFill/>
                    </a:lnR>
                    <a:lnT>
                      <a:noFill/>
                    </a:lnT>
                    <a:lnB>
                      <a:noFill/>
                    </a:lnB>
                  </a:tcPr>
                </a:tc>
                <a:tc>
                  <a:txBody>
                    <a:bodyPr/>
                    <a:lstStyle/>
                    <a:p>
                      <a:pPr algn="ctr" fontAlgn="ctr"/>
                      <a:r>
                        <a:rPr lang="en-ZA" sz="1100" b="0" i="0" u="none" strike="noStrike" noProof="0">
                          <a:solidFill>
                            <a:schemeClr val="bg1">
                              <a:lumMod val="50000"/>
                            </a:schemeClr>
                          </a:solidFill>
                          <a:effectLst/>
                          <a:latin typeface="+mn-lt"/>
                        </a:rPr>
                        <a:t>42.4</a:t>
                      </a:r>
                    </a:p>
                  </a:txBody>
                  <a:tcPr marL="7620" marR="7620" marT="7620" marB="0" anchor="ctr">
                    <a:lnL>
                      <a:noFill/>
                    </a:lnL>
                    <a:lnR>
                      <a:noFill/>
                    </a:lnR>
                    <a:lnT>
                      <a:noFill/>
                    </a:lnT>
                    <a:lnB>
                      <a:noFill/>
                    </a:lnB>
                  </a:tcPr>
                </a:tc>
                <a:tc>
                  <a:txBody>
                    <a:bodyPr/>
                    <a:lstStyle/>
                    <a:p>
                      <a:pPr algn="ctr" fontAlgn="ctr"/>
                      <a:r>
                        <a:rPr lang="en-ZA" sz="1100" b="0" i="0" u="none" strike="noStrike" noProof="0">
                          <a:solidFill>
                            <a:schemeClr val="bg1">
                              <a:lumMod val="50000"/>
                            </a:schemeClr>
                          </a:solidFill>
                          <a:effectLst/>
                          <a:latin typeface="+mn-lt"/>
                        </a:rPr>
                        <a:t>0.76</a:t>
                      </a:r>
                    </a:p>
                  </a:txBody>
                  <a:tcPr marL="7620" marR="7620" marT="7620" marB="0" anchor="ctr">
                    <a:lnL>
                      <a:noFill/>
                    </a:lnL>
                    <a:lnR>
                      <a:noFill/>
                    </a:lnR>
                    <a:lnT>
                      <a:noFill/>
                    </a:lnT>
                    <a:lnB>
                      <a:noFill/>
                    </a:lnB>
                  </a:tcPr>
                </a:tc>
                <a:tc>
                  <a:txBody>
                    <a:bodyPr/>
                    <a:lstStyle/>
                    <a:p>
                      <a:pPr algn="ctr" fontAlgn="ctr"/>
                      <a:r>
                        <a:rPr lang="en-ZA" sz="1100" b="0" i="0" u="none" strike="noStrike" noProof="0">
                          <a:solidFill>
                            <a:schemeClr val="bg1">
                              <a:lumMod val="50000"/>
                            </a:schemeClr>
                          </a:solidFill>
                          <a:effectLst/>
                          <a:latin typeface="+mn-lt"/>
                        </a:rPr>
                        <a:t>15.1</a:t>
                      </a:r>
                    </a:p>
                  </a:txBody>
                  <a:tcPr marL="7620" marR="7620" marT="7620" marB="0" anchor="ctr">
                    <a:lnL>
                      <a:noFill/>
                    </a:lnL>
                    <a:lnR>
                      <a:noFill/>
                    </a:lnR>
                    <a:lnT>
                      <a:noFill/>
                    </a:lnT>
                    <a:lnB>
                      <a:noFill/>
                    </a:lnB>
                  </a:tcPr>
                </a:tc>
                <a:tc>
                  <a:txBody>
                    <a:bodyPr/>
                    <a:lstStyle/>
                    <a:p>
                      <a:pPr algn="ctr" fontAlgn="ctr"/>
                      <a:r>
                        <a:rPr lang="en-ZA" sz="1100" b="0" i="0" u="none" strike="noStrike" noProof="0">
                          <a:solidFill>
                            <a:schemeClr val="bg1">
                              <a:lumMod val="50000"/>
                            </a:schemeClr>
                          </a:solidFill>
                          <a:effectLst/>
                          <a:latin typeface="+mn-lt"/>
                        </a:rPr>
                        <a:t>14.4</a:t>
                      </a:r>
                    </a:p>
                  </a:txBody>
                  <a:tcPr marL="7620" marR="7620" marT="7620" marB="0" anchor="ctr">
                    <a:lnL>
                      <a:noFill/>
                    </a:lnL>
                    <a:lnR>
                      <a:noFill/>
                    </a:lnR>
                    <a:lnT>
                      <a:noFill/>
                    </a:lnT>
                    <a:lnB>
                      <a:noFill/>
                    </a:lnB>
                  </a:tcPr>
                </a:tc>
                <a:extLst>
                  <a:ext uri="{0D108BD9-81ED-4DB2-BD59-A6C34878D82A}">
                    <a16:rowId xmlns:a16="http://schemas.microsoft.com/office/drawing/2014/main" val="730227464"/>
                  </a:ext>
                </a:extLst>
              </a:tr>
              <a:tr h="395994">
                <a:tc>
                  <a:txBody>
                    <a:bodyPr/>
                    <a:lstStyle/>
                    <a:p>
                      <a:pPr algn="l" fontAlgn="ctr"/>
                      <a:r>
                        <a:rPr lang="en-ZA" sz="1100" b="0" i="0" u="none" strike="noStrike" noProof="0">
                          <a:solidFill>
                            <a:schemeClr val="bg1">
                              <a:lumMod val="50000"/>
                            </a:schemeClr>
                          </a:solidFill>
                          <a:effectLst/>
                          <a:latin typeface="+mn-lt"/>
                        </a:rPr>
                        <a:t>Alternative alpha – ASISA SA MA Flexible </a:t>
                      </a:r>
                    </a:p>
                  </a:txBody>
                  <a:tcPr marL="7620" marR="7620" marT="7620" marB="0" anchor="ctr">
                    <a:lnL>
                      <a:noFill/>
                    </a:lnL>
                    <a:lnR>
                      <a:noFill/>
                    </a:lnR>
                    <a:lnT>
                      <a:noFill/>
                    </a:lnT>
                    <a:lnB>
                      <a:noFill/>
                    </a:lnB>
                  </a:tcPr>
                </a:tc>
                <a:tc>
                  <a:txBody>
                    <a:bodyPr/>
                    <a:lstStyle/>
                    <a:p>
                      <a:pPr algn="ctr" fontAlgn="ctr"/>
                      <a:r>
                        <a:rPr lang="en-ZA" sz="1100" b="0" i="0" u="none" strike="noStrike" noProof="0">
                          <a:solidFill>
                            <a:schemeClr val="bg1">
                              <a:lumMod val="50000"/>
                            </a:schemeClr>
                          </a:solidFill>
                          <a:effectLst/>
                          <a:latin typeface="+mn-lt"/>
                        </a:rPr>
                        <a:t>22.1</a:t>
                      </a:r>
                    </a:p>
                  </a:txBody>
                  <a:tcPr marL="7620" marR="7620" marT="7620" marB="0" anchor="ctr">
                    <a:lnL>
                      <a:noFill/>
                    </a:lnL>
                    <a:lnR>
                      <a:noFill/>
                    </a:lnR>
                    <a:lnT>
                      <a:noFill/>
                    </a:lnT>
                    <a:lnB>
                      <a:noFill/>
                    </a:lnB>
                  </a:tcPr>
                </a:tc>
                <a:tc>
                  <a:txBody>
                    <a:bodyPr/>
                    <a:lstStyle/>
                    <a:p>
                      <a:pPr algn="ctr" fontAlgn="ctr"/>
                      <a:r>
                        <a:rPr lang="en-ZA" sz="1100" b="0" i="0" u="none" strike="noStrike" noProof="0">
                          <a:solidFill>
                            <a:schemeClr val="bg1">
                              <a:lumMod val="50000"/>
                            </a:schemeClr>
                          </a:solidFill>
                          <a:effectLst/>
                          <a:latin typeface="+mn-lt"/>
                        </a:rPr>
                        <a:t>0.0</a:t>
                      </a:r>
                    </a:p>
                  </a:txBody>
                  <a:tcPr marL="7620" marR="7620" marT="7620" marB="0" anchor="ctr">
                    <a:lnL>
                      <a:noFill/>
                    </a:lnL>
                    <a:lnR>
                      <a:noFill/>
                    </a:lnR>
                    <a:lnT>
                      <a:noFill/>
                    </a:lnT>
                    <a:lnB>
                      <a:noFill/>
                    </a:lnB>
                  </a:tcPr>
                </a:tc>
                <a:tc>
                  <a:txBody>
                    <a:bodyPr/>
                    <a:lstStyle/>
                    <a:p>
                      <a:pPr algn="ctr" fontAlgn="ctr"/>
                      <a:r>
                        <a:rPr lang="en-ZA" sz="1100" b="0" i="0" u="none" strike="noStrike" noProof="0">
                          <a:solidFill>
                            <a:schemeClr val="bg1">
                              <a:lumMod val="50000"/>
                            </a:schemeClr>
                          </a:solidFill>
                          <a:effectLst/>
                          <a:latin typeface="+mn-lt"/>
                        </a:rPr>
                        <a:t>11.8</a:t>
                      </a:r>
                    </a:p>
                  </a:txBody>
                  <a:tcPr marL="7620" marR="7620" marT="7620" marB="0" anchor="ctr">
                    <a:lnL>
                      <a:noFill/>
                    </a:lnL>
                    <a:lnR>
                      <a:noFill/>
                    </a:lnR>
                    <a:lnT>
                      <a:noFill/>
                    </a:lnT>
                    <a:lnB>
                      <a:noFill/>
                    </a:lnB>
                  </a:tcPr>
                </a:tc>
                <a:tc>
                  <a:txBody>
                    <a:bodyPr/>
                    <a:lstStyle/>
                    <a:p>
                      <a:pPr algn="ctr" fontAlgn="ctr"/>
                      <a:r>
                        <a:rPr lang="en-ZA" sz="1100" b="0" i="0" u="none" strike="noStrike" noProof="0">
                          <a:solidFill>
                            <a:schemeClr val="bg1">
                              <a:lumMod val="50000"/>
                            </a:schemeClr>
                          </a:solidFill>
                          <a:effectLst/>
                          <a:latin typeface="+mn-lt"/>
                        </a:rPr>
                        <a:t>13.4</a:t>
                      </a:r>
                    </a:p>
                  </a:txBody>
                  <a:tcPr marL="7620" marR="7620" marT="7620" marB="0" anchor="ctr">
                    <a:lnL>
                      <a:noFill/>
                    </a:lnL>
                    <a:lnR>
                      <a:noFill/>
                    </a:lnR>
                    <a:lnT>
                      <a:noFill/>
                    </a:lnT>
                    <a:lnB>
                      <a:noFill/>
                    </a:lnB>
                  </a:tcPr>
                </a:tc>
                <a:tc>
                  <a:txBody>
                    <a:bodyPr/>
                    <a:lstStyle/>
                    <a:p>
                      <a:pPr algn="ctr" fontAlgn="ctr"/>
                      <a:r>
                        <a:rPr lang="en-ZA" sz="1100" b="0" i="0" u="none" strike="noStrike" noProof="0">
                          <a:solidFill>
                            <a:schemeClr val="bg1">
                              <a:lumMod val="50000"/>
                            </a:schemeClr>
                          </a:solidFill>
                          <a:effectLst/>
                          <a:latin typeface="+mn-lt"/>
                        </a:rPr>
                        <a:t>20.6</a:t>
                      </a:r>
                    </a:p>
                  </a:txBody>
                  <a:tcPr marL="7620" marR="7620" marT="7620" marB="0" anchor="ctr">
                    <a:lnL>
                      <a:noFill/>
                    </a:lnL>
                    <a:lnR>
                      <a:noFill/>
                    </a:lnR>
                    <a:lnT>
                      <a:noFill/>
                    </a:lnT>
                    <a:lnB>
                      <a:noFill/>
                    </a:lnB>
                  </a:tcPr>
                </a:tc>
                <a:tc>
                  <a:txBody>
                    <a:bodyPr/>
                    <a:lstStyle/>
                    <a:p>
                      <a:pPr algn="ctr" fontAlgn="ctr"/>
                      <a:r>
                        <a:rPr lang="en-ZA" sz="1100" b="0" i="0" u="none" strike="noStrike" noProof="0">
                          <a:solidFill>
                            <a:schemeClr val="bg1">
                              <a:lumMod val="50000"/>
                            </a:schemeClr>
                          </a:solidFill>
                          <a:effectLst/>
                          <a:latin typeface="+mn-lt"/>
                        </a:rPr>
                        <a:t>2.01</a:t>
                      </a:r>
                    </a:p>
                  </a:txBody>
                  <a:tcPr marL="7620" marR="7620" marT="7620" marB="0" anchor="ctr">
                    <a:lnL>
                      <a:noFill/>
                    </a:lnL>
                    <a:lnR>
                      <a:noFill/>
                    </a:lnR>
                    <a:lnT>
                      <a:noFill/>
                    </a:lnT>
                    <a:lnB>
                      <a:noFill/>
                    </a:lnB>
                  </a:tcPr>
                </a:tc>
                <a:tc>
                  <a:txBody>
                    <a:bodyPr/>
                    <a:lstStyle/>
                    <a:p>
                      <a:pPr algn="ctr" fontAlgn="ctr"/>
                      <a:r>
                        <a:rPr lang="en-ZA" sz="1100" b="0" i="0" u="none" strike="noStrike" noProof="0">
                          <a:solidFill>
                            <a:schemeClr val="bg1">
                              <a:lumMod val="50000"/>
                            </a:schemeClr>
                          </a:solidFill>
                          <a:effectLst/>
                          <a:latin typeface="+mn-lt"/>
                        </a:rPr>
                        <a:t>10.0</a:t>
                      </a:r>
                    </a:p>
                  </a:txBody>
                  <a:tcPr marL="7620" marR="7620" marT="7620" marB="0" anchor="ctr">
                    <a:lnL>
                      <a:noFill/>
                    </a:lnL>
                    <a:lnR>
                      <a:noFill/>
                    </a:lnR>
                    <a:lnT>
                      <a:noFill/>
                    </a:lnT>
                    <a:lnB>
                      <a:noFill/>
                    </a:lnB>
                  </a:tcPr>
                </a:tc>
                <a:tc>
                  <a:txBody>
                    <a:bodyPr/>
                    <a:lstStyle/>
                    <a:p>
                      <a:pPr algn="ctr" fontAlgn="ctr"/>
                      <a:r>
                        <a:rPr lang="en-ZA" sz="1100" b="0" i="0" u="none" strike="noStrike" noProof="0">
                          <a:solidFill>
                            <a:schemeClr val="bg1">
                              <a:lumMod val="50000"/>
                            </a:schemeClr>
                          </a:solidFill>
                          <a:effectLst/>
                          <a:latin typeface="+mn-lt"/>
                        </a:rPr>
                        <a:t>9.8</a:t>
                      </a:r>
                    </a:p>
                  </a:txBody>
                  <a:tcPr marL="7620" marR="7620" marT="7620" marB="0" anchor="ctr">
                    <a:lnL>
                      <a:noFill/>
                    </a:lnL>
                    <a:lnR>
                      <a:noFill/>
                    </a:lnR>
                    <a:lnT>
                      <a:noFill/>
                    </a:lnT>
                    <a:lnB>
                      <a:noFill/>
                    </a:lnB>
                  </a:tcPr>
                </a:tc>
                <a:extLst>
                  <a:ext uri="{0D108BD9-81ED-4DB2-BD59-A6C34878D82A}">
                    <a16:rowId xmlns:a16="http://schemas.microsoft.com/office/drawing/2014/main" val="958335228"/>
                  </a:ext>
                </a:extLst>
              </a:tr>
              <a:tr h="395994">
                <a:tc>
                  <a:txBody>
                    <a:bodyPr/>
                    <a:lstStyle/>
                    <a:p>
                      <a:pPr algn="l" fontAlgn="ctr"/>
                      <a:r>
                        <a:rPr lang="en-ZA" sz="1100" b="0" i="0" u="none" strike="noStrike" noProof="0">
                          <a:solidFill>
                            <a:schemeClr val="bg1">
                              <a:lumMod val="50000"/>
                            </a:schemeClr>
                          </a:solidFill>
                          <a:effectLst/>
                          <a:latin typeface="+mn-lt"/>
                        </a:rPr>
                        <a:t>Property – JSE SA Listed Property </a:t>
                      </a:r>
                    </a:p>
                  </a:txBody>
                  <a:tcPr marL="7620" marR="7620" marT="7620" marB="0" anchor="ctr">
                    <a:lnL>
                      <a:noFill/>
                    </a:lnL>
                    <a:lnR>
                      <a:noFill/>
                    </a:lnR>
                    <a:lnT>
                      <a:noFill/>
                    </a:lnT>
                    <a:lnB>
                      <a:noFill/>
                    </a:lnB>
                  </a:tcPr>
                </a:tc>
                <a:tc>
                  <a:txBody>
                    <a:bodyPr/>
                    <a:lstStyle/>
                    <a:p>
                      <a:pPr algn="ctr" fontAlgn="ctr"/>
                      <a:r>
                        <a:rPr lang="en-ZA" sz="1100" b="0" i="0" u="none" strike="noStrike" noProof="0">
                          <a:solidFill>
                            <a:schemeClr val="bg1">
                              <a:lumMod val="50000"/>
                            </a:schemeClr>
                          </a:solidFill>
                          <a:effectLst/>
                          <a:latin typeface="+mn-lt"/>
                        </a:rPr>
                        <a:t>36.9</a:t>
                      </a:r>
                    </a:p>
                  </a:txBody>
                  <a:tcPr marL="7620" marR="7620" marT="7620" marB="0" anchor="ctr">
                    <a:lnL>
                      <a:noFill/>
                    </a:lnL>
                    <a:lnR>
                      <a:noFill/>
                    </a:lnR>
                    <a:lnT>
                      <a:noFill/>
                    </a:lnT>
                    <a:lnB>
                      <a:noFill/>
                    </a:lnB>
                  </a:tcPr>
                </a:tc>
                <a:tc>
                  <a:txBody>
                    <a:bodyPr/>
                    <a:lstStyle/>
                    <a:p>
                      <a:pPr algn="ctr" fontAlgn="ctr"/>
                      <a:r>
                        <a:rPr lang="en-ZA" sz="1100" b="0" i="0" u="none" strike="noStrike" noProof="0">
                          <a:solidFill>
                            <a:schemeClr val="bg1">
                              <a:lumMod val="50000"/>
                            </a:schemeClr>
                          </a:solidFill>
                          <a:effectLst/>
                          <a:latin typeface="+mn-lt"/>
                        </a:rPr>
                        <a:t>0.6</a:t>
                      </a:r>
                    </a:p>
                  </a:txBody>
                  <a:tcPr marL="7620" marR="7620" marT="7620" marB="0" anchor="ctr">
                    <a:lnL>
                      <a:noFill/>
                    </a:lnL>
                    <a:lnR>
                      <a:noFill/>
                    </a:lnR>
                    <a:lnT>
                      <a:noFill/>
                    </a:lnT>
                    <a:lnB>
                      <a:noFill/>
                    </a:lnB>
                  </a:tcPr>
                </a:tc>
                <a:tc>
                  <a:txBody>
                    <a:bodyPr/>
                    <a:lstStyle/>
                    <a:p>
                      <a:pPr algn="ctr" fontAlgn="ctr"/>
                      <a:r>
                        <a:rPr lang="en-ZA" sz="1100" b="0" i="0" u="none" strike="noStrike" noProof="0">
                          <a:solidFill>
                            <a:schemeClr val="bg1">
                              <a:lumMod val="50000"/>
                            </a:schemeClr>
                          </a:solidFill>
                          <a:effectLst/>
                          <a:latin typeface="+mn-lt"/>
                        </a:rPr>
                        <a:t>10.2</a:t>
                      </a:r>
                    </a:p>
                  </a:txBody>
                  <a:tcPr marL="7620" marR="7620" marT="7620" marB="0" anchor="ctr">
                    <a:lnL>
                      <a:noFill/>
                    </a:lnL>
                    <a:lnR>
                      <a:noFill/>
                    </a:lnR>
                    <a:lnT>
                      <a:noFill/>
                    </a:lnT>
                    <a:lnB>
                      <a:noFill/>
                    </a:lnB>
                  </a:tcPr>
                </a:tc>
                <a:tc>
                  <a:txBody>
                    <a:bodyPr/>
                    <a:lstStyle/>
                    <a:p>
                      <a:pPr algn="ctr" fontAlgn="ctr"/>
                      <a:r>
                        <a:rPr lang="en-ZA" sz="1100" b="0" i="0" u="none" strike="noStrike" noProof="0">
                          <a:solidFill>
                            <a:schemeClr val="bg1">
                              <a:lumMod val="50000"/>
                            </a:schemeClr>
                          </a:solidFill>
                          <a:effectLst/>
                          <a:latin typeface="+mn-lt"/>
                        </a:rPr>
                        <a:t>28.9</a:t>
                      </a:r>
                    </a:p>
                  </a:txBody>
                  <a:tcPr marL="7620" marR="7620" marT="7620" marB="0" anchor="ctr">
                    <a:lnL>
                      <a:noFill/>
                    </a:lnL>
                    <a:lnR>
                      <a:noFill/>
                    </a:lnR>
                    <a:lnT>
                      <a:noFill/>
                    </a:lnT>
                    <a:lnB>
                      <a:noFill/>
                    </a:lnB>
                  </a:tcPr>
                </a:tc>
                <a:tc>
                  <a:txBody>
                    <a:bodyPr/>
                    <a:lstStyle/>
                    <a:p>
                      <a:pPr algn="ctr" fontAlgn="ctr"/>
                      <a:r>
                        <a:rPr lang="en-ZA" sz="1100" b="0" i="0" u="none" strike="noStrike" noProof="0">
                          <a:solidFill>
                            <a:schemeClr val="bg1">
                              <a:lumMod val="50000"/>
                            </a:schemeClr>
                          </a:solidFill>
                          <a:effectLst/>
                          <a:latin typeface="+mn-lt"/>
                        </a:rPr>
                        <a:t>30.6</a:t>
                      </a:r>
                    </a:p>
                  </a:txBody>
                  <a:tcPr marL="7620" marR="7620" marT="7620" marB="0" anchor="ctr">
                    <a:lnL>
                      <a:noFill/>
                    </a:lnL>
                    <a:lnR>
                      <a:noFill/>
                    </a:lnR>
                    <a:lnT>
                      <a:noFill/>
                    </a:lnT>
                    <a:lnB>
                      <a:noFill/>
                    </a:lnB>
                  </a:tcPr>
                </a:tc>
                <a:tc>
                  <a:txBody>
                    <a:bodyPr/>
                    <a:lstStyle/>
                    <a:p>
                      <a:pPr algn="ctr" fontAlgn="ctr"/>
                      <a:r>
                        <a:rPr lang="en-ZA" sz="1100" b="0" i="0" u="none" strike="noStrike" noProof="0">
                          <a:solidFill>
                            <a:schemeClr val="bg1">
                              <a:lumMod val="50000"/>
                            </a:schemeClr>
                          </a:solidFill>
                          <a:effectLst/>
                          <a:latin typeface="+mn-lt"/>
                        </a:rPr>
                        <a:t>0.84</a:t>
                      </a:r>
                    </a:p>
                  </a:txBody>
                  <a:tcPr marL="7620" marR="7620" marT="7620" marB="0" anchor="ctr">
                    <a:lnL>
                      <a:noFill/>
                    </a:lnL>
                    <a:lnR>
                      <a:noFill/>
                    </a:lnR>
                    <a:lnT>
                      <a:noFill/>
                    </a:lnT>
                    <a:lnB>
                      <a:noFill/>
                    </a:lnB>
                  </a:tcPr>
                </a:tc>
                <a:tc>
                  <a:txBody>
                    <a:bodyPr/>
                    <a:lstStyle/>
                    <a:p>
                      <a:pPr algn="ctr" fontAlgn="ctr"/>
                      <a:r>
                        <a:rPr lang="en-ZA" sz="1100" b="0" i="0" u="none" strike="noStrike" noProof="0">
                          <a:solidFill>
                            <a:schemeClr val="bg1">
                              <a:lumMod val="50000"/>
                            </a:schemeClr>
                          </a:solidFill>
                          <a:effectLst/>
                          <a:latin typeface="+mn-lt"/>
                        </a:rPr>
                        <a:t>12.4</a:t>
                      </a:r>
                    </a:p>
                  </a:txBody>
                  <a:tcPr marL="7620" marR="7620" marT="7620" marB="0" anchor="ctr">
                    <a:lnL>
                      <a:noFill/>
                    </a:lnL>
                    <a:lnR>
                      <a:noFill/>
                    </a:lnR>
                    <a:lnT>
                      <a:noFill/>
                    </a:lnT>
                    <a:lnB>
                      <a:noFill/>
                    </a:lnB>
                  </a:tcPr>
                </a:tc>
                <a:tc>
                  <a:txBody>
                    <a:bodyPr/>
                    <a:lstStyle/>
                    <a:p>
                      <a:pPr algn="ctr" fontAlgn="ctr"/>
                      <a:r>
                        <a:rPr lang="en-ZA" sz="1100" b="0" i="0" u="none" strike="noStrike" noProof="0">
                          <a:solidFill>
                            <a:schemeClr val="bg1">
                              <a:lumMod val="50000"/>
                            </a:schemeClr>
                          </a:solidFill>
                          <a:effectLst/>
                          <a:latin typeface="+mn-lt"/>
                        </a:rPr>
                        <a:t>10.3</a:t>
                      </a:r>
                    </a:p>
                  </a:txBody>
                  <a:tcPr marL="7620" marR="7620" marT="7620" marB="0" anchor="ctr">
                    <a:lnL>
                      <a:noFill/>
                    </a:lnL>
                    <a:lnR>
                      <a:noFill/>
                    </a:lnR>
                    <a:lnT>
                      <a:noFill/>
                    </a:lnT>
                    <a:lnB>
                      <a:noFill/>
                    </a:lnB>
                  </a:tcPr>
                </a:tc>
                <a:extLst>
                  <a:ext uri="{0D108BD9-81ED-4DB2-BD59-A6C34878D82A}">
                    <a16:rowId xmlns:a16="http://schemas.microsoft.com/office/drawing/2014/main" val="3549683158"/>
                  </a:ext>
                </a:extLst>
              </a:tr>
              <a:tr h="395994">
                <a:tc>
                  <a:txBody>
                    <a:bodyPr/>
                    <a:lstStyle/>
                    <a:p>
                      <a:pPr algn="l" fontAlgn="ctr"/>
                      <a:r>
                        <a:rPr lang="en-ZA" sz="1100" b="0" i="0" u="none" strike="noStrike" noProof="0">
                          <a:solidFill>
                            <a:schemeClr val="bg1">
                              <a:lumMod val="50000"/>
                            </a:schemeClr>
                          </a:solidFill>
                          <a:effectLst/>
                          <a:latin typeface="+mn-lt"/>
                        </a:rPr>
                        <a:t>Bonds – JSE ALBI </a:t>
                      </a:r>
                    </a:p>
                  </a:txBody>
                  <a:tcPr marL="7620" marR="7620" marT="7620" marB="0" anchor="ctr">
                    <a:lnL>
                      <a:noFill/>
                    </a:lnL>
                    <a:lnR>
                      <a:noFill/>
                    </a:lnR>
                    <a:lnT>
                      <a:noFill/>
                    </a:lnT>
                    <a:lnB>
                      <a:noFill/>
                    </a:lnB>
                  </a:tcPr>
                </a:tc>
                <a:tc>
                  <a:txBody>
                    <a:bodyPr/>
                    <a:lstStyle/>
                    <a:p>
                      <a:pPr algn="ctr" fontAlgn="ctr"/>
                      <a:r>
                        <a:rPr lang="en-ZA" sz="1100" b="0" i="0" u="none" strike="noStrike" noProof="0">
                          <a:solidFill>
                            <a:schemeClr val="bg1">
                              <a:lumMod val="50000"/>
                            </a:schemeClr>
                          </a:solidFill>
                          <a:effectLst/>
                          <a:latin typeface="+mn-lt"/>
                        </a:rPr>
                        <a:t>8.4</a:t>
                      </a:r>
                    </a:p>
                  </a:txBody>
                  <a:tcPr marL="7620" marR="7620" marT="7620" marB="0" anchor="ctr">
                    <a:lnL>
                      <a:noFill/>
                    </a:lnL>
                    <a:lnR>
                      <a:noFill/>
                    </a:lnR>
                    <a:lnT>
                      <a:noFill/>
                    </a:lnT>
                    <a:lnB>
                      <a:noFill/>
                    </a:lnB>
                  </a:tcPr>
                </a:tc>
                <a:tc>
                  <a:txBody>
                    <a:bodyPr/>
                    <a:lstStyle/>
                    <a:p>
                      <a:pPr algn="ctr" fontAlgn="ctr"/>
                      <a:r>
                        <a:rPr lang="en-ZA" sz="1100" b="0" i="0" u="none" strike="noStrike" noProof="0">
                          <a:solidFill>
                            <a:schemeClr val="bg1">
                              <a:lumMod val="50000"/>
                            </a:schemeClr>
                          </a:solidFill>
                          <a:effectLst/>
                          <a:latin typeface="+mn-lt"/>
                        </a:rPr>
                        <a:t>4.2</a:t>
                      </a:r>
                    </a:p>
                  </a:txBody>
                  <a:tcPr marL="7620" marR="7620" marT="7620" marB="0" anchor="ctr">
                    <a:lnL>
                      <a:noFill/>
                    </a:lnL>
                    <a:lnR>
                      <a:noFill/>
                    </a:lnR>
                    <a:lnT>
                      <a:noFill/>
                    </a:lnT>
                    <a:lnB>
                      <a:noFill/>
                    </a:lnB>
                  </a:tcPr>
                </a:tc>
                <a:tc>
                  <a:txBody>
                    <a:bodyPr/>
                    <a:lstStyle/>
                    <a:p>
                      <a:pPr algn="ctr" fontAlgn="ctr"/>
                      <a:r>
                        <a:rPr lang="en-ZA" sz="1100" b="0" i="0" u="none" strike="noStrike" noProof="0">
                          <a:solidFill>
                            <a:schemeClr val="bg1">
                              <a:lumMod val="50000"/>
                            </a:schemeClr>
                          </a:solidFill>
                          <a:effectLst/>
                          <a:latin typeface="+mn-lt"/>
                        </a:rPr>
                        <a:t>9.7</a:t>
                      </a:r>
                    </a:p>
                  </a:txBody>
                  <a:tcPr marL="7620" marR="7620" marT="7620" marB="0" anchor="ctr">
                    <a:lnL>
                      <a:noFill/>
                    </a:lnL>
                    <a:lnR>
                      <a:noFill/>
                    </a:lnR>
                    <a:lnT>
                      <a:noFill/>
                    </a:lnT>
                    <a:lnB>
                      <a:noFill/>
                    </a:lnB>
                  </a:tcPr>
                </a:tc>
                <a:tc>
                  <a:txBody>
                    <a:bodyPr/>
                    <a:lstStyle/>
                    <a:p>
                      <a:pPr algn="ctr" fontAlgn="ctr"/>
                      <a:r>
                        <a:rPr lang="en-ZA" sz="1100" b="0" i="0" u="none" strike="noStrike" noProof="0">
                          <a:solidFill>
                            <a:schemeClr val="bg1">
                              <a:lumMod val="50000"/>
                            </a:schemeClr>
                          </a:solidFill>
                          <a:effectLst/>
                          <a:latin typeface="+mn-lt"/>
                        </a:rPr>
                        <a:t>17.2</a:t>
                      </a:r>
                    </a:p>
                  </a:txBody>
                  <a:tcPr marL="7620" marR="7620" marT="7620" marB="0" anchor="ctr">
                    <a:lnL>
                      <a:noFill/>
                    </a:lnL>
                    <a:lnR>
                      <a:noFill/>
                    </a:lnR>
                    <a:lnT>
                      <a:noFill/>
                    </a:lnT>
                    <a:lnB>
                      <a:noFill/>
                    </a:lnB>
                  </a:tcPr>
                </a:tc>
                <a:tc>
                  <a:txBody>
                    <a:bodyPr/>
                    <a:lstStyle/>
                    <a:p>
                      <a:pPr algn="ctr" fontAlgn="ctr"/>
                      <a:r>
                        <a:rPr lang="en-ZA" sz="1100" b="0" i="0" u="none" strike="noStrike" noProof="0">
                          <a:solidFill>
                            <a:schemeClr val="bg1">
                              <a:lumMod val="50000"/>
                            </a:schemeClr>
                          </a:solidFill>
                          <a:effectLst/>
                          <a:latin typeface="+mn-lt"/>
                        </a:rPr>
                        <a:t>24.2</a:t>
                      </a:r>
                    </a:p>
                  </a:txBody>
                  <a:tcPr marL="7620" marR="7620" marT="7620" marB="0" anchor="ctr">
                    <a:lnL>
                      <a:noFill/>
                    </a:lnL>
                    <a:lnR>
                      <a:noFill/>
                    </a:lnR>
                    <a:lnT>
                      <a:noFill/>
                    </a:lnT>
                    <a:lnB>
                      <a:noFill/>
                    </a:lnB>
                  </a:tcPr>
                </a:tc>
                <a:tc>
                  <a:txBody>
                    <a:bodyPr/>
                    <a:lstStyle/>
                    <a:p>
                      <a:pPr algn="ctr" fontAlgn="ctr"/>
                      <a:r>
                        <a:rPr lang="en-ZA" sz="1100" b="0" i="0" u="none" strike="noStrike" noProof="0">
                          <a:solidFill>
                            <a:schemeClr val="bg1">
                              <a:lumMod val="50000"/>
                            </a:schemeClr>
                          </a:solidFill>
                          <a:effectLst/>
                          <a:latin typeface="+mn-lt"/>
                        </a:rPr>
                        <a:t>2.71</a:t>
                      </a:r>
                    </a:p>
                  </a:txBody>
                  <a:tcPr marL="7620" marR="7620" marT="7620" marB="0" anchor="ctr">
                    <a:lnL>
                      <a:noFill/>
                    </a:lnL>
                    <a:lnR>
                      <a:noFill/>
                    </a:lnR>
                    <a:lnT>
                      <a:noFill/>
                    </a:lnT>
                    <a:lnB>
                      <a:noFill/>
                    </a:lnB>
                  </a:tcPr>
                </a:tc>
                <a:tc>
                  <a:txBody>
                    <a:bodyPr/>
                    <a:lstStyle/>
                    <a:p>
                      <a:pPr algn="ctr" fontAlgn="ctr"/>
                      <a:r>
                        <a:rPr lang="en-ZA" sz="1100" b="0" i="0" u="none" strike="noStrike" noProof="0">
                          <a:solidFill>
                            <a:schemeClr val="bg1">
                              <a:lumMod val="50000"/>
                            </a:schemeClr>
                          </a:solidFill>
                          <a:effectLst/>
                          <a:latin typeface="+mn-lt"/>
                        </a:rPr>
                        <a:t>7.1</a:t>
                      </a:r>
                    </a:p>
                  </a:txBody>
                  <a:tcPr marL="7620" marR="7620" marT="7620" marB="0" anchor="ctr">
                    <a:lnL>
                      <a:noFill/>
                    </a:lnL>
                    <a:lnR>
                      <a:noFill/>
                    </a:lnR>
                    <a:lnT>
                      <a:noFill/>
                    </a:lnT>
                    <a:lnB>
                      <a:noFill/>
                    </a:lnB>
                  </a:tcPr>
                </a:tc>
                <a:tc>
                  <a:txBody>
                    <a:bodyPr/>
                    <a:lstStyle/>
                    <a:p>
                      <a:pPr algn="ctr" fontAlgn="ctr"/>
                      <a:r>
                        <a:rPr lang="en-ZA" sz="1100" b="0" i="0" u="none" strike="noStrike" noProof="0">
                          <a:solidFill>
                            <a:schemeClr val="bg1">
                              <a:lumMod val="50000"/>
                            </a:schemeClr>
                          </a:solidFill>
                          <a:effectLst/>
                          <a:latin typeface="+mn-lt"/>
                        </a:rPr>
                        <a:t>8.5</a:t>
                      </a:r>
                    </a:p>
                  </a:txBody>
                  <a:tcPr marL="7620" marR="7620" marT="7620" marB="0" anchor="ctr">
                    <a:lnL>
                      <a:noFill/>
                    </a:lnL>
                    <a:lnR>
                      <a:noFill/>
                    </a:lnR>
                    <a:lnT>
                      <a:noFill/>
                    </a:lnT>
                    <a:lnB>
                      <a:noFill/>
                    </a:lnB>
                  </a:tcPr>
                </a:tc>
                <a:extLst>
                  <a:ext uri="{0D108BD9-81ED-4DB2-BD59-A6C34878D82A}">
                    <a16:rowId xmlns:a16="http://schemas.microsoft.com/office/drawing/2014/main" val="3419328209"/>
                  </a:ext>
                </a:extLst>
              </a:tr>
              <a:tr h="395994">
                <a:tc>
                  <a:txBody>
                    <a:bodyPr/>
                    <a:lstStyle/>
                    <a:p>
                      <a:pPr algn="l" fontAlgn="ctr"/>
                      <a:r>
                        <a:rPr lang="en-ZA" sz="1100" b="0" i="0" u="none" strike="noStrike" noProof="0">
                          <a:solidFill>
                            <a:schemeClr val="bg1">
                              <a:lumMod val="50000"/>
                            </a:schemeClr>
                          </a:solidFill>
                          <a:effectLst/>
                          <a:latin typeface="+mn-lt"/>
                        </a:rPr>
                        <a:t>Alternative beta – ASISA SA MA Low Equity</a:t>
                      </a:r>
                    </a:p>
                  </a:txBody>
                  <a:tcPr marL="7620" marR="7620" marT="7620" marB="0" anchor="ctr">
                    <a:lnL>
                      <a:noFill/>
                    </a:lnL>
                    <a:lnR>
                      <a:noFill/>
                    </a:lnR>
                    <a:lnT>
                      <a:noFill/>
                    </a:lnT>
                    <a:lnB>
                      <a:noFill/>
                    </a:lnB>
                  </a:tcPr>
                </a:tc>
                <a:tc>
                  <a:txBody>
                    <a:bodyPr/>
                    <a:lstStyle/>
                    <a:p>
                      <a:pPr algn="ctr" fontAlgn="ctr"/>
                      <a:r>
                        <a:rPr lang="en-ZA" sz="1100" b="0" i="0" u="none" strike="noStrike" noProof="0">
                          <a:solidFill>
                            <a:schemeClr val="bg1">
                              <a:lumMod val="50000"/>
                            </a:schemeClr>
                          </a:solidFill>
                          <a:effectLst/>
                          <a:latin typeface="+mn-lt"/>
                        </a:rPr>
                        <a:t>13.5</a:t>
                      </a:r>
                    </a:p>
                  </a:txBody>
                  <a:tcPr marL="7620" marR="7620" marT="7620" marB="0" anchor="ctr">
                    <a:lnL>
                      <a:noFill/>
                    </a:lnL>
                    <a:lnR>
                      <a:noFill/>
                    </a:lnR>
                    <a:lnT>
                      <a:noFill/>
                    </a:lnT>
                    <a:lnB>
                      <a:noFill/>
                    </a:lnB>
                  </a:tcPr>
                </a:tc>
                <a:tc>
                  <a:txBody>
                    <a:bodyPr/>
                    <a:lstStyle/>
                    <a:p>
                      <a:pPr algn="ctr" fontAlgn="ctr"/>
                      <a:r>
                        <a:rPr lang="en-ZA" sz="1100" b="0" i="0" u="none" strike="noStrike" noProof="0">
                          <a:solidFill>
                            <a:schemeClr val="bg1">
                              <a:lumMod val="50000"/>
                            </a:schemeClr>
                          </a:solidFill>
                          <a:effectLst/>
                          <a:latin typeface="+mn-lt"/>
                        </a:rPr>
                        <a:t>1.4</a:t>
                      </a:r>
                    </a:p>
                  </a:txBody>
                  <a:tcPr marL="7620" marR="7620" marT="7620" marB="0" anchor="ctr">
                    <a:lnL>
                      <a:noFill/>
                    </a:lnL>
                    <a:lnR>
                      <a:noFill/>
                    </a:lnR>
                    <a:lnT>
                      <a:noFill/>
                    </a:lnT>
                    <a:lnB>
                      <a:noFill/>
                    </a:lnB>
                  </a:tcPr>
                </a:tc>
                <a:tc>
                  <a:txBody>
                    <a:bodyPr/>
                    <a:lstStyle/>
                    <a:p>
                      <a:pPr algn="ctr" fontAlgn="ctr"/>
                      <a:r>
                        <a:rPr lang="en-ZA" sz="1100" b="0" i="0" u="none" strike="noStrike" noProof="0">
                          <a:solidFill>
                            <a:schemeClr val="bg1">
                              <a:lumMod val="50000"/>
                            </a:schemeClr>
                          </a:solidFill>
                          <a:effectLst/>
                          <a:latin typeface="+mn-lt"/>
                        </a:rPr>
                        <a:t>11.1</a:t>
                      </a:r>
                    </a:p>
                  </a:txBody>
                  <a:tcPr marL="7620" marR="7620" marT="7620" marB="0" anchor="ctr">
                    <a:lnL>
                      <a:noFill/>
                    </a:lnL>
                    <a:lnR>
                      <a:noFill/>
                    </a:lnR>
                    <a:lnT>
                      <a:noFill/>
                    </a:lnT>
                    <a:lnB>
                      <a:noFill/>
                    </a:lnB>
                  </a:tcPr>
                </a:tc>
                <a:tc>
                  <a:txBody>
                    <a:bodyPr/>
                    <a:lstStyle/>
                    <a:p>
                      <a:pPr algn="ctr" fontAlgn="ctr"/>
                      <a:r>
                        <a:rPr lang="en-ZA" sz="1100" b="0" i="0" u="none" strike="noStrike" noProof="0">
                          <a:solidFill>
                            <a:schemeClr val="bg1">
                              <a:lumMod val="50000"/>
                            </a:schemeClr>
                          </a:solidFill>
                          <a:effectLst/>
                          <a:latin typeface="+mn-lt"/>
                        </a:rPr>
                        <a:t>12.3</a:t>
                      </a:r>
                    </a:p>
                  </a:txBody>
                  <a:tcPr marL="7620" marR="7620" marT="7620" marB="0" anchor="ctr">
                    <a:lnL>
                      <a:noFill/>
                    </a:lnL>
                    <a:lnR>
                      <a:noFill/>
                    </a:lnR>
                    <a:lnT>
                      <a:noFill/>
                    </a:lnT>
                    <a:lnB>
                      <a:noFill/>
                    </a:lnB>
                  </a:tcPr>
                </a:tc>
                <a:tc>
                  <a:txBody>
                    <a:bodyPr/>
                    <a:lstStyle/>
                    <a:p>
                      <a:pPr algn="ctr" fontAlgn="ctr"/>
                      <a:r>
                        <a:rPr lang="en-ZA" sz="1100" b="0" i="0" u="none" strike="noStrike" noProof="0">
                          <a:solidFill>
                            <a:schemeClr val="bg1">
                              <a:lumMod val="50000"/>
                            </a:schemeClr>
                          </a:solidFill>
                          <a:effectLst/>
                          <a:latin typeface="+mn-lt"/>
                        </a:rPr>
                        <a:t>15.5</a:t>
                      </a:r>
                    </a:p>
                  </a:txBody>
                  <a:tcPr marL="7620" marR="7620" marT="7620" marB="0" anchor="ctr">
                    <a:lnL>
                      <a:noFill/>
                    </a:lnL>
                    <a:lnR>
                      <a:noFill/>
                    </a:lnR>
                    <a:lnT>
                      <a:noFill/>
                    </a:lnT>
                    <a:lnB>
                      <a:noFill/>
                    </a:lnB>
                  </a:tcPr>
                </a:tc>
                <a:tc>
                  <a:txBody>
                    <a:bodyPr/>
                    <a:lstStyle/>
                    <a:p>
                      <a:pPr algn="ctr" fontAlgn="ctr"/>
                      <a:r>
                        <a:rPr lang="en-ZA" sz="1100" b="0" i="0" u="none" strike="noStrike" noProof="0">
                          <a:solidFill>
                            <a:schemeClr val="bg1">
                              <a:lumMod val="50000"/>
                            </a:schemeClr>
                          </a:solidFill>
                          <a:effectLst/>
                          <a:latin typeface="+mn-lt"/>
                        </a:rPr>
                        <a:t>0.76</a:t>
                      </a:r>
                    </a:p>
                  </a:txBody>
                  <a:tcPr marL="7620" marR="7620" marT="7620" marB="0" anchor="ctr">
                    <a:lnL>
                      <a:noFill/>
                    </a:lnL>
                    <a:lnR>
                      <a:noFill/>
                    </a:lnR>
                    <a:lnT>
                      <a:noFill/>
                    </a:lnT>
                    <a:lnB>
                      <a:noFill/>
                    </a:lnB>
                    <a:solidFill>
                      <a:schemeClr val="tx1"/>
                    </a:solidFill>
                  </a:tcPr>
                </a:tc>
                <a:tc>
                  <a:txBody>
                    <a:bodyPr/>
                    <a:lstStyle/>
                    <a:p>
                      <a:pPr algn="ctr" fontAlgn="ctr"/>
                      <a:r>
                        <a:rPr lang="en-ZA" sz="1100" b="0" i="0" u="none" strike="noStrike" noProof="0">
                          <a:solidFill>
                            <a:schemeClr val="bg1">
                              <a:lumMod val="50000"/>
                            </a:schemeClr>
                          </a:solidFill>
                          <a:effectLst/>
                          <a:latin typeface="+mn-lt"/>
                        </a:rPr>
                        <a:t>7.5</a:t>
                      </a:r>
                    </a:p>
                  </a:txBody>
                  <a:tcPr marL="7620" marR="7620" marT="7620" marB="0" anchor="ctr">
                    <a:lnL>
                      <a:noFill/>
                    </a:lnL>
                    <a:lnR>
                      <a:noFill/>
                    </a:lnR>
                    <a:lnT>
                      <a:noFill/>
                    </a:lnT>
                    <a:lnB>
                      <a:noFill/>
                    </a:lnB>
                    <a:solidFill>
                      <a:schemeClr val="tx1"/>
                    </a:solidFill>
                  </a:tcPr>
                </a:tc>
                <a:tc>
                  <a:txBody>
                    <a:bodyPr/>
                    <a:lstStyle/>
                    <a:p>
                      <a:pPr algn="ctr" fontAlgn="ctr"/>
                      <a:r>
                        <a:rPr lang="en-ZA" sz="1100" b="0" i="0" u="none" strike="noStrike" noProof="0">
                          <a:solidFill>
                            <a:schemeClr val="bg1">
                              <a:lumMod val="50000"/>
                            </a:schemeClr>
                          </a:solidFill>
                          <a:effectLst/>
                          <a:latin typeface="+mn-lt"/>
                        </a:rPr>
                        <a:t>8.0</a:t>
                      </a:r>
                    </a:p>
                  </a:txBody>
                  <a:tcPr marL="7620" marR="7620" marT="7620" marB="0" anchor="ctr">
                    <a:lnL>
                      <a:noFill/>
                    </a:lnL>
                    <a:lnR>
                      <a:noFill/>
                    </a:lnR>
                    <a:lnT>
                      <a:noFill/>
                    </a:lnT>
                    <a:lnB>
                      <a:noFill/>
                    </a:lnB>
                  </a:tcPr>
                </a:tc>
                <a:extLst>
                  <a:ext uri="{0D108BD9-81ED-4DB2-BD59-A6C34878D82A}">
                    <a16:rowId xmlns:a16="http://schemas.microsoft.com/office/drawing/2014/main" val="3671024821"/>
                  </a:ext>
                </a:extLst>
              </a:tr>
              <a:tr h="395994">
                <a:tc>
                  <a:txBody>
                    <a:bodyPr/>
                    <a:lstStyle/>
                    <a:p>
                      <a:pPr algn="l" fontAlgn="ctr"/>
                      <a:r>
                        <a:rPr lang="en-ZA" sz="1100" b="1" i="0" u="none" strike="noStrike" noProof="0">
                          <a:solidFill>
                            <a:schemeClr val="bg1">
                              <a:lumMod val="50000"/>
                            </a:schemeClr>
                          </a:solidFill>
                          <a:effectLst/>
                          <a:latin typeface="+mn-lt"/>
                        </a:rPr>
                        <a:t>Global Market – Base Currency </a:t>
                      </a:r>
                    </a:p>
                  </a:txBody>
                  <a:tcPr marL="7620" marR="7620" marT="7620" marB="0" anchor="ctr">
                    <a:lnL>
                      <a:noFill/>
                    </a:lnL>
                    <a:lnR>
                      <a:noFill/>
                    </a:lnR>
                    <a:lnT>
                      <a:noFill/>
                    </a:lnT>
                    <a:lnB>
                      <a:noFill/>
                    </a:lnB>
                  </a:tcPr>
                </a:tc>
                <a:tc>
                  <a:txBody>
                    <a:bodyPr/>
                    <a:lstStyle/>
                    <a:p>
                      <a:pPr algn="l" fontAlgn="ctr"/>
                      <a:endParaRPr lang="en-ZA" sz="1100" b="1" i="0" u="none" strike="noStrike" noProof="0">
                        <a:solidFill>
                          <a:schemeClr val="bg1">
                            <a:lumMod val="50000"/>
                          </a:schemeClr>
                        </a:solidFill>
                        <a:effectLst/>
                        <a:latin typeface="+mn-lt"/>
                      </a:endParaRPr>
                    </a:p>
                  </a:txBody>
                  <a:tcPr marL="7620" marR="7620" marT="7620" marB="0" anchor="ctr">
                    <a:lnL>
                      <a:noFill/>
                    </a:lnL>
                    <a:lnR>
                      <a:noFill/>
                    </a:lnR>
                    <a:lnT>
                      <a:noFill/>
                    </a:lnT>
                    <a:lnB>
                      <a:noFill/>
                    </a:lnB>
                  </a:tcPr>
                </a:tc>
                <a:tc>
                  <a:txBody>
                    <a:bodyPr/>
                    <a:lstStyle/>
                    <a:p>
                      <a:pPr algn="l" fontAlgn="ctr"/>
                      <a:endParaRPr lang="en-ZA" sz="1100" b="1" i="0" u="none" strike="noStrike" noProof="0">
                        <a:solidFill>
                          <a:schemeClr val="bg1">
                            <a:lumMod val="50000"/>
                          </a:schemeClr>
                        </a:solidFill>
                        <a:effectLst/>
                        <a:latin typeface="+mn-lt"/>
                      </a:endParaRPr>
                    </a:p>
                  </a:txBody>
                  <a:tcPr marL="7620" marR="7620" marT="7620" marB="0" anchor="ctr">
                    <a:lnL>
                      <a:noFill/>
                    </a:lnL>
                    <a:lnR>
                      <a:noFill/>
                    </a:lnR>
                    <a:lnT>
                      <a:noFill/>
                    </a:lnT>
                    <a:lnB>
                      <a:noFill/>
                    </a:lnB>
                  </a:tcPr>
                </a:tc>
                <a:tc>
                  <a:txBody>
                    <a:bodyPr/>
                    <a:lstStyle/>
                    <a:p>
                      <a:pPr algn="l" fontAlgn="ctr"/>
                      <a:endParaRPr lang="en-ZA" sz="1100" b="1" i="0" u="none" strike="noStrike" noProof="0">
                        <a:solidFill>
                          <a:schemeClr val="bg1">
                            <a:lumMod val="50000"/>
                          </a:schemeClr>
                        </a:solidFill>
                        <a:effectLst/>
                        <a:latin typeface="+mn-lt"/>
                      </a:endParaRPr>
                    </a:p>
                  </a:txBody>
                  <a:tcPr marL="7620" marR="7620" marT="7620" marB="0" anchor="ctr">
                    <a:lnL>
                      <a:noFill/>
                    </a:lnL>
                    <a:lnR>
                      <a:noFill/>
                    </a:lnR>
                    <a:lnT>
                      <a:noFill/>
                    </a:lnT>
                    <a:lnB>
                      <a:noFill/>
                    </a:lnB>
                  </a:tcPr>
                </a:tc>
                <a:tc>
                  <a:txBody>
                    <a:bodyPr/>
                    <a:lstStyle/>
                    <a:p>
                      <a:pPr algn="l" fontAlgn="ctr"/>
                      <a:endParaRPr lang="en-ZA" sz="1100" b="1" i="0" u="none" strike="noStrike" noProof="0">
                        <a:solidFill>
                          <a:schemeClr val="bg1">
                            <a:lumMod val="50000"/>
                          </a:schemeClr>
                        </a:solidFill>
                        <a:effectLst/>
                        <a:latin typeface="+mn-lt"/>
                      </a:endParaRPr>
                    </a:p>
                  </a:txBody>
                  <a:tcPr marL="7620" marR="7620" marT="7620" marB="0" anchor="ctr">
                    <a:lnL>
                      <a:noFill/>
                    </a:lnL>
                    <a:lnR>
                      <a:noFill/>
                    </a:lnR>
                    <a:lnT>
                      <a:noFill/>
                    </a:lnT>
                    <a:lnB>
                      <a:noFill/>
                    </a:lnB>
                  </a:tcPr>
                </a:tc>
                <a:tc>
                  <a:txBody>
                    <a:bodyPr/>
                    <a:lstStyle/>
                    <a:p>
                      <a:pPr algn="l" fontAlgn="ctr"/>
                      <a:endParaRPr lang="en-ZA" sz="1100" b="1" i="0" u="none" strike="noStrike" noProof="0">
                        <a:solidFill>
                          <a:schemeClr val="bg1">
                            <a:lumMod val="50000"/>
                          </a:schemeClr>
                        </a:solidFill>
                        <a:effectLst/>
                        <a:latin typeface="+mn-lt"/>
                      </a:endParaRPr>
                    </a:p>
                  </a:txBody>
                  <a:tcPr marL="7620" marR="7620" marT="7620" marB="0" anchor="ctr">
                    <a:lnL>
                      <a:noFill/>
                    </a:lnL>
                    <a:lnR>
                      <a:noFill/>
                    </a:lnR>
                    <a:lnT>
                      <a:noFill/>
                    </a:lnT>
                    <a:lnB>
                      <a:noFill/>
                    </a:lnB>
                  </a:tcPr>
                </a:tc>
                <a:tc>
                  <a:txBody>
                    <a:bodyPr/>
                    <a:lstStyle/>
                    <a:p>
                      <a:pPr algn="l" fontAlgn="ctr"/>
                      <a:endParaRPr lang="en-ZA" sz="1100" b="1" i="0" u="none" strike="noStrike" noProof="0">
                        <a:solidFill>
                          <a:schemeClr val="bg1">
                            <a:lumMod val="50000"/>
                          </a:schemeClr>
                        </a:solidFill>
                        <a:effectLst/>
                        <a:highlight>
                          <a:srgbClr val="FFFF00"/>
                        </a:highlight>
                        <a:latin typeface="+mn-lt"/>
                      </a:endParaRPr>
                    </a:p>
                  </a:txBody>
                  <a:tcPr marL="7620" marR="7620" marT="7620" marB="0" anchor="ctr">
                    <a:lnL>
                      <a:noFill/>
                    </a:lnL>
                    <a:lnR>
                      <a:noFill/>
                    </a:lnR>
                    <a:lnT>
                      <a:noFill/>
                    </a:lnT>
                    <a:lnB>
                      <a:noFill/>
                    </a:lnB>
                  </a:tcPr>
                </a:tc>
                <a:tc>
                  <a:txBody>
                    <a:bodyPr/>
                    <a:lstStyle/>
                    <a:p>
                      <a:pPr algn="l" fontAlgn="ctr"/>
                      <a:endParaRPr lang="en-ZA" sz="1100" b="1" i="0" u="none" strike="noStrike" noProof="0">
                        <a:solidFill>
                          <a:schemeClr val="bg1">
                            <a:lumMod val="50000"/>
                          </a:schemeClr>
                        </a:solidFill>
                        <a:effectLst/>
                        <a:latin typeface="+mn-lt"/>
                      </a:endParaRPr>
                    </a:p>
                  </a:txBody>
                  <a:tcPr marL="7620" marR="7620" marT="7620" marB="0" anchor="ctr">
                    <a:lnL>
                      <a:noFill/>
                    </a:lnL>
                    <a:lnR>
                      <a:noFill/>
                    </a:lnR>
                    <a:lnT>
                      <a:noFill/>
                    </a:lnT>
                    <a:lnB>
                      <a:noFill/>
                    </a:lnB>
                  </a:tcPr>
                </a:tc>
                <a:tc>
                  <a:txBody>
                    <a:bodyPr/>
                    <a:lstStyle/>
                    <a:p>
                      <a:pPr algn="l" fontAlgn="ctr"/>
                      <a:endParaRPr lang="en-ZA" sz="1100" b="1" i="0" u="none" strike="noStrike" noProof="0">
                        <a:solidFill>
                          <a:schemeClr val="bg1">
                            <a:lumMod val="50000"/>
                          </a:schemeClr>
                        </a:solidFill>
                        <a:effectLst/>
                        <a:latin typeface="+mn-lt"/>
                      </a:endParaRPr>
                    </a:p>
                  </a:txBody>
                  <a:tcPr marL="7620" marR="7620" marT="7620" marB="0" anchor="ctr">
                    <a:lnL>
                      <a:noFill/>
                    </a:lnL>
                    <a:lnR>
                      <a:noFill/>
                    </a:lnR>
                    <a:lnT>
                      <a:noFill/>
                    </a:lnT>
                    <a:lnB>
                      <a:noFill/>
                    </a:lnB>
                  </a:tcPr>
                </a:tc>
                <a:extLst>
                  <a:ext uri="{0D108BD9-81ED-4DB2-BD59-A6C34878D82A}">
                    <a16:rowId xmlns:a16="http://schemas.microsoft.com/office/drawing/2014/main" val="2160740179"/>
                  </a:ext>
                </a:extLst>
              </a:tr>
              <a:tr h="395994">
                <a:tc>
                  <a:txBody>
                    <a:bodyPr/>
                    <a:lstStyle/>
                    <a:p>
                      <a:pPr algn="l" fontAlgn="ctr"/>
                      <a:r>
                        <a:rPr lang="en-ZA" sz="1100" b="0" i="0" u="none" strike="noStrike" noProof="0">
                          <a:solidFill>
                            <a:schemeClr val="bg1">
                              <a:lumMod val="50000"/>
                            </a:schemeClr>
                          </a:solidFill>
                          <a:effectLst/>
                          <a:latin typeface="+mn-lt"/>
                        </a:rPr>
                        <a:t>Global Equity – MSCI ACWI</a:t>
                      </a:r>
                    </a:p>
                  </a:txBody>
                  <a:tcPr marL="7620" marR="7620" marT="7620" marB="0" anchor="ctr">
                    <a:lnL>
                      <a:noFill/>
                    </a:lnL>
                    <a:lnR>
                      <a:noFill/>
                    </a:lnR>
                    <a:lnT>
                      <a:noFill/>
                    </a:lnT>
                    <a:lnB>
                      <a:noFill/>
                    </a:lnB>
                  </a:tcPr>
                </a:tc>
                <a:tc>
                  <a:txBody>
                    <a:bodyPr/>
                    <a:lstStyle/>
                    <a:p>
                      <a:pPr algn="ctr" fontAlgn="ctr"/>
                      <a:r>
                        <a:rPr lang="en-ZA" sz="1100" b="0" i="0" u="none" strike="noStrike" noProof="0">
                          <a:solidFill>
                            <a:schemeClr val="bg1">
                              <a:lumMod val="50000"/>
                            </a:schemeClr>
                          </a:solidFill>
                          <a:effectLst/>
                          <a:latin typeface="+mn-lt"/>
                        </a:rPr>
                        <a:t>22.4</a:t>
                      </a:r>
                    </a:p>
                  </a:txBody>
                  <a:tcPr marL="7620" marR="7620" marT="7620" marB="0" anchor="ctr">
                    <a:lnL>
                      <a:noFill/>
                    </a:lnL>
                    <a:lnR>
                      <a:noFill/>
                    </a:lnR>
                    <a:lnT>
                      <a:noFill/>
                    </a:lnT>
                    <a:lnB>
                      <a:noFill/>
                    </a:lnB>
                  </a:tcPr>
                </a:tc>
                <a:tc>
                  <a:txBody>
                    <a:bodyPr/>
                    <a:lstStyle/>
                    <a:p>
                      <a:pPr algn="ctr" fontAlgn="ctr"/>
                      <a:r>
                        <a:rPr lang="en-ZA" sz="1100" b="0" i="0" u="none" strike="noStrike" noProof="0">
                          <a:solidFill>
                            <a:schemeClr val="bg1">
                              <a:lumMod val="50000"/>
                            </a:schemeClr>
                          </a:solidFill>
                          <a:effectLst/>
                          <a:latin typeface="+mn-lt"/>
                        </a:rPr>
                        <a:t>-17.7</a:t>
                      </a:r>
                    </a:p>
                  </a:txBody>
                  <a:tcPr marL="7620" marR="7620" marT="7620" marB="0" anchor="ctr">
                    <a:lnL>
                      <a:noFill/>
                    </a:lnL>
                    <a:lnR>
                      <a:noFill/>
                    </a:lnR>
                    <a:lnT>
                      <a:noFill/>
                    </a:lnT>
                    <a:lnB>
                      <a:noFill/>
                    </a:lnB>
                  </a:tcPr>
                </a:tc>
                <a:tc>
                  <a:txBody>
                    <a:bodyPr/>
                    <a:lstStyle/>
                    <a:p>
                      <a:pPr algn="ctr" fontAlgn="ctr"/>
                      <a:r>
                        <a:rPr lang="en-ZA" sz="1100" b="0" i="0" u="none" strike="noStrike" noProof="0">
                          <a:solidFill>
                            <a:schemeClr val="bg1">
                              <a:lumMod val="50000"/>
                            </a:schemeClr>
                          </a:solidFill>
                          <a:effectLst/>
                          <a:latin typeface="+mn-lt"/>
                        </a:rPr>
                        <a:t>24.4</a:t>
                      </a:r>
                    </a:p>
                  </a:txBody>
                  <a:tcPr marL="7620" marR="7620" marT="7620" marB="0" anchor="ctr">
                    <a:lnL>
                      <a:noFill/>
                    </a:lnL>
                    <a:lnR>
                      <a:noFill/>
                    </a:lnR>
                    <a:lnT>
                      <a:noFill/>
                    </a:lnT>
                    <a:lnB>
                      <a:noFill/>
                    </a:lnB>
                  </a:tcPr>
                </a:tc>
                <a:tc>
                  <a:txBody>
                    <a:bodyPr/>
                    <a:lstStyle/>
                    <a:p>
                      <a:pPr algn="ctr" fontAlgn="ctr"/>
                      <a:r>
                        <a:rPr lang="en-ZA" sz="1100" b="0" i="0" u="none" strike="noStrike" noProof="0">
                          <a:solidFill>
                            <a:schemeClr val="bg1">
                              <a:lumMod val="50000"/>
                            </a:schemeClr>
                          </a:solidFill>
                          <a:effectLst/>
                          <a:latin typeface="+mn-lt"/>
                        </a:rPr>
                        <a:t>18.0</a:t>
                      </a:r>
                    </a:p>
                  </a:txBody>
                  <a:tcPr marL="7620" marR="7620" marT="7620" marB="0" anchor="ctr">
                    <a:lnL>
                      <a:noFill/>
                    </a:lnL>
                    <a:lnR>
                      <a:noFill/>
                    </a:lnR>
                    <a:lnT>
                      <a:noFill/>
                    </a:lnT>
                    <a:lnB>
                      <a:noFill/>
                    </a:lnB>
                  </a:tcPr>
                </a:tc>
                <a:tc>
                  <a:txBody>
                    <a:bodyPr/>
                    <a:lstStyle/>
                    <a:p>
                      <a:pPr algn="ctr" fontAlgn="ctr"/>
                      <a:r>
                        <a:rPr lang="en-ZA" sz="1100" b="0" i="0" u="none" strike="noStrike" noProof="0">
                          <a:solidFill>
                            <a:schemeClr val="bg1">
                              <a:lumMod val="50000"/>
                            </a:schemeClr>
                          </a:solidFill>
                          <a:effectLst/>
                          <a:latin typeface="+mn-lt"/>
                        </a:rPr>
                        <a:t>22.9</a:t>
                      </a:r>
                    </a:p>
                  </a:txBody>
                  <a:tcPr marL="7620" marR="7620" marT="7620" marB="0" anchor="ctr">
                    <a:lnL>
                      <a:noFill/>
                    </a:lnL>
                    <a:lnR>
                      <a:noFill/>
                    </a:lnR>
                    <a:lnT>
                      <a:noFill/>
                    </a:lnT>
                    <a:lnB>
                      <a:noFill/>
                    </a:lnB>
                  </a:tcPr>
                </a:tc>
                <a:tc>
                  <a:txBody>
                    <a:bodyPr/>
                    <a:lstStyle/>
                    <a:p>
                      <a:pPr algn="ctr" fontAlgn="ctr"/>
                      <a:r>
                        <a:rPr lang="en-ZA" sz="1100" b="0" i="0" u="none" strike="noStrike" noProof="0">
                          <a:solidFill>
                            <a:schemeClr val="bg1">
                              <a:lumMod val="50000"/>
                            </a:schemeClr>
                          </a:solidFill>
                          <a:effectLst/>
                          <a:latin typeface="+mn-lt"/>
                        </a:rPr>
                        <a:t>12.35</a:t>
                      </a:r>
                    </a:p>
                  </a:txBody>
                  <a:tcPr marL="7620" marR="7620" marT="7620" marB="0" anchor="ctr">
                    <a:lnL>
                      <a:noFill/>
                    </a:lnL>
                    <a:lnR>
                      <a:noFill/>
                    </a:lnR>
                    <a:lnT>
                      <a:noFill/>
                    </a:lnT>
                    <a:lnB>
                      <a:noFill/>
                    </a:lnB>
                  </a:tcPr>
                </a:tc>
                <a:tc>
                  <a:txBody>
                    <a:bodyPr/>
                    <a:lstStyle/>
                    <a:p>
                      <a:pPr algn="ctr" fontAlgn="ctr"/>
                      <a:r>
                        <a:rPr lang="en-ZA" sz="1100" b="0" i="0" u="none" strike="noStrike" noProof="0">
                          <a:solidFill>
                            <a:schemeClr val="bg1">
                              <a:lumMod val="50000"/>
                            </a:schemeClr>
                          </a:solidFill>
                          <a:effectLst/>
                          <a:latin typeface="+mn-lt"/>
                        </a:rPr>
                        <a:t>9.6</a:t>
                      </a:r>
                    </a:p>
                  </a:txBody>
                  <a:tcPr marL="7620" marR="7620" marT="7620" marB="0" anchor="ctr">
                    <a:lnL>
                      <a:noFill/>
                    </a:lnL>
                    <a:lnR>
                      <a:noFill/>
                    </a:lnR>
                    <a:lnT>
                      <a:noFill/>
                    </a:lnT>
                    <a:lnB>
                      <a:noFill/>
                    </a:lnB>
                  </a:tcPr>
                </a:tc>
                <a:tc>
                  <a:txBody>
                    <a:bodyPr/>
                    <a:lstStyle/>
                    <a:p>
                      <a:pPr marL="0" algn="ctr" defTabSz="914400" rtl="0" eaLnBrk="1" fontAlgn="ctr" latinLnBrk="0" hangingPunct="1"/>
                      <a:r>
                        <a:rPr lang="en-ZA" sz="1100" b="0" i="0" u="none" strike="noStrike" kern="1200" noProof="0">
                          <a:solidFill>
                            <a:schemeClr val="bg1">
                              <a:lumMod val="50000"/>
                            </a:schemeClr>
                          </a:solidFill>
                          <a:effectLst/>
                          <a:latin typeface="+mn-lt"/>
                          <a:ea typeface="+mn-ea"/>
                          <a:cs typeface="+mn-cs"/>
                        </a:rPr>
                        <a:t>9.5</a:t>
                      </a:r>
                    </a:p>
                  </a:txBody>
                  <a:tcPr marL="7620" marR="7620" marT="7620" marB="0" anchor="ctr">
                    <a:lnL>
                      <a:noFill/>
                    </a:lnL>
                    <a:lnR>
                      <a:noFill/>
                    </a:lnR>
                    <a:lnT>
                      <a:noFill/>
                    </a:lnT>
                    <a:lnB>
                      <a:noFill/>
                    </a:lnB>
                  </a:tcPr>
                </a:tc>
                <a:extLst>
                  <a:ext uri="{0D108BD9-81ED-4DB2-BD59-A6C34878D82A}">
                    <a16:rowId xmlns:a16="http://schemas.microsoft.com/office/drawing/2014/main" val="1741208605"/>
                  </a:ext>
                </a:extLst>
              </a:tr>
              <a:tr h="395994">
                <a:tc>
                  <a:txBody>
                    <a:bodyPr/>
                    <a:lstStyle/>
                    <a:p>
                      <a:pPr algn="l" fontAlgn="ctr"/>
                      <a:r>
                        <a:rPr lang="en-ZA" sz="1100" b="0" i="0" u="none" strike="noStrike" noProof="0">
                          <a:solidFill>
                            <a:schemeClr val="bg1">
                              <a:lumMod val="50000"/>
                            </a:schemeClr>
                          </a:solidFill>
                          <a:effectLst/>
                          <a:latin typeface="+mn-lt"/>
                        </a:rPr>
                        <a:t>United States Equity – S&amp;P 500 </a:t>
                      </a:r>
                    </a:p>
                  </a:txBody>
                  <a:tcPr marL="7620" marR="7620" marT="7620" marB="0" anchor="ctr">
                    <a:lnL>
                      <a:noFill/>
                    </a:lnL>
                    <a:lnR>
                      <a:noFill/>
                    </a:lnR>
                    <a:lnT>
                      <a:noFill/>
                    </a:lnT>
                    <a:lnB>
                      <a:noFill/>
                    </a:lnB>
                  </a:tcPr>
                </a:tc>
                <a:tc>
                  <a:txBody>
                    <a:bodyPr/>
                    <a:lstStyle/>
                    <a:p>
                      <a:pPr algn="ctr" fontAlgn="ctr"/>
                      <a:r>
                        <a:rPr lang="en-ZA" sz="1100" b="0" i="0" u="none" strike="noStrike" noProof="0">
                          <a:solidFill>
                            <a:schemeClr val="bg1">
                              <a:lumMod val="50000"/>
                            </a:schemeClr>
                          </a:solidFill>
                          <a:effectLst/>
                          <a:latin typeface="+mn-lt"/>
                        </a:rPr>
                        <a:t>28.7</a:t>
                      </a:r>
                    </a:p>
                  </a:txBody>
                  <a:tcPr marL="7620" marR="7620" marT="7620" marB="0" anchor="ctr">
                    <a:lnL>
                      <a:noFill/>
                    </a:lnL>
                    <a:lnR>
                      <a:noFill/>
                    </a:lnR>
                    <a:lnT>
                      <a:noFill/>
                    </a:lnT>
                    <a:lnB>
                      <a:noFill/>
                    </a:lnB>
                  </a:tcPr>
                </a:tc>
                <a:tc>
                  <a:txBody>
                    <a:bodyPr/>
                    <a:lstStyle/>
                    <a:p>
                      <a:pPr algn="ctr" fontAlgn="ctr"/>
                      <a:r>
                        <a:rPr lang="en-ZA" sz="1100" b="0" i="0" u="none" strike="noStrike" noProof="0">
                          <a:solidFill>
                            <a:schemeClr val="bg1">
                              <a:lumMod val="50000"/>
                            </a:schemeClr>
                          </a:solidFill>
                          <a:effectLst/>
                          <a:latin typeface="+mn-lt"/>
                        </a:rPr>
                        <a:t>-18.1</a:t>
                      </a:r>
                    </a:p>
                  </a:txBody>
                  <a:tcPr marL="7620" marR="7620" marT="7620" marB="0" anchor="ctr">
                    <a:lnL>
                      <a:noFill/>
                    </a:lnL>
                    <a:lnR>
                      <a:noFill/>
                    </a:lnR>
                    <a:lnT>
                      <a:noFill/>
                    </a:lnT>
                    <a:lnB>
                      <a:noFill/>
                    </a:lnB>
                  </a:tcPr>
                </a:tc>
                <a:tc>
                  <a:txBody>
                    <a:bodyPr/>
                    <a:lstStyle/>
                    <a:p>
                      <a:pPr algn="ctr" fontAlgn="ctr"/>
                      <a:r>
                        <a:rPr lang="en-ZA" sz="1100" b="0" i="0" u="none" strike="noStrike" noProof="0">
                          <a:solidFill>
                            <a:schemeClr val="bg1">
                              <a:lumMod val="50000"/>
                            </a:schemeClr>
                          </a:solidFill>
                          <a:effectLst/>
                          <a:latin typeface="+mn-lt"/>
                        </a:rPr>
                        <a:t>26.3</a:t>
                      </a:r>
                    </a:p>
                  </a:txBody>
                  <a:tcPr marL="7620" marR="7620" marT="7620" marB="0" anchor="ctr">
                    <a:lnL>
                      <a:noFill/>
                    </a:lnL>
                    <a:lnR>
                      <a:noFill/>
                    </a:lnR>
                    <a:lnT>
                      <a:noFill/>
                    </a:lnT>
                    <a:lnB>
                      <a:noFill/>
                    </a:lnB>
                  </a:tcPr>
                </a:tc>
                <a:tc>
                  <a:txBody>
                    <a:bodyPr/>
                    <a:lstStyle/>
                    <a:p>
                      <a:pPr algn="ctr" fontAlgn="ctr"/>
                      <a:r>
                        <a:rPr lang="en-ZA" sz="1100" b="0" i="0" u="none" strike="noStrike" noProof="0">
                          <a:solidFill>
                            <a:schemeClr val="bg1">
                              <a:lumMod val="50000"/>
                            </a:schemeClr>
                          </a:solidFill>
                          <a:effectLst/>
                          <a:latin typeface="+mn-lt"/>
                        </a:rPr>
                        <a:t>25.0</a:t>
                      </a:r>
                    </a:p>
                  </a:txBody>
                  <a:tcPr marL="7620" marR="7620" marT="7620" marB="0" anchor="ctr">
                    <a:lnL>
                      <a:noFill/>
                    </a:lnL>
                    <a:lnR>
                      <a:noFill/>
                    </a:lnR>
                    <a:lnT>
                      <a:noFill/>
                    </a:lnT>
                    <a:lnB>
                      <a:noFill/>
                    </a:lnB>
                  </a:tcPr>
                </a:tc>
                <a:tc>
                  <a:txBody>
                    <a:bodyPr/>
                    <a:lstStyle/>
                    <a:p>
                      <a:pPr algn="ctr" fontAlgn="ctr"/>
                      <a:r>
                        <a:rPr lang="en-ZA" sz="1100" b="0" i="0" u="none" strike="noStrike" noProof="0">
                          <a:solidFill>
                            <a:schemeClr val="bg1">
                              <a:lumMod val="50000"/>
                            </a:schemeClr>
                          </a:solidFill>
                          <a:effectLst/>
                          <a:latin typeface="+mn-lt"/>
                        </a:rPr>
                        <a:t>17.9</a:t>
                      </a:r>
                    </a:p>
                  </a:txBody>
                  <a:tcPr marL="7620" marR="7620" marT="7620" marB="0" anchor="ctr">
                    <a:lnL>
                      <a:noFill/>
                    </a:lnL>
                    <a:lnR>
                      <a:noFill/>
                    </a:lnR>
                    <a:lnT>
                      <a:noFill/>
                    </a:lnT>
                    <a:lnB>
                      <a:noFill/>
                    </a:lnB>
                  </a:tcPr>
                </a:tc>
                <a:tc>
                  <a:txBody>
                    <a:bodyPr/>
                    <a:lstStyle/>
                    <a:p>
                      <a:pPr algn="ctr" fontAlgn="ctr"/>
                      <a:r>
                        <a:rPr lang="en-ZA" sz="1100" b="0" i="0" u="none" strike="noStrike" noProof="0">
                          <a:solidFill>
                            <a:schemeClr val="bg1">
                              <a:lumMod val="50000"/>
                            </a:schemeClr>
                          </a:solidFill>
                          <a:effectLst/>
                          <a:latin typeface="+mn-lt"/>
                        </a:rPr>
                        <a:t>11.72</a:t>
                      </a:r>
                    </a:p>
                  </a:txBody>
                  <a:tcPr marL="7620" marR="7620" marT="7620" marB="0" anchor="ctr">
                    <a:lnL>
                      <a:noFill/>
                    </a:lnL>
                    <a:lnR>
                      <a:noFill/>
                    </a:lnR>
                    <a:lnT>
                      <a:noFill/>
                    </a:lnT>
                    <a:lnB>
                      <a:noFill/>
                    </a:lnB>
                  </a:tcPr>
                </a:tc>
                <a:tc>
                  <a:txBody>
                    <a:bodyPr/>
                    <a:lstStyle/>
                    <a:p>
                      <a:pPr algn="ctr" fontAlgn="ctr"/>
                      <a:r>
                        <a:rPr lang="en-ZA" sz="1100" b="0" i="0" u="none" strike="noStrike" noProof="0">
                          <a:solidFill>
                            <a:schemeClr val="bg1">
                              <a:lumMod val="50000"/>
                            </a:schemeClr>
                          </a:solidFill>
                          <a:effectLst/>
                          <a:latin typeface="+mn-lt"/>
                        </a:rPr>
                        <a:t>10.7</a:t>
                      </a:r>
                    </a:p>
                  </a:txBody>
                  <a:tcPr marL="7620" marR="7620" marT="7620" marB="0" anchor="ctr">
                    <a:lnL>
                      <a:noFill/>
                    </a:lnL>
                    <a:lnR>
                      <a:noFill/>
                    </a:lnR>
                    <a:lnT>
                      <a:noFill/>
                    </a:lnT>
                    <a:lnB>
                      <a:noFill/>
                    </a:lnB>
                  </a:tcPr>
                </a:tc>
                <a:tc>
                  <a:txBody>
                    <a:bodyPr/>
                    <a:lstStyle/>
                    <a:p>
                      <a:pPr marL="0" algn="ctr" defTabSz="914400" rtl="0" eaLnBrk="1" fontAlgn="ctr" latinLnBrk="0" hangingPunct="1"/>
                      <a:r>
                        <a:rPr lang="en-ZA" sz="1100" b="0" i="0" u="none" strike="noStrike" kern="1200" noProof="0">
                          <a:solidFill>
                            <a:schemeClr val="bg1">
                              <a:lumMod val="50000"/>
                            </a:schemeClr>
                          </a:solidFill>
                          <a:effectLst/>
                          <a:latin typeface="+mn-lt"/>
                          <a:ea typeface="+mn-ea"/>
                          <a:cs typeface="+mn-cs"/>
                        </a:rPr>
                        <a:t>10.9</a:t>
                      </a:r>
                    </a:p>
                  </a:txBody>
                  <a:tcPr marL="7620" marR="7620" marT="7620" marB="0" anchor="ctr">
                    <a:lnL>
                      <a:noFill/>
                    </a:lnL>
                    <a:lnR>
                      <a:noFill/>
                    </a:lnR>
                    <a:lnT>
                      <a:noFill/>
                    </a:lnT>
                    <a:lnB>
                      <a:noFill/>
                    </a:lnB>
                  </a:tcPr>
                </a:tc>
                <a:extLst>
                  <a:ext uri="{0D108BD9-81ED-4DB2-BD59-A6C34878D82A}">
                    <a16:rowId xmlns:a16="http://schemas.microsoft.com/office/drawing/2014/main" val="3083218124"/>
                  </a:ext>
                </a:extLst>
              </a:tr>
              <a:tr h="395994">
                <a:tc>
                  <a:txBody>
                    <a:bodyPr/>
                    <a:lstStyle/>
                    <a:p>
                      <a:pPr algn="l" fontAlgn="ctr"/>
                      <a:r>
                        <a:rPr lang="en-ZA" sz="1100" b="0" i="0" u="none" strike="noStrike" noProof="0">
                          <a:solidFill>
                            <a:schemeClr val="bg1">
                              <a:lumMod val="50000"/>
                            </a:schemeClr>
                          </a:solidFill>
                          <a:effectLst/>
                          <a:latin typeface="+mn-lt"/>
                        </a:rPr>
                        <a:t>UK Equity – FTSE 100</a:t>
                      </a:r>
                    </a:p>
                  </a:txBody>
                  <a:tcPr marL="7620" marR="7620" marT="7620" marB="0" anchor="ctr">
                    <a:lnL>
                      <a:noFill/>
                    </a:lnL>
                    <a:lnR>
                      <a:noFill/>
                    </a:lnR>
                    <a:lnT>
                      <a:noFill/>
                    </a:lnT>
                    <a:lnB>
                      <a:noFill/>
                    </a:lnB>
                  </a:tcPr>
                </a:tc>
                <a:tc>
                  <a:txBody>
                    <a:bodyPr/>
                    <a:lstStyle/>
                    <a:p>
                      <a:pPr algn="ctr" fontAlgn="ctr"/>
                      <a:r>
                        <a:rPr lang="en-ZA" sz="1100" b="0" i="0" u="none" strike="noStrike" noProof="0">
                          <a:solidFill>
                            <a:schemeClr val="bg1">
                              <a:lumMod val="50000"/>
                            </a:schemeClr>
                          </a:solidFill>
                          <a:effectLst/>
                          <a:latin typeface="+mn-lt"/>
                        </a:rPr>
                        <a:t>18.4</a:t>
                      </a:r>
                    </a:p>
                  </a:txBody>
                  <a:tcPr marL="7620" marR="7620" marT="7620" marB="0" anchor="ctr">
                    <a:lnL>
                      <a:noFill/>
                    </a:lnL>
                    <a:lnR>
                      <a:noFill/>
                    </a:lnR>
                    <a:lnT>
                      <a:noFill/>
                    </a:lnT>
                    <a:lnB>
                      <a:noFill/>
                    </a:lnB>
                  </a:tcPr>
                </a:tc>
                <a:tc>
                  <a:txBody>
                    <a:bodyPr/>
                    <a:lstStyle/>
                    <a:p>
                      <a:pPr algn="ctr" fontAlgn="ctr"/>
                      <a:r>
                        <a:rPr lang="en-ZA" sz="1100" b="0" i="0" u="none" strike="noStrike" noProof="0">
                          <a:solidFill>
                            <a:schemeClr val="bg1">
                              <a:lumMod val="50000"/>
                            </a:schemeClr>
                          </a:solidFill>
                          <a:effectLst/>
                          <a:latin typeface="+mn-lt"/>
                        </a:rPr>
                        <a:t>4.7</a:t>
                      </a:r>
                    </a:p>
                  </a:txBody>
                  <a:tcPr marL="7620" marR="7620" marT="7620" marB="0" anchor="ctr">
                    <a:lnL>
                      <a:noFill/>
                    </a:lnL>
                    <a:lnR>
                      <a:noFill/>
                    </a:lnR>
                    <a:lnT>
                      <a:noFill/>
                    </a:lnT>
                    <a:lnB>
                      <a:noFill/>
                    </a:lnB>
                  </a:tcPr>
                </a:tc>
                <a:tc>
                  <a:txBody>
                    <a:bodyPr/>
                    <a:lstStyle/>
                    <a:p>
                      <a:pPr algn="ctr" fontAlgn="ctr"/>
                      <a:r>
                        <a:rPr lang="en-ZA" sz="1100" b="0" i="0" u="none" strike="noStrike" noProof="0">
                          <a:solidFill>
                            <a:schemeClr val="bg1">
                              <a:lumMod val="50000"/>
                            </a:schemeClr>
                          </a:solidFill>
                          <a:effectLst/>
                          <a:latin typeface="+mn-lt"/>
                        </a:rPr>
                        <a:t>7.9</a:t>
                      </a:r>
                    </a:p>
                  </a:txBody>
                  <a:tcPr marL="7620" marR="7620" marT="7620" marB="0" anchor="ctr">
                    <a:lnL>
                      <a:noFill/>
                    </a:lnL>
                    <a:lnR>
                      <a:noFill/>
                    </a:lnR>
                    <a:lnT>
                      <a:noFill/>
                    </a:lnT>
                    <a:lnB>
                      <a:noFill/>
                    </a:lnB>
                  </a:tcPr>
                </a:tc>
                <a:tc>
                  <a:txBody>
                    <a:bodyPr/>
                    <a:lstStyle/>
                    <a:p>
                      <a:pPr algn="ctr" fontAlgn="ctr"/>
                      <a:r>
                        <a:rPr lang="en-ZA" sz="1100" b="0" i="0" u="none" strike="noStrike" noProof="0">
                          <a:solidFill>
                            <a:schemeClr val="bg1">
                              <a:lumMod val="50000"/>
                            </a:schemeClr>
                          </a:solidFill>
                          <a:effectLst/>
                          <a:latin typeface="+mn-lt"/>
                        </a:rPr>
                        <a:t>9.6</a:t>
                      </a:r>
                    </a:p>
                  </a:txBody>
                  <a:tcPr marL="7620" marR="7620" marT="7620" marB="0" anchor="ctr">
                    <a:lnL>
                      <a:noFill/>
                    </a:lnL>
                    <a:lnR>
                      <a:noFill/>
                    </a:lnR>
                    <a:lnT>
                      <a:noFill/>
                    </a:lnT>
                    <a:lnB>
                      <a:noFill/>
                    </a:lnB>
                  </a:tcPr>
                </a:tc>
                <a:tc>
                  <a:txBody>
                    <a:bodyPr/>
                    <a:lstStyle/>
                    <a:p>
                      <a:pPr algn="ctr" fontAlgn="ctr"/>
                      <a:r>
                        <a:rPr lang="en-ZA" sz="1100" b="0" i="0" u="none" strike="noStrike" noProof="0">
                          <a:solidFill>
                            <a:schemeClr val="bg1">
                              <a:lumMod val="50000"/>
                            </a:schemeClr>
                          </a:solidFill>
                          <a:effectLst/>
                          <a:latin typeface="+mn-lt"/>
                        </a:rPr>
                        <a:t>25.8</a:t>
                      </a:r>
                    </a:p>
                  </a:txBody>
                  <a:tcPr marL="7620" marR="7620" marT="7620" marB="0" anchor="ctr">
                    <a:lnL>
                      <a:noFill/>
                    </a:lnL>
                    <a:lnR>
                      <a:noFill/>
                    </a:lnR>
                    <a:lnT>
                      <a:noFill/>
                    </a:lnT>
                    <a:lnB>
                      <a:noFill/>
                    </a:lnB>
                  </a:tcPr>
                </a:tc>
                <a:tc>
                  <a:txBody>
                    <a:bodyPr/>
                    <a:lstStyle/>
                    <a:p>
                      <a:pPr algn="ctr" fontAlgn="ctr"/>
                      <a:r>
                        <a:rPr lang="en-ZA" sz="1100" b="0" i="0" u="none" strike="noStrike" noProof="0">
                          <a:solidFill>
                            <a:schemeClr val="bg1">
                              <a:lumMod val="50000"/>
                            </a:schemeClr>
                          </a:solidFill>
                          <a:effectLst/>
                          <a:latin typeface="+mn-lt"/>
                        </a:rPr>
                        <a:t>6.57</a:t>
                      </a:r>
                    </a:p>
                  </a:txBody>
                  <a:tcPr marL="7620" marR="7620" marT="7620" marB="0" anchor="ctr">
                    <a:lnL>
                      <a:noFill/>
                    </a:lnL>
                    <a:lnR>
                      <a:noFill/>
                    </a:lnR>
                    <a:lnT>
                      <a:noFill/>
                    </a:lnT>
                    <a:lnB>
                      <a:noFill/>
                    </a:lnB>
                  </a:tcPr>
                </a:tc>
                <a:tc>
                  <a:txBody>
                    <a:bodyPr/>
                    <a:lstStyle/>
                    <a:p>
                      <a:pPr algn="ctr" fontAlgn="ctr"/>
                      <a:r>
                        <a:rPr lang="en-ZA" sz="1100" b="0" i="0" u="none" strike="noStrike" noProof="0">
                          <a:solidFill>
                            <a:schemeClr val="bg1">
                              <a:lumMod val="50000"/>
                            </a:schemeClr>
                          </a:solidFill>
                          <a:effectLst/>
                          <a:latin typeface="+mn-lt"/>
                        </a:rPr>
                        <a:t>9.0</a:t>
                      </a:r>
                    </a:p>
                  </a:txBody>
                  <a:tcPr marL="7620" marR="7620" marT="7620" marB="0" anchor="ctr">
                    <a:lnL>
                      <a:noFill/>
                    </a:lnL>
                    <a:lnR>
                      <a:noFill/>
                    </a:lnR>
                    <a:lnT>
                      <a:noFill/>
                    </a:lnT>
                    <a:lnB>
                      <a:noFill/>
                    </a:lnB>
                  </a:tcPr>
                </a:tc>
                <a:tc>
                  <a:txBody>
                    <a:bodyPr/>
                    <a:lstStyle/>
                    <a:p>
                      <a:pPr marL="0" algn="ctr" defTabSz="914400" rtl="0" eaLnBrk="1" fontAlgn="ctr" latinLnBrk="0" hangingPunct="1"/>
                      <a:r>
                        <a:rPr lang="en-ZA" sz="1100" b="0" i="0" u="none" strike="noStrike" kern="1200" noProof="0">
                          <a:solidFill>
                            <a:schemeClr val="bg1">
                              <a:lumMod val="50000"/>
                            </a:schemeClr>
                          </a:solidFill>
                          <a:effectLst/>
                          <a:latin typeface="+mn-lt"/>
                          <a:ea typeface="+mn-ea"/>
                          <a:cs typeface="+mn-cs"/>
                        </a:rPr>
                        <a:t>9.0</a:t>
                      </a:r>
                    </a:p>
                  </a:txBody>
                  <a:tcPr marL="7620" marR="7620" marT="7620" marB="0" anchor="ctr">
                    <a:lnL>
                      <a:noFill/>
                    </a:lnL>
                    <a:lnR>
                      <a:noFill/>
                    </a:lnR>
                    <a:lnT>
                      <a:noFill/>
                    </a:lnT>
                    <a:lnB>
                      <a:noFill/>
                    </a:lnB>
                  </a:tcPr>
                </a:tc>
                <a:extLst>
                  <a:ext uri="{0D108BD9-81ED-4DB2-BD59-A6C34878D82A}">
                    <a16:rowId xmlns:a16="http://schemas.microsoft.com/office/drawing/2014/main" val="1871768399"/>
                  </a:ext>
                </a:extLst>
              </a:tr>
              <a:tr h="395994">
                <a:tc>
                  <a:txBody>
                    <a:bodyPr/>
                    <a:lstStyle/>
                    <a:p>
                      <a:pPr algn="l" fontAlgn="ctr"/>
                      <a:r>
                        <a:rPr lang="en-ZA" sz="1100" b="0" i="0" u="none" strike="noStrike" noProof="0">
                          <a:solidFill>
                            <a:schemeClr val="bg1">
                              <a:lumMod val="50000"/>
                            </a:schemeClr>
                          </a:solidFill>
                          <a:effectLst/>
                          <a:latin typeface="+mn-lt"/>
                        </a:rPr>
                        <a:t>European Equity – Euro Stoxx 50</a:t>
                      </a:r>
                    </a:p>
                  </a:txBody>
                  <a:tcPr marL="7620" marR="7620" marT="7620" marB="0" anchor="ctr">
                    <a:lnL>
                      <a:noFill/>
                    </a:lnL>
                    <a:lnR>
                      <a:noFill/>
                    </a:lnR>
                    <a:lnT>
                      <a:noFill/>
                    </a:lnT>
                    <a:lnB>
                      <a:noFill/>
                    </a:lnB>
                  </a:tcPr>
                </a:tc>
                <a:tc>
                  <a:txBody>
                    <a:bodyPr/>
                    <a:lstStyle/>
                    <a:p>
                      <a:pPr algn="ctr" fontAlgn="ctr"/>
                      <a:r>
                        <a:rPr lang="en-ZA" sz="1100" b="0" i="0" u="none" strike="noStrike" noProof="0">
                          <a:solidFill>
                            <a:schemeClr val="bg1">
                              <a:lumMod val="50000"/>
                            </a:schemeClr>
                          </a:solidFill>
                          <a:effectLst/>
                          <a:latin typeface="+mn-lt"/>
                        </a:rPr>
                        <a:t>24.1</a:t>
                      </a:r>
                    </a:p>
                  </a:txBody>
                  <a:tcPr marL="7620" marR="7620" marT="7620" marB="0" anchor="ctr">
                    <a:lnL>
                      <a:noFill/>
                    </a:lnL>
                    <a:lnR>
                      <a:noFill/>
                    </a:lnR>
                    <a:lnT>
                      <a:noFill/>
                    </a:lnT>
                    <a:lnB>
                      <a:noFill/>
                    </a:lnB>
                  </a:tcPr>
                </a:tc>
                <a:tc>
                  <a:txBody>
                    <a:bodyPr/>
                    <a:lstStyle/>
                    <a:p>
                      <a:pPr algn="ctr" fontAlgn="ctr"/>
                      <a:r>
                        <a:rPr lang="en-ZA" sz="1100" b="0" i="0" u="none" strike="noStrike" noProof="0">
                          <a:solidFill>
                            <a:schemeClr val="bg1">
                              <a:lumMod val="50000"/>
                            </a:schemeClr>
                          </a:solidFill>
                          <a:effectLst/>
                          <a:latin typeface="+mn-lt"/>
                        </a:rPr>
                        <a:t>-8.5</a:t>
                      </a:r>
                    </a:p>
                  </a:txBody>
                  <a:tcPr marL="7620" marR="7620" marT="7620" marB="0" anchor="ctr">
                    <a:lnL>
                      <a:noFill/>
                    </a:lnL>
                    <a:lnR>
                      <a:noFill/>
                    </a:lnR>
                    <a:lnT>
                      <a:noFill/>
                    </a:lnT>
                    <a:lnB>
                      <a:noFill/>
                    </a:lnB>
                  </a:tcPr>
                </a:tc>
                <a:tc>
                  <a:txBody>
                    <a:bodyPr/>
                    <a:lstStyle/>
                    <a:p>
                      <a:pPr algn="ctr" fontAlgn="ctr"/>
                      <a:r>
                        <a:rPr lang="en-ZA" sz="1100" b="0" i="0" u="none" strike="noStrike" noProof="0">
                          <a:solidFill>
                            <a:schemeClr val="bg1">
                              <a:lumMod val="50000"/>
                            </a:schemeClr>
                          </a:solidFill>
                          <a:effectLst/>
                          <a:latin typeface="+mn-lt"/>
                        </a:rPr>
                        <a:t>23.2</a:t>
                      </a:r>
                    </a:p>
                  </a:txBody>
                  <a:tcPr marL="7620" marR="7620" marT="7620" marB="0" anchor="ctr">
                    <a:lnL>
                      <a:noFill/>
                    </a:lnL>
                    <a:lnR>
                      <a:noFill/>
                    </a:lnR>
                    <a:lnT>
                      <a:noFill/>
                    </a:lnT>
                    <a:lnB>
                      <a:noFill/>
                    </a:lnB>
                  </a:tcPr>
                </a:tc>
                <a:tc>
                  <a:txBody>
                    <a:bodyPr/>
                    <a:lstStyle/>
                    <a:p>
                      <a:pPr algn="ctr" fontAlgn="ctr"/>
                      <a:r>
                        <a:rPr lang="en-ZA" sz="1100" b="0" i="0" u="none" strike="noStrike" noProof="0">
                          <a:solidFill>
                            <a:schemeClr val="bg1">
                              <a:lumMod val="50000"/>
                            </a:schemeClr>
                          </a:solidFill>
                          <a:effectLst/>
                          <a:latin typeface="+mn-lt"/>
                        </a:rPr>
                        <a:t>11.9</a:t>
                      </a:r>
                    </a:p>
                  </a:txBody>
                  <a:tcPr marL="7620" marR="7620" marT="7620" marB="0" anchor="ctr">
                    <a:lnL>
                      <a:noFill/>
                    </a:lnL>
                    <a:lnR>
                      <a:noFill/>
                    </a:lnR>
                    <a:lnT>
                      <a:noFill/>
                    </a:lnT>
                    <a:lnB>
                      <a:noFill/>
                    </a:lnB>
                  </a:tcPr>
                </a:tc>
                <a:tc>
                  <a:txBody>
                    <a:bodyPr/>
                    <a:lstStyle/>
                    <a:p>
                      <a:pPr algn="ctr" fontAlgn="ctr"/>
                      <a:r>
                        <a:rPr lang="en-ZA" sz="1100" b="0" i="0" u="none" strike="noStrike" noProof="0">
                          <a:solidFill>
                            <a:schemeClr val="bg1">
                              <a:lumMod val="50000"/>
                            </a:schemeClr>
                          </a:solidFill>
                          <a:effectLst/>
                          <a:latin typeface="+mn-lt"/>
                        </a:rPr>
                        <a:t>22.1</a:t>
                      </a:r>
                    </a:p>
                  </a:txBody>
                  <a:tcPr marL="7620" marR="7620" marT="7620" marB="0" anchor="ctr">
                    <a:lnL>
                      <a:noFill/>
                    </a:lnL>
                    <a:lnR>
                      <a:noFill/>
                    </a:lnR>
                    <a:lnT>
                      <a:noFill/>
                    </a:lnT>
                    <a:lnB>
                      <a:noFill/>
                    </a:lnB>
                  </a:tcPr>
                </a:tc>
                <a:tc>
                  <a:txBody>
                    <a:bodyPr/>
                    <a:lstStyle/>
                    <a:p>
                      <a:pPr algn="ctr" fontAlgn="ctr"/>
                      <a:r>
                        <a:rPr lang="en-ZA" sz="1100" b="0" i="0" u="none" strike="noStrike" noProof="0">
                          <a:solidFill>
                            <a:schemeClr val="bg1">
                              <a:lumMod val="50000"/>
                            </a:schemeClr>
                          </a:solidFill>
                          <a:effectLst/>
                          <a:latin typeface="+mn-lt"/>
                        </a:rPr>
                        <a:t>6.69</a:t>
                      </a:r>
                    </a:p>
                  </a:txBody>
                  <a:tcPr marL="7620" marR="7620" marT="7620" marB="0" anchor="ctr">
                    <a:lnL>
                      <a:noFill/>
                    </a:lnL>
                    <a:lnR>
                      <a:noFill/>
                    </a:lnR>
                    <a:lnT>
                      <a:noFill/>
                    </a:lnT>
                    <a:lnB>
                      <a:noFill/>
                    </a:lnB>
                  </a:tcPr>
                </a:tc>
                <a:tc>
                  <a:txBody>
                    <a:bodyPr/>
                    <a:lstStyle/>
                    <a:p>
                      <a:pPr algn="ctr" fontAlgn="ctr"/>
                      <a:r>
                        <a:rPr lang="en-ZA" sz="1100" b="0" i="0" u="none" strike="noStrike" noProof="0">
                          <a:solidFill>
                            <a:schemeClr val="bg1">
                              <a:lumMod val="50000"/>
                            </a:schemeClr>
                          </a:solidFill>
                          <a:effectLst/>
                          <a:latin typeface="+mn-lt"/>
                        </a:rPr>
                        <a:t>9.9</a:t>
                      </a:r>
                    </a:p>
                  </a:txBody>
                  <a:tcPr marL="7620" marR="7620" marT="7620" marB="0" anchor="ctr">
                    <a:lnL>
                      <a:noFill/>
                    </a:lnL>
                    <a:lnR>
                      <a:noFill/>
                    </a:lnR>
                    <a:lnT>
                      <a:noFill/>
                    </a:lnT>
                    <a:lnB>
                      <a:noFill/>
                    </a:lnB>
                  </a:tcPr>
                </a:tc>
                <a:tc>
                  <a:txBody>
                    <a:bodyPr/>
                    <a:lstStyle/>
                    <a:p>
                      <a:pPr marL="0" algn="ctr" defTabSz="914400" rtl="0" eaLnBrk="1" fontAlgn="ctr" latinLnBrk="0" hangingPunct="1"/>
                      <a:r>
                        <a:rPr lang="en-ZA" sz="1100" b="0" i="0" u="none" strike="noStrike" kern="1200" noProof="0">
                          <a:solidFill>
                            <a:schemeClr val="bg1">
                              <a:lumMod val="50000"/>
                            </a:schemeClr>
                          </a:solidFill>
                          <a:effectLst/>
                          <a:latin typeface="+mn-lt"/>
                          <a:ea typeface="+mn-ea"/>
                          <a:cs typeface="+mn-cs"/>
                        </a:rPr>
                        <a:t>9.5</a:t>
                      </a:r>
                    </a:p>
                  </a:txBody>
                  <a:tcPr marL="7620" marR="7620" marT="7620" marB="0" anchor="ctr">
                    <a:lnL>
                      <a:noFill/>
                    </a:lnL>
                    <a:lnR>
                      <a:noFill/>
                    </a:lnR>
                    <a:lnT>
                      <a:noFill/>
                    </a:lnT>
                    <a:lnB>
                      <a:noFill/>
                    </a:lnB>
                  </a:tcPr>
                </a:tc>
                <a:extLst>
                  <a:ext uri="{0D108BD9-81ED-4DB2-BD59-A6C34878D82A}">
                    <a16:rowId xmlns:a16="http://schemas.microsoft.com/office/drawing/2014/main" val="668396582"/>
                  </a:ext>
                </a:extLst>
              </a:tr>
            </a:tbl>
          </a:graphicData>
        </a:graphic>
      </p:graphicFrame>
    </p:spTree>
    <p:extLst>
      <p:ext uri="{BB962C8B-B14F-4D97-AF65-F5344CB8AC3E}">
        <p14:creationId xmlns:p14="http://schemas.microsoft.com/office/powerpoint/2010/main" val="38387587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FFCCE-DC3F-E78F-39DA-AFA0496581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16B54F-AA76-2C5E-2D1A-FAA3C47940A2}"/>
              </a:ext>
            </a:extLst>
          </p:cNvPr>
          <p:cNvSpPr>
            <a:spLocks noGrp="1"/>
          </p:cNvSpPr>
          <p:nvPr>
            <p:ph type="title"/>
          </p:nvPr>
        </p:nvSpPr>
        <p:spPr/>
        <p:txBody>
          <a:bodyPr/>
          <a:lstStyle/>
          <a:p>
            <a:r>
              <a:rPr lang="en-ZA" noProof="0"/>
              <a:t>2026 Bull-Bear Scenarios</a:t>
            </a:r>
          </a:p>
        </p:txBody>
      </p:sp>
      <p:sp>
        <p:nvSpPr>
          <p:cNvPr id="4" name="Text Placeholder 3">
            <a:extLst>
              <a:ext uri="{FF2B5EF4-FFF2-40B4-BE49-F238E27FC236}">
                <a16:creationId xmlns:a16="http://schemas.microsoft.com/office/drawing/2014/main" id="{E2A7D964-B311-3452-1C53-43D0929D7FA3}"/>
              </a:ext>
            </a:extLst>
          </p:cNvPr>
          <p:cNvSpPr>
            <a:spLocks noGrp="1"/>
          </p:cNvSpPr>
          <p:nvPr>
            <p:ph type="body" sz="quarter" idx="19"/>
          </p:nvPr>
        </p:nvSpPr>
        <p:spPr>
          <a:xfrm>
            <a:off x="427038" y="6100750"/>
            <a:ext cx="11337924" cy="189230"/>
          </a:xfrm>
        </p:spPr>
        <p:txBody>
          <a:bodyPr/>
          <a:lstStyle/>
          <a:p>
            <a:pPr algn="l">
              <a:spcBef>
                <a:spcPts val="0"/>
              </a:spcBef>
              <a:spcAft>
                <a:spcPts val="0"/>
              </a:spcAft>
            </a:pPr>
            <a:r>
              <a:rPr lang="en-ZA" sz="800" i="1" noProof="0">
                <a:solidFill>
                  <a:schemeClr val="tx2"/>
                </a:solidFill>
                <a:latin typeface="+mn-lt"/>
                <a:cs typeface="Arial" pitchFamily="34" charset="0"/>
              </a:rPr>
              <a:t>Source: Absa Investments, Bloomberg, Ma</a:t>
            </a:r>
            <a:r>
              <a:rPr lang="en-ZA" sz="800">
                <a:latin typeface="+mn-lt"/>
              </a:rPr>
              <a:t>y </a:t>
            </a:r>
            <a:r>
              <a:rPr lang="en-ZA" sz="800" i="1" noProof="0">
                <a:solidFill>
                  <a:schemeClr val="tx2"/>
                </a:solidFill>
                <a:latin typeface="+mn-lt"/>
                <a:cs typeface="Arial" pitchFamily="34" charset="0"/>
              </a:rPr>
              <a:t>2026 </a:t>
            </a:r>
          </a:p>
          <a:p>
            <a:pPr algn="l">
              <a:spcBef>
                <a:spcPts val="0"/>
              </a:spcBef>
              <a:spcAft>
                <a:spcPts val="0"/>
              </a:spcAft>
            </a:pPr>
            <a:r>
              <a:rPr lang="en-ZA" sz="800" i="1" noProof="0">
                <a:solidFill>
                  <a:schemeClr val="tx2"/>
                </a:solidFill>
                <a:latin typeface="+mn-lt"/>
                <a:cs typeface="Arial" pitchFamily="34" charset="0"/>
              </a:rPr>
              <a:t>Note: Market expectations are as at the start of the year. The black outline is what has played out throughout the year and/or how market expectations have shifted. The red blocks represent our baseline expectations</a:t>
            </a:r>
          </a:p>
          <a:p>
            <a:pPr>
              <a:spcAft>
                <a:spcPts val="0"/>
              </a:spcAft>
            </a:pPr>
            <a:endParaRPr lang="en-ZA" sz="800" noProof="0">
              <a:latin typeface="+mn-lt"/>
            </a:endParaRPr>
          </a:p>
        </p:txBody>
      </p:sp>
      <p:graphicFrame>
        <p:nvGraphicFramePr>
          <p:cNvPr id="7" name="Table 5">
            <a:extLst>
              <a:ext uri="{FF2B5EF4-FFF2-40B4-BE49-F238E27FC236}">
                <a16:creationId xmlns:a16="http://schemas.microsoft.com/office/drawing/2014/main" id="{2154191A-97B3-0DA8-097F-7B5D23594977}"/>
              </a:ext>
            </a:extLst>
          </p:cNvPr>
          <p:cNvGraphicFramePr>
            <a:graphicFrameLocks noGrp="1"/>
          </p:cNvGraphicFramePr>
          <p:nvPr>
            <p:extLst>
              <p:ext uri="{D42A27DB-BD31-4B8C-83A1-F6EECF244321}">
                <p14:modId xmlns:p14="http://schemas.microsoft.com/office/powerpoint/2010/main" val="3786641045"/>
              </p:ext>
            </p:extLst>
          </p:nvPr>
        </p:nvGraphicFramePr>
        <p:xfrm>
          <a:off x="358773" y="1312981"/>
          <a:ext cx="11337927" cy="4739497"/>
        </p:xfrm>
        <a:graphic>
          <a:graphicData uri="http://schemas.openxmlformats.org/drawingml/2006/table">
            <a:tbl>
              <a:tblPr firstRow="1" bandRow="1"/>
              <a:tblGrid>
                <a:gridCol w="958745">
                  <a:extLst>
                    <a:ext uri="{9D8B030D-6E8A-4147-A177-3AD203B41FA5}">
                      <a16:colId xmlns:a16="http://schemas.microsoft.com/office/drawing/2014/main" val="262160507"/>
                    </a:ext>
                  </a:extLst>
                </a:gridCol>
                <a:gridCol w="2187682">
                  <a:extLst>
                    <a:ext uri="{9D8B030D-6E8A-4147-A177-3AD203B41FA5}">
                      <a16:colId xmlns:a16="http://schemas.microsoft.com/office/drawing/2014/main" val="3175604711"/>
                    </a:ext>
                  </a:extLst>
                </a:gridCol>
                <a:gridCol w="1638300">
                  <a:extLst>
                    <a:ext uri="{9D8B030D-6E8A-4147-A177-3AD203B41FA5}">
                      <a16:colId xmlns:a16="http://schemas.microsoft.com/office/drawing/2014/main" val="3298648446"/>
                    </a:ext>
                  </a:extLst>
                </a:gridCol>
                <a:gridCol w="1638300">
                  <a:extLst>
                    <a:ext uri="{9D8B030D-6E8A-4147-A177-3AD203B41FA5}">
                      <a16:colId xmlns:a16="http://schemas.microsoft.com/office/drawing/2014/main" val="985200683"/>
                    </a:ext>
                  </a:extLst>
                </a:gridCol>
                <a:gridCol w="1638300">
                  <a:extLst>
                    <a:ext uri="{9D8B030D-6E8A-4147-A177-3AD203B41FA5}">
                      <a16:colId xmlns:a16="http://schemas.microsoft.com/office/drawing/2014/main" val="437839839"/>
                    </a:ext>
                  </a:extLst>
                </a:gridCol>
                <a:gridCol w="1638300">
                  <a:extLst>
                    <a:ext uri="{9D8B030D-6E8A-4147-A177-3AD203B41FA5}">
                      <a16:colId xmlns:a16="http://schemas.microsoft.com/office/drawing/2014/main" val="158995169"/>
                    </a:ext>
                  </a:extLst>
                </a:gridCol>
                <a:gridCol w="1638300">
                  <a:extLst>
                    <a:ext uri="{9D8B030D-6E8A-4147-A177-3AD203B41FA5}">
                      <a16:colId xmlns:a16="http://schemas.microsoft.com/office/drawing/2014/main" val="651683254"/>
                    </a:ext>
                  </a:extLst>
                </a:gridCol>
              </a:tblGrid>
              <a:tr h="22069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endParaRPr lang="en-ZA" sz="800" noProof="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ZA" sz="800" noProof="0">
                          <a:solidFill>
                            <a:schemeClr val="tx1"/>
                          </a:solidFill>
                          <a:latin typeface="+mn-lt"/>
                        </a:rPr>
                        <a:t>Influential factors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ZA" sz="800" noProof="0">
                          <a:solidFill>
                            <a:schemeClr val="tx1"/>
                          </a:solidFill>
                          <a:latin typeface="+mn-lt"/>
                        </a:rPr>
                        <a:t>Bear case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50232"/>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ZA" sz="800" noProof="0">
                          <a:solidFill>
                            <a:schemeClr val="tx1"/>
                          </a:solidFill>
                          <a:latin typeface="+mn-lt"/>
                        </a:rPr>
                        <a:t>Negative surprises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50232"/>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ZA" sz="800" noProof="0">
                          <a:solidFill>
                            <a:schemeClr val="tx1"/>
                          </a:solidFill>
                          <a:latin typeface="+mn-lt"/>
                        </a:rPr>
                        <a:t>Market expectations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50232"/>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ZA" sz="800" noProof="0">
                          <a:solidFill>
                            <a:schemeClr val="tx1"/>
                          </a:solidFill>
                          <a:latin typeface="+mn-lt"/>
                        </a:rPr>
                        <a:t>Positive surprises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B50232"/>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ZA" sz="800" noProof="0">
                          <a:solidFill>
                            <a:schemeClr val="tx1"/>
                          </a:solidFill>
                          <a:latin typeface="+mn-lt"/>
                        </a:rPr>
                        <a:t>Bull case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50232"/>
                    </a:solidFill>
                  </a:tcPr>
                </a:tc>
                <a:extLst>
                  <a:ext uri="{0D108BD9-81ED-4DB2-BD59-A6C34878D82A}">
                    <a16:rowId xmlns:a16="http://schemas.microsoft.com/office/drawing/2014/main" val="1303961794"/>
                  </a:ext>
                </a:extLst>
              </a:tr>
              <a:tr h="360443">
                <a:tc>
                  <a:txBody>
                    <a:bodyPr/>
                    <a:lstStyle/>
                    <a:p>
                      <a:pPr algn="l"/>
                      <a:r>
                        <a:rPr lang="en-ZA" sz="800" b="1" noProof="0">
                          <a:solidFill>
                            <a:schemeClr val="tx2"/>
                          </a:solidFill>
                          <a:latin typeface="+mn-lt"/>
                        </a:rPr>
                        <a:t>Global trade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lumMod val="90000"/>
                      </a:srgbClr>
                    </a:solidFill>
                  </a:tcPr>
                </a:tc>
                <a:tc>
                  <a:txBody>
                    <a:bodyPr/>
                    <a:lstStyle/>
                    <a:p>
                      <a:pPr algn="l"/>
                      <a:r>
                        <a:rPr lang="en-ZA" sz="800" noProof="0">
                          <a:solidFill>
                            <a:schemeClr val="tx2"/>
                          </a:solidFill>
                          <a:latin typeface="+mn-lt"/>
                        </a:rPr>
                        <a:t>Geopolitical tensions, policy uncertainty and tariffs, legality of tariffs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0000"/>
                      </a:schemeClr>
                    </a:solidFill>
                  </a:tcPr>
                </a:tc>
                <a:tc>
                  <a:txBody>
                    <a:bodyPr/>
                    <a:lstStyle/>
                    <a:p>
                      <a:pPr algn="ctr"/>
                      <a:r>
                        <a:rPr lang="en-ZA" sz="800" noProof="0">
                          <a:solidFill>
                            <a:schemeClr val="tx2"/>
                          </a:solidFill>
                          <a:latin typeface="+mn-lt"/>
                        </a:rPr>
                        <a:t>Collapse of global trade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ZA" sz="800" noProof="0">
                          <a:solidFill>
                            <a:schemeClr val="tx2"/>
                          </a:solidFill>
                          <a:latin typeface="+mn-lt"/>
                        </a:rPr>
                        <a:t>Further tariff increases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ZA" sz="800" b="1" noProof="0">
                          <a:solidFill>
                            <a:schemeClr val="tx2"/>
                          </a:solidFill>
                          <a:latin typeface="+mn-lt"/>
                        </a:rPr>
                        <a:t>Higher tariffs/ trade tensions</a:t>
                      </a:r>
                    </a:p>
                  </a:txBody>
                  <a:tcPr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ZA" sz="800" noProof="0">
                          <a:solidFill>
                            <a:schemeClr val="tx1"/>
                          </a:solidFill>
                          <a:latin typeface="+mn-lt"/>
                        </a:rPr>
                        <a:t>Moderate tariff cuts</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DC0037"/>
                    </a:solidFill>
                  </a:tcPr>
                </a:tc>
                <a:tc>
                  <a:txBody>
                    <a:bodyPr/>
                    <a:lstStyle/>
                    <a:p>
                      <a:pPr algn="ctr"/>
                      <a:r>
                        <a:rPr lang="en-ZA" sz="800" noProof="0">
                          <a:solidFill>
                            <a:schemeClr val="tx2"/>
                          </a:solidFill>
                          <a:latin typeface="+mn-lt"/>
                        </a:rPr>
                        <a:t>Significant tariff cuts</a:t>
                      </a:r>
                    </a:p>
                  </a:txBody>
                  <a:tcPr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448011436"/>
                  </a:ext>
                </a:extLst>
              </a:tr>
              <a:tr h="921841">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a:r>
                        <a:rPr lang="en-ZA" sz="800" b="1" noProof="0">
                          <a:solidFill>
                            <a:schemeClr val="tx2"/>
                          </a:solidFill>
                          <a:latin typeface="+mn-lt"/>
                        </a:rPr>
                        <a:t>Global inflation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lumMod val="90000"/>
                      </a:srgbClr>
                    </a:solidFill>
                  </a:tcPr>
                </a:tc>
                <a:tc>
                  <a:txBody>
                    <a:bodyPr/>
                    <a:lstStyle/>
                    <a:p>
                      <a:pPr algn="l"/>
                      <a:r>
                        <a:rPr lang="en-ZA" sz="800" noProof="0">
                          <a:solidFill>
                            <a:schemeClr val="tx2"/>
                          </a:solidFill>
                          <a:latin typeface="+mn-lt"/>
                        </a:rPr>
                        <a:t>Services inflation, energy prices, shelter costs, tariffs, food prices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ZA" sz="800" noProof="0">
                          <a:solidFill>
                            <a:schemeClr val="tx2"/>
                          </a:solidFill>
                          <a:latin typeface="+mn-lt"/>
                        </a:rPr>
                        <a:t>US inflation ticks up to above 4%</a:t>
                      </a:r>
                    </a:p>
                  </a:txBody>
                  <a:tcPr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ZA" sz="800" b="0" noProof="0">
                          <a:solidFill>
                            <a:schemeClr val="tx1"/>
                          </a:solidFill>
                          <a:latin typeface="+mn-lt"/>
                        </a:rPr>
                        <a:t>US inflation deteriorates to above 3%</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ZA" sz="800" b="1" noProof="0">
                          <a:solidFill>
                            <a:schemeClr val="tx2"/>
                          </a:solidFill>
                          <a:latin typeface="+mn-lt"/>
                        </a:rPr>
                        <a:t>US inflation expected to remain sticky around 3%, UK inflation expected to ease but remain above 2% and Eurozone inflation expected to be around 2% in 2026</a:t>
                      </a:r>
                      <a:r>
                        <a:rPr lang="en-ZA" sz="800" b="1" noProof="0">
                          <a:solidFill>
                            <a:schemeClr val="tx1"/>
                          </a:solidFill>
                          <a:latin typeface="+mn-lt"/>
                        </a:rPr>
                        <a:t>.</a:t>
                      </a:r>
                    </a:p>
                  </a:txBody>
                  <a:tcPr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ZA" sz="800" noProof="0">
                          <a:solidFill>
                            <a:schemeClr val="tx2"/>
                          </a:solidFill>
                          <a:latin typeface="+mn-lt"/>
                        </a:rPr>
                        <a:t>US inflation eases to below 2.5%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ZA" sz="800" noProof="0">
                          <a:solidFill>
                            <a:schemeClr val="tx2"/>
                          </a:solidFill>
                          <a:latin typeface="+mn-lt"/>
                        </a:rPr>
                        <a:t>US inflation eases to 2% or below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939028125"/>
                  </a:ext>
                </a:extLst>
              </a:tr>
              <a:tr h="346799">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a:r>
                        <a:rPr lang="en-ZA" sz="800" b="1" noProof="0">
                          <a:solidFill>
                            <a:schemeClr val="tx2"/>
                          </a:solidFill>
                          <a:latin typeface="+mn-lt"/>
                        </a:rPr>
                        <a:t>US interest rates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lumMod val="90000"/>
                      </a:srgbClr>
                    </a:solidFill>
                  </a:tcPr>
                </a:tc>
                <a:tc>
                  <a:txBody>
                    <a:bodyPr/>
                    <a:lstStyle/>
                    <a:p>
                      <a:pPr algn="l"/>
                      <a:r>
                        <a:rPr lang="en-ZA" sz="800" noProof="0">
                          <a:solidFill>
                            <a:schemeClr val="tx2"/>
                          </a:solidFill>
                          <a:latin typeface="+mn-lt"/>
                        </a:rPr>
                        <a:t>Inflation, inflation expectations, unemployment, economic growth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ZA" sz="800" noProof="0">
                          <a:solidFill>
                            <a:schemeClr val="tx2"/>
                          </a:solidFill>
                          <a:latin typeface="+mn-lt"/>
                        </a:rPr>
                        <a:t>Rate hikes</a:t>
                      </a:r>
                    </a:p>
                  </a:txBody>
                  <a:tcPr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ZA" sz="800" noProof="0">
                          <a:solidFill>
                            <a:schemeClr val="tx1"/>
                          </a:solidFill>
                          <a:latin typeface="+mn-lt"/>
                        </a:rPr>
                        <a:t>No cuts</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ZA" sz="800" b="1" noProof="0">
                          <a:ln>
                            <a:noFill/>
                          </a:ln>
                          <a:solidFill>
                            <a:schemeClr val="tx2"/>
                          </a:solidFill>
                          <a:latin typeface="+mn-lt"/>
                        </a:rPr>
                        <a:t>25-50 basis points in cuts this year</a:t>
                      </a:r>
                    </a:p>
                  </a:txBody>
                  <a:tcPr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ZA" sz="800" noProof="0">
                          <a:solidFill>
                            <a:schemeClr val="tx2"/>
                          </a:solidFill>
                          <a:latin typeface="+mn-lt"/>
                        </a:rPr>
                        <a:t>75-100 basis points in cuts this year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ZA" sz="800" noProof="0">
                          <a:solidFill>
                            <a:schemeClr val="tx2"/>
                          </a:solidFill>
                          <a:latin typeface="+mn-lt"/>
                        </a:rPr>
                        <a:t>More than 100 basis points in cuts this year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145005870"/>
                  </a:ext>
                </a:extLst>
              </a:tr>
              <a:tr h="346799">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a:r>
                        <a:rPr lang="en-ZA" sz="800" b="1" noProof="0">
                          <a:solidFill>
                            <a:schemeClr val="tx2"/>
                          </a:solidFill>
                          <a:latin typeface="+mn-lt"/>
                        </a:rPr>
                        <a:t>US economy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lumMod val="90000"/>
                      </a:srgbClr>
                    </a:solidFill>
                  </a:tcPr>
                </a:tc>
                <a:tc>
                  <a:txBody>
                    <a:bodyPr/>
                    <a:lstStyle/>
                    <a:p>
                      <a:pPr algn="l"/>
                      <a:r>
                        <a:rPr lang="en-ZA" sz="800" noProof="0">
                          <a:solidFill>
                            <a:schemeClr val="tx2"/>
                          </a:solidFill>
                          <a:latin typeface="+mn-lt"/>
                        </a:rPr>
                        <a:t>Global trade, unemployment, consumer spending, government spending, taxes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ZA" sz="800" noProof="0" dirty="0">
                          <a:solidFill>
                            <a:schemeClr val="tx2"/>
                          </a:solidFill>
                          <a:latin typeface="+mn-lt"/>
                        </a:rPr>
                        <a:t>Anaemic to negative economic growth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ZA" sz="800" noProof="0">
                          <a:solidFill>
                            <a:schemeClr val="tx2"/>
                          </a:solidFill>
                          <a:latin typeface="+mn-lt"/>
                        </a:rPr>
                        <a:t>Cooling economic growth between 1% and 2%</a:t>
                      </a:r>
                    </a:p>
                  </a:txBody>
                  <a:tcPr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ZA" sz="800" b="1" noProof="0">
                          <a:solidFill>
                            <a:schemeClr val="tx1"/>
                          </a:solidFill>
                          <a:latin typeface="+mn-lt"/>
                        </a:rPr>
                        <a:t>US economic growth of around 2.0% this year</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ZA" sz="800" noProof="0">
                          <a:solidFill>
                            <a:schemeClr val="tx2"/>
                          </a:solidFill>
                          <a:latin typeface="+mn-lt"/>
                        </a:rPr>
                        <a:t>US economic growth significantly above 2%</a:t>
                      </a:r>
                    </a:p>
                  </a:txBody>
                  <a:tcPr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ZA" sz="800" noProof="0">
                          <a:solidFill>
                            <a:schemeClr val="tx2"/>
                          </a:solidFill>
                          <a:latin typeface="+mn-lt"/>
                        </a:rPr>
                        <a:t>US economic growth above 3.0%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579662872"/>
                  </a:ext>
                </a:extLst>
              </a:tr>
              <a:tr h="44416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a:r>
                        <a:rPr lang="en-ZA" sz="800" b="1" noProof="0">
                          <a:solidFill>
                            <a:schemeClr val="tx2"/>
                          </a:solidFill>
                          <a:latin typeface="+mn-lt"/>
                        </a:rPr>
                        <a:t>China economy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lumMod val="90000"/>
                      </a:srgbClr>
                    </a:solidFill>
                  </a:tcPr>
                </a:tc>
                <a:tc>
                  <a:txBody>
                    <a:bodyPr/>
                    <a:lstStyle/>
                    <a:p>
                      <a:pPr algn="l"/>
                      <a:r>
                        <a:rPr lang="en-ZA" sz="800" noProof="0">
                          <a:solidFill>
                            <a:schemeClr val="tx2"/>
                          </a:solidFill>
                          <a:latin typeface="+mn-lt"/>
                        </a:rPr>
                        <a:t>Property, construction and manufacturing sectors, global trade, consumer spending, policy uncertainty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ZA" sz="800" noProof="0">
                          <a:solidFill>
                            <a:schemeClr val="tx2"/>
                          </a:solidFill>
                          <a:latin typeface="+mn-lt"/>
                        </a:rPr>
                        <a:t>Growth below 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ZA" sz="800" noProof="0">
                          <a:solidFill>
                            <a:schemeClr val="tx2"/>
                          </a:solidFill>
                          <a:latin typeface="+mn-lt"/>
                        </a:rPr>
                        <a:t>Growth significantly below 5%</a:t>
                      </a:r>
                    </a:p>
                  </a:txBody>
                  <a:tcPr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ZA" sz="800" b="1" noProof="0">
                          <a:solidFill>
                            <a:schemeClr val="tx1"/>
                          </a:solidFill>
                          <a:latin typeface="+mn-lt"/>
                        </a:rPr>
                        <a:t>China economic growth of around 5%</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ZA" sz="800" noProof="0">
                          <a:solidFill>
                            <a:schemeClr val="tx2"/>
                          </a:solidFill>
                          <a:latin typeface="+mn-lt"/>
                        </a:rPr>
                        <a:t>Economic growth higher than 5%</a:t>
                      </a:r>
                    </a:p>
                  </a:txBody>
                  <a:tcPr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ZA" sz="800" noProof="0">
                          <a:solidFill>
                            <a:schemeClr val="tx2"/>
                          </a:solidFill>
                          <a:latin typeface="+mn-lt"/>
                        </a:rPr>
                        <a:t>Economic growth above 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164280893"/>
                  </a:ext>
                </a:extLst>
              </a:tr>
              <a:tr h="600927">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a:r>
                        <a:rPr lang="en-ZA" sz="800" b="1" noProof="0">
                          <a:solidFill>
                            <a:schemeClr val="tx2"/>
                          </a:solidFill>
                          <a:latin typeface="+mn-lt"/>
                        </a:rPr>
                        <a:t>SA economy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lumMod val="90000"/>
                      </a:srgbClr>
                    </a:solidFill>
                  </a:tcPr>
                </a:tc>
                <a:tc>
                  <a:txBody>
                    <a:bodyPr/>
                    <a:lstStyle/>
                    <a:p>
                      <a:pPr algn="l"/>
                      <a:r>
                        <a:rPr lang="en-ZA" sz="800" noProof="0">
                          <a:solidFill>
                            <a:schemeClr val="tx2"/>
                          </a:solidFill>
                          <a:latin typeface="+mn-lt"/>
                        </a:rPr>
                        <a:t>Global trade, commodity prices, logistics, infrastructure, business and consumer confidence &amp; spending, unemployment, attraction and allocation of capital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ZA" sz="800" noProof="0">
                          <a:solidFill>
                            <a:schemeClr val="tx2"/>
                          </a:solidFill>
                          <a:latin typeface="+mn-lt"/>
                        </a:rPr>
                        <a:t>Recession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ZA" sz="800" noProof="0">
                          <a:solidFill>
                            <a:schemeClr val="tx2"/>
                          </a:solidFill>
                          <a:latin typeface="+mn-lt"/>
                        </a:rPr>
                        <a:t>Growth below 1%</a:t>
                      </a:r>
                    </a:p>
                  </a:txBody>
                  <a:tcPr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ZA" sz="800" b="1" noProof="0">
                          <a:solidFill>
                            <a:schemeClr val="tx1"/>
                          </a:solidFill>
                          <a:latin typeface="+mn-lt"/>
                        </a:rPr>
                        <a:t>SA economic growth above 1%</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ZA" sz="800" noProof="0">
                          <a:solidFill>
                            <a:schemeClr val="tx2"/>
                          </a:solidFill>
                          <a:latin typeface="+mn-lt"/>
                        </a:rPr>
                        <a:t>Growth around 2%</a:t>
                      </a:r>
                    </a:p>
                  </a:txBody>
                  <a:tcPr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ZA" sz="800" noProof="0">
                          <a:solidFill>
                            <a:schemeClr val="tx2"/>
                          </a:solidFill>
                          <a:latin typeface="+mn-lt"/>
                        </a:rPr>
                        <a:t>Growth above 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26400901"/>
                  </a:ext>
                </a:extLst>
              </a:tr>
              <a:tr h="802213">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a:r>
                        <a:rPr lang="en-ZA" sz="800" b="1" noProof="0">
                          <a:solidFill>
                            <a:schemeClr val="tx2"/>
                          </a:solidFill>
                          <a:latin typeface="+mn-lt"/>
                        </a:rPr>
                        <a:t>Global market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lumMod val="90000"/>
                      </a:srgbClr>
                    </a:solidFill>
                  </a:tcPr>
                </a:tc>
                <a:tc>
                  <a:txBody>
                    <a:bodyPr/>
                    <a:lstStyle/>
                    <a:p>
                      <a:pPr algn="l"/>
                      <a:r>
                        <a:rPr lang="en-ZA" sz="800" noProof="0" dirty="0">
                          <a:solidFill>
                            <a:schemeClr val="tx2"/>
                          </a:solidFill>
                          <a:latin typeface="+mn-lt"/>
                        </a:rPr>
                        <a:t>Earnings, margins, valuations, capital expenditure, AI, interest rate cycle, risk sentiments, consumer spending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ZA" sz="800" noProof="0">
                          <a:solidFill>
                            <a:schemeClr val="tx2"/>
                          </a:solidFill>
                          <a:latin typeface="+mn-lt"/>
                        </a:rPr>
                        <a:t>Negative earnings growth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ZA" sz="800" noProof="0">
                          <a:solidFill>
                            <a:schemeClr val="tx2"/>
                          </a:solidFill>
                          <a:latin typeface="+mn-lt"/>
                        </a:rPr>
                        <a:t>Low single-digit growth</a:t>
                      </a:r>
                    </a:p>
                  </a:txBody>
                  <a:tcPr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ZA" sz="800" b="1" noProof="0">
                          <a:solidFill>
                            <a:schemeClr val="tx1"/>
                          </a:solidFill>
                          <a:latin typeface="+mn-lt"/>
                        </a:rPr>
                        <a:t>High positive single-digit to double-digit growth in earnings over the next 12 months, led by the US with Europe and the UK lagging</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ZA" sz="800" noProof="0">
                          <a:solidFill>
                            <a:schemeClr val="tx2"/>
                          </a:solidFill>
                          <a:latin typeface="+mn-lt"/>
                        </a:rPr>
                        <a:t>Positive revisions in growth trajectory </a:t>
                      </a:r>
                    </a:p>
                  </a:txBody>
                  <a:tcPr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ZA" sz="800" noProof="0">
                          <a:solidFill>
                            <a:schemeClr val="tx2"/>
                          </a:solidFill>
                          <a:latin typeface="+mn-lt"/>
                        </a:rPr>
                        <a:t>Prolonged bull market</a:t>
                      </a:r>
                    </a:p>
                    <a:p>
                      <a:pPr algn="ctr"/>
                      <a:endParaRPr lang="en-ZA" sz="800" noProof="0">
                        <a:solidFill>
                          <a:schemeClr val="tx2"/>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820477885"/>
                  </a:ext>
                </a:extLst>
              </a:tr>
              <a:tr h="682585">
                <a:tc>
                  <a:txBody>
                    <a:bodyPr/>
                    <a:lstStyle/>
                    <a:p>
                      <a:pPr algn="l"/>
                      <a:r>
                        <a:rPr lang="en-ZA" sz="800" b="1" noProof="0">
                          <a:solidFill>
                            <a:schemeClr val="tx2"/>
                          </a:solidFill>
                          <a:latin typeface="+mn-lt"/>
                        </a:rPr>
                        <a:t>Local market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lumMod val="90000"/>
                      </a:srgbClr>
                    </a:solidFill>
                  </a:tcPr>
                </a:tc>
                <a:tc>
                  <a:txBody>
                    <a:bodyPr/>
                    <a:lstStyle/>
                    <a:p>
                      <a:pPr algn="l"/>
                      <a:r>
                        <a:rPr lang="en-ZA" sz="800" noProof="0">
                          <a:solidFill>
                            <a:schemeClr val="tx2"/>
                          </a:solidFill>
                          <a:latin typeface="+mn-lt"/>
                        </a:rPr>
                        <a:t>Earnings, margins, valuations, commodity prices, risk sentiments, structural reforms, consumer spending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0000"/>
                      </a:schemeClr>
                    </a:solidFill>
                  </a:tcPr>
                </a:tc>
                <a:tc>
                  <a:txBody>
                    <a:bodyPr/>
                    <a:lstStyle/>
                    <a:p>
                      <a:pPr algn="ctr"/>
                      <a:r>
                        <a:rPr lang="en-ZA" sz="800" noProof="0">
                          <a:solidFill>
                            <a:schemeClr val="tx2"/>
                          </a:solidFill>
                          <a:latin typeface="+mn-lt"/>
                        </a:rPr>
                        <a:t>Aggressive market drawdowns, negative earnings growth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ZA" sz="800" noProof="0">
                          <a:solidFill>
                            <a:schemeClr val="tx1"/>
                          </a:solidFill>
                          <a:latin typeface="+mn-lt"/>
                        </a:rPr>
                        <a:t>Pullback in precious metal prices, distressed local consumer, high input costs lead to low single-digit growth</a:t>
                      </a:r>
                    </a:p>
                  </a:txBody>
                  <a:tcPr anchor="ct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ZA" sz="800" b="1" noProof="0">
                          <a:solidFill>
                            <a:schemeClr val="tx2"/>
                          </a:solidFill>
                          <a:latin typeface="+mn-lt"/>
                        </a:rPr>
                        <a:t>High positive single-digit to double-digit growth in earnings over the next 12 months</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ZA" sz="800" noProof="0">
                          <a:solidFill>
                            <a:schemeClr val="tx2"/>
                          </a:solidFill>
                          <a:latin typeface="+mn-lt"/>
                        </a:rPr>
                        <a:t>Positive revisions in growth trajectory </a:t>
                      </a:r>
                    </a:p>
                  </a:txBody>
                  <a:tcPr anchor="ct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ZA" sz="800" noProof="0" dirty="0">
                          <a:solidFill>
                            <a:schemeClr val="tx2"/>
                          </a:solidFill>
                          <a:latin typeface="+mn-lt"/>
                        </a:rPr>
                        <a:t>Prolonged broad-based bull market across resources, financials and industrials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982733748"/>
                  </a:ext>
                </a:extLst>
              </a:tr>
            </a:tbl>
          </a:graphicData>
        </a:graphic>
      </p:graphicFrame>
    </p:spTree>
    <p:extLst>
      <p:ext uri="{BB962C8B-B14F-4D97-AF65-F5344CB8AC3E}">
        <p14:creationId xmlns:p14="http://schemas.microsoft.com/office/powerpoint/2010/main" val="33698502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1E27F-8BE7-F319-D09D-4B8DEFC32A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4DFB1C-9CCC-94A9-9DB3-1AE2A0B3DE9D}"/>
              </a:ext>
            </a:extLst>
          </p:cNvPr>
          <p:cNvSpPr>
            <a:spLocks noGrp="1"/>
          </p:cNvSpPr>
          <p:nvPr>
            <p:ph type="title"/>
          </p:nvPr>
        </p:nvSpPr>
        <p:spPr/>
        <p:txBody>
          <a:bodyPr/>
          <a:lstStyle/>
          <a:p>
            <a:r>
              <a:rPr lang="en-ZA" noProof="0" err="1"/>
              <a:t>Houseview</a:t>
            </a:r>
            <a:r>
              <a:rPr lang="en-ZA" noProof="0"/>
              <a:t> Matrix</a:t>
            </a:r>
          </a:p>
        </p:txBody>
      </p:sp>
      <p:sp>
        <p:nvSpPr>
          <p:cNvPr id="4" name="TextBox 3">
            <a:extLst>
              <a:ext uri="{FF2B5EF4-FFF2-40B4-BE49-F238E27FC236}">
                <a16:creationId xmlns:a16="http://schemas.microsoft.com/office/drawing/2014/main" id="{60FE7856-0123-3EBB-4166-4020890DA689}"/>
              </a:ext>
            </a:extLst>
          </p:cNvPr>
          <p:cNvSpPr txBox="1"/>
          <p:nvPr/>
        </p:nvSpPr>
        <p:spPr bwMode="gray">
          <a:xfrm>
            <a:off x="358774" y="6206514"/>
            <a:ext cx="6060880" cy="219393"/>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800" b="0" i="1" u="none" strike="noStrike" kern="1200" cap="none" spc="0" normalizeH="0" baseline="0" noProof="0">
                <a:ln>
                  <a:noFill/>
                </a:ln>
                <a:solidFill>
                  <a:srgbClr val="3A3535"/>
                </a:solidFill>
                <a:effectLst/>
                <a:uLnTx/>
                <a:uFillTx/>
                <a:latin typeface="Arial"/>
                <a:ea typeface="+mn-ea"/>
                <a:cs typeface="Arial" pitchFamily="34" charset="0"/>
              </a:rPr>
              <a:t>Source: Absa Investments, April 2026</a:t>
            </a:r>
          </a:p>
        </p:txBody>
      </p:sp>
      <p:graphicFrame>
        <p:nvGraphicFramePr>
          <p:cNvPr id="3" name="Table 2">
            <a:extLst>
              <a:ext uri="{FF2B5EF4-FFF2-40B4-BE49-F238E27FC236}">
                <a16:creationId xmlns:a16="http://schemas.microsoft.com/office/drawing/2014/main" id="{F2683751-1128-D763-24E5-D6C70181C0DB}"/>
              </a:ext>
            </a:extLst>
          </p:cNvPr>
          <p:cNvGraphicFramePr>
            <a:graphicFrameLocks noGrp="1"/>
          </p:cNvGraphicFramePr>
          <p:nvPr/>
        </p:nvGraphicFramePr>
        <p:xfrm>
          <a:off x="358776" y="1272559"/>
          <a:ext cx="11337923" cy="4927540"/>
        </p:xfrm>
        <a:graphic>
          <a:graphicData uri="http://schemas.openxmlformats.org/drawingml/2006/table">
            <a:tbl>
              <a:tblPr/>
              <a:tblGrid>
                <a:gridCol w="909108">
                  <a:extLst>
                    <a:ext uri="{9D8B030D-6E8A-4147-A177-3AD203B41FA5}">
                      <a16:colId xmlns:a16="http://schemas.microsoft.com/office/drawing/2014/main" val="32548852"/>
                    </a:ext>
                  </a:extLst>
                </a:gridCol>
                <a:gridCol w="996345">
                  <a:extLst>
                    <a:ext uri="{9D8B030D-6E8A-4147-A177-3AD203B41FA5}">
                      <a16:colId xmlns:a16="http://schemas.microsoft.com/office/drawing/2014/main" val="3215476205"/>
                    </a:ext>
                  </a:extLst>
                </a:gridCol>
                <a:gridCol w="957942">
                  <a:extLst>
                    <a:ext uri="{9D8B030D-6E8A-4147-A177-3AD203B41FA5}">
                      <a16:colId xmlns:a16="http://schemas.microsoft.com/office/drawing/2014/main" val="3049624381"/>
                    </a:ext>
                  </a:extLst>
                </a:gridCol>
                <a:gridCol w="8474528">
                  <a:extLst>
                    <a:ext uri="{9D8B030D-6E8A-4147-A177-3AD203B41FA5}">
                      <a16:colId xmlns:a16="http://schemas.microsoft.com/office/drawing/2014/main" val="153300316"/>
                    </a:ext>
                  </a:extLst>
                </a:gridCol>
              </a:tblGrid>
              <a:tr h="163096">
                <a:tc>
                  <a:txBody>
                    <a:bodyPr/>
                    <a:lstStyle/>
                    <a:p>
                      <a:pPr algn="l" rtl="0" fontAlgn="ctr">
                        <a:buNone/>
                      </a:pPr>
                      <a:r>
                        <a:rPr lang="en-ZA" sz="1000" b="1" i="0" u="none" strike="noStrike" noProof="0">
                          <a:solidFill>
                            <a:srgbClr val="FFFFFF"/>
                          </a:solidFill>
                          <a:effectLst/>
                          <a:latin typeface="Arial" panose="020B0604020202020204" pitchFamily="34" charset="0"/>
                        </a:rPr>
                        <a:t>Asset Class </a:t>
                      </a:r>
                    </a:p>
                  </a:txBody>
                  <a:tcPr marL="5871" marR="5871" marT="5871" marB="0" anchor="ctr">
                    <a:lnL>
                      <a:noFill/>
                    </a:lnL>
                    <a:lnR>
                      <a:noFill/>
                    </a:lnR>
                    <a:lnT>
                      <a:noFill/>
                    </a:lnT>
                    <a:lnB>
                      <a:noFill/>
                    </a:lnB>
                    <a:solidFill>
                      <a:srgbClr val="DC0037"/>
                    </a:solidFill>
                  </a:tcPr>
                </a:tc>
                <a:tc>
                  <a:txBody>
                    <a:bodyPr/>
                    <a:lstStyle/>
                    <a:p>
                      <a:pPr algn="l" rtl="0" fontAlgn="ctr">
                        <a:buNone/>
                      </a:pPr>
                      <a:r>
                        <a:rPr lang="en-ZA" sz="1000" b="1" i="0" u="none" strike="noStrike" noProof="0">
                          <a:solidFill>
                            <a:srgbClr val="FFFFFF"/>
                          </a:solidFill>
                          <a:effectLst/>
                          <a:latin typeface="Arial" panose="020B0604020202020204" pitchFamily="34" charset="0"/>
                        </a:rPr>
                        <a:t>Short-term</a:t>
                      </a:r>
                    </a:p>
                    <a:p>
                      <a:pPr algn="l" rtl="0" fontAlgn="ctr">
                        <a:buNone/>
                      </a:pPr>
                      <a:r>
                        <a:rPr lang="en-ZA" sz="1000" b="1" i="0" u="none" strike="noStrike" noProof="0">
                          <a:solidFill>
                            <a:srgbClr val="FFFFFF"/>
                          </a:solidFill>
                          <a:effectLst/>
                          <a:latin typeface="Arial" panose="020B0604020202020204" pitchFamily="34" charset="0"/>
                        </a:rPr>
                        <a:t>(1-3 years)</a:t>
                      </a:r>
                    </a:p>
                  </a:txBody>
                  <a:tcPr marL="5871" marR="5871" marT="5871" marB="0" anchor="ctr">
                    <a:lnL>
                      <a:noFill/>
                    </a:lnL>
                    <a:lnR>
                      <a:noFill/>
                    </a:lnR>
                    <a:lnT>
                      <a:noFill/>
                    </a:lnT>
                    <a:lnB>
                      <a:noFill/>
                    </a:lnB>
                    <a:solidFill>
                      <a:srgbClr val="DC0037"/>
                    </a:solidFill>
                  </a:tcPr>
                </a:tc>
                <a:tc>
                  <a:txBody>
                    <a:bodyPr/>
                    <a:lstStyle/>
                    <a:p>
                      <a:pPr algn="l" rtl="0" fontAlgn="ctr">
                        <a:buNone/>
                      </a:pPr>
                      <a:r>
                        <a:rPr lang="en-ZA" sz="1000" b="1" i="0" u="none" strike="noStrike" noProof="0">
                          <a:solidFill>
                            <a:srgbClr val="FFFFFF"/>
                          </a:solidFill>
                          <a:effectLst/>
                          <a:latin typeface="Arial" panose="020B0604020202020204" pitchFamily="34" charset="0"/>
                        </a:rPr>
                        <a:t>Long-term</a:t>
                      </a:r>
                    </a:p>
                  </a:txBody>
                  <a:tcPr marL="5871" marR="5871" marT="5871" marB="0" anchor="ctr">
                    <a:lnL>
                      <a:noFill/>
                    </a:lnL>
                    <a:lnR>
                      <a:noFill/>
                    </a:lnR>
                    <a:lnT>
                      <a:noFill/>
                    </a:lnT>
                    <a:lnB>
                      <a:noFill/>
                    </a:lnB>
                    <a:solidFill>
                      <a:srgbClr val="DC0037"/>
                    </a:solidFill>
                  </a:tcPr>
                </a:tc>
                <a:tc>
                  <a:txBody>
                    <a:bodyPr/>
                    <a:lstStyle/>
                    <a:p>
                      <a:pPr algn="l" rtl="0" fontAlgn="ctr">
                        <a:buNone/>
                      </a:pPr>
                      <a:r>
                        <a:rPr lang="en-ZA" sz="1000" b="1" i="0" u="none" strike="noStrike" noProof="0">
                          <a:solidFill>
                            <a:srgbClr val="FFFFFF"/>
                          </a:solidFill>
                          <a:effectLst/>
                          <a:latin typeface="Arial" panose="020B0604020202020204" pitchFamily="34" charset="0"/>
                        </a:rPr>
                        <a:t>Rationale </a:t>
                      </a:r>
                    </a:p>
                  </a:txBody>
                  <a:tcPr marL="5871" marR="5871" marT="5871" marB="0" anchor="ctr">
                    <a:lnL>
                      <a:noFill/>
                    </a:lnL>
                    <a:lnR>
                      <a:noFill/>
                    </a:lnR>
                    <a:lnT>
                      <a:noFill/>
                    </a:lnT>
                    <a:lnB>
                      <a:noFill/>
                    </a:lnB>
                    <a:solidFill>
                      <a:srgbClr val="DC0037"/>
                    </a:solidFill>
                  </a:tcPr>
                </a:tc>
                <a:extLst>
                  <a:ext uri="{0D108BD9-81ED-4DB2-BD59-A6C34878D82A}">
                    <a16:rowId xmlns:a16="http://schemas.microsoft.com/office/drawing/2014/main" val="118930548"/>
                  </a:ext>
                </a:extLst>
              </a:tr>
              <a:tr h="577109">
                <a:tc>
                  <a:txBody>
                    <a:bodyPr/>
                    <a:lstStyle/>
                    <a:p>
                      <a:pPr algn="l" rtl="0" fontAlgn="ctr">
                        <a:buNone/>
                      </a:pPr>
                      <a:r>
                        <a:rPr lang="en-ZA" sz="1000" b="1" i="0" u="none" strike="noStrike" noProof="0">
                          <a:solidFill>
                            <a:srgbClr val="3A3535"/>
                          </a:solidFill>
                          <a:effectLst/>
                          <a:latin typeface="Arial" panose="020B0604020202020204" pitchFamily="34" charset="0"/>
                        </a:rPr>
                        <a:t>SA Equities </a:t>
                      </a:r>
                    </a:p>
                  </a:txBody>
                  <a:tcPr marL="5871" marR="5871" marT="5871" marB="0" anchor="ctr">
                    <a:lnL>
                      <a:noFill/>
                    </a:lnL>
                    <a:lnR>
                      <a:noFill/>
                    </a:lnR>
                    <a:lnT>
                      <a:noFill/>
                    </a:lnT>
                    <a:lnB>
                      <a:noFill/>
                    </a:lnB>
                    <a:noFill/>
                  </a:tcPr>
                </a:tc>
                <a:tc>
                  <a:txBody>
                    <a:bodyPr/>
                    <a:lstStyle/>
                    <a:p>
                      <a:pPr algn="l" rtl="0" fontAlgn="ctr">
                        <a:buNone/>
                      </a:pPr>
                      <a:r>
                        <a:rPr lang="en-ZA" sz="1000" b="0" i="0" u="none" strike="noStrike" noProof="0">
                          <a:solidFill>
                            <a:srgbClr val="92D050"/>
                          </a:solidFill>
                          <a:effectLst/>
                          <a:latin typeface="Arial" panose="020B0604020202020204" pitchFamily="34" charset="0"/>
                        </a:rPr>
                        <a:t>Neutral (+)</a:t>
                      </a:r>
                    </a:p>
                  </a:txBody>
                  <a:tcPr marL="5871" marR="5871" marT="5871" marB="0" anchor="ctr">
                    <a:lnL>
                      <a:noFill/>
                    </a:lnL>
                    <a:lnR>
                      <a:noFill/>
                    </a:lnR>
                    <a:lnT>
                      <a:noFill/>
                    </a:lnT>
                    <a:lnB>
                      <a:noFill/>
                    </a:lnB>
                    <a:noFill/>
                  </a:tcPr>
                </a:tc>
                <a:tc>
                  <a:txBody>
                    <a:bodyPr/>
                    <a:lstStyle/>
                    <a:p>
                      <a:pPr lvl="0" algn="l">
                        <a:buNone/>
                      </a:pPr>
                      <a:r>
                        <a:rPr lang="en-ZA" sz="1000" b="0" i="0" u="none" strike="noStrike" noProof="0">
                          <a:solidFill>
                            <a:srgbClr val="92D050"/>
                          </a:solidFill>
                          <a:effectLst/>
                          <a:latin typeface="Arial"/>
                        </a:rPr>
                        <a:t>Moderately bullish</a:t>
                      </a:r>
                      <a:endParaRPr lang="en-ZA" sz="1000" b="0" i="0" u="none" strike="noStrike" noProof="0">
                        <a:solidFill>
                          <a:srgbClr val="00B0F0"/>
                        </a:solidFill>
                        <a:effectLst/>
                        <a:latin typeface="Arial" panose="020B0604020202020204" pitchFamily="34" charset="0"/>
                      </a:endParaRPr>
                    </a:p>
                  </a:txBody>
                  <a:tcPr marL="5871" marR="5871" marT="5871" marB="0" anchor="ctr">
                    <a:lnL>
                      <a:noFill/>
                    </a:lnL>
                    <a:lnR>
                      <a:noFill/>
                    </a:lnR>
                    <a:lnT>
                      <a:noFill/>
                    </a:lnT>
                    <a:lnB>
                      <a:noFill/>
                    </a:lnB>
                    <a:noFill/>
                  </a:tcPr>
                </a:tc>
                <a:tc>
                  <a:txBody>
                    <a:bodyPr/>
                    <a:lstStyle/>
                    <a:p>
                      <a:pPr algn="just" rtl="0" fontAlgn="ctr">
                        <a:buNone/>
                      </a:pPr>
                      <a:r>
                        <a:rPr lang="en-ZA" sz="1000" b="0" i="0" u="none" strike="noStrike" noProof="0">
                          <a:solidFill>
                            <a:srgbClr val="3A3535"/>
                          </a:solidFill>
                          <a:effectLst/>
                          <a:latin typeface="Arial" panose="020B0604020202020204" pitchFamily="34" charset="0"/>
                        </a:rPr>
                        <a:t>Local equity markets are attractive from a valuation perspective with earnings poised for a recovery given an improving environment stemming from the containment of the energy crisis, improving logistics, some interest rate cuts, and moderate confidence and spending from both consumers and businesses.</a:t>
                      </a:r>
                    </a:p>
                  </a:txBody>
                  <a:tcPr marL="5871" marR="5871" marT="5871" marB="0" anchor="ctr">
                    <a:lnL>
                      <a:noFill/>
                    </a:lnL>
                    <a:lnR>
                      <a:noFill/>
                    </a:lnR>
                    <a:lnT>
                      <a:noFill/>
                    </a:lnT>
                    <a:lnB>
                      <a:noFill/>
                    </a:lnB>
                    <a:noFill/>
                  </a:tcPr>
                </a:tc>
                <a:extLst>
                  <a:ext uri="{0D108BD9-81ED-4DB2-BD59-A6C34878D82A}">
                    <a16:rowId xmlns:a16="http://schemas.microsoft.com/office/drawing/2014/main" val="2018075688"/>
                  </a:ext>
                </a:extLst>
              </a:tr>
              <a:tr h="721386">
                <a:tc>
                  <a:txBody>
                    <a:bodyPr/>
                    <a:lstStyle/>
                    <a:p>
                      <a:pPr algn="l" rtl="0" fontAlgn="ctr">
                        <a:buNone/>
                      </a:pPr>
                      <a:r>
                        <a:rPr lang="en-ZA" sz="1000" b="1" i="0" u="none" strike="noStrike" noProof="0">
                          <a:solidFill>
                            <a:srgbClr val="3A3535"/>
                          </a:solidFill>
                          <a:effectLst/>
                          <a:latin typeface="Arial" panose="020B0604020202020204" pitchFamily="34" charset="0"/>
                        </a:rPr>
                        <a:t>SA Property </a:t>
                      </a:r>
                    </a:p>
                  </a:txBody>
                  <a:tcPr marL="5871" marR="5871" marT="5871" marB="0" anchor="ctr">
                    <a:lnL>
                      <a:noFill/>
                    </a:lnL>
                    <a:lnR>
                      <a:noFill/>
                    </a:lnR>
                    <a:lnT>
                      <a:noFill/>
                    </a:lnT>
                    <a:lnB>
                      <a:noFill/>
                    </a:lnB>
                    <a:noFill/>
                  </a:tcPr>
                </a:tc>
                <a:tc>
                  <a:txBody>
                    <a:bodyPr/>
                    <a:lstStyle/>
                    <a:p>
                      <a:pPr algn="l" rtl="0" fontAlgn="ctr">
                        <a:buNone/>
                      </a:pPr>
                      <a:r>
                        <a:rPr lang="en-ZA" sz="1000" b="0" i="0" u="none" strike="noStrike" noProof="0">
                          <a:solidFill>
                            <a:srgbClr val="00B0F0"/>
                          </a:solidFill>
                          <a:effectLst/>
                          <a:latin typeface="Arial" panose="020B0604020202020204" pitchFamily="34" charset="0"/>
                        </a:rPr>
                        <a:t>Neutral</a:t>
                      </a:r>
                    </a:p>
                  </a:txBody>
                  <a:tcPr marL="5871" marR="5871" marT="5871" marB="0" anchor="ctr">
                    <a:lnL>
                      <a:noFill/>
                    </a:lnL>
                    <a:lnR>
                      <a:noFill/>
                    </a:lnR>
                    <a:lnT>
                      <a:noFill/>
                    </a:lnT>
                    <a:lnB>
                      <a:noFill/>
                    </a:lnB>
                    <a:noFill/>
                  </a:tcPr>
                </a:tc>
                <a:tc>
                  <a:txBody>
                    <a:bodyPr/>
                    <a:lstStyle/>
                    <a:p>
                      <a:pPr lvl="0" algn="l">
                        <a:buNone/>
                      </a:pPr>
                      <a:r>
                        <a:rPr lang="en-ZA" sz="1000" b="0" i="0" u="none" strike="noStrike" noProof="0">
                          <a:solidFill>
                            <a:srgbClr val="92D050"/>
                          </a:solidFill>
                          <a:effectLst/>
                          <a:latin typeface="+mn-lt"/>
                        </a:rPr>
                        <a:t>Moderately bullish</a:t>
                      </a:r>
                      <a:endParaRPr lang="en-ZA" sz="1000" b="0" i="0" u="none" strike="noStrike" noProof="0">
                        <a:solidFill>
                          <a:srgbClr val="00B0F0"/>
                        </a:solidFill>
                        <a:effectLst/>
                        <a:latin typeface="Arial" panose="020B0604020202020204" pitchFamily="34" charset="0"/>
                      </a:endParaRPr>
                    </a:p>
                  </a:txBody>
                  <a:tcPr marL="5871" marR="5871" marT="5871" marB="0" anchor="ctr">
                    <a:lnL>
                      <a:noFill/>
                    </a:lnL>
                    <a:lnR>
                      <a:noFill/>
                    </a:lnR>
                    <a:lnT>
                      <a:noFill/>
                    </a:lnT>
                    <a:lnB>
                      <a:noFill/>
                    </a:lnB>
                    <a:noFill/>
                  </a:tcPr>
                </a:tc>
                <a:tc>
                  <a:txBody>
                    <a:bodyPr/>
                    <a:lstStyle/>
                    <a:p>
                      <a:pPr algn="just" rtl="0" fontAlgn="ctr">
                        <a:buNone/>
                      </a:pPr>
                      <a:r>
                        <a:rPr lang="en-ZA" sz="1000" b="0" i="0" u="none" strike="noStrike" noProof="0">
                          <a:solidFill>
                            <a:srgbClr val="3A3535"/>
                          </a:solidFill>
                          <a:effectLst/>
                          <a:latin typeface="Arial"/>
                        </a:rPr>
                        <a:t>The commercial sector, which is still dominant from a market cap perspective, is not well positioned for the decrease in demand due to work from home shifts. Opportunities are within the smaller localised retail outlets, as well as storage and distribution centres. However, there is not enough opportunities within these sub-sectors to justify higher allocations from an asset class perspective. </a:t>
                      </a:r>
                    </a:p>
                  </a:txBody>
                  <a:tcPr marL="5871" marR="5871" marT="5871" marB="0" anchor="ctr">
                    <a:lnL>
                      <a:noFill/>
                    </a:lnL>
                    <a:lnR>
                      <a:noFill/>
                    </a:lnR>
                    <a:lnT>
                      <a:noFill/>
                    </a:lnT>
                    <a:lnB>
                      <a:noFill/>
                    </a:lnB>
                    <a:noFill/>
                  </a:tcPr>
                </a:tc>
                <a:extLst>
                  <a:ext uri="{0D108BD9-81ED-4DB2-BD59-A6C34878D82A}">
                    <a16:rowId xmlns:a16="http://schemas.microsoft.com/office/drawing/2014/main" val="804003139"/>
                  </a:ext>
                </a:extLst>
              </a:tr>
              <a:tr h="721386">
                <a:tc>
                  <a:txBody>
                    <a:bodyPr/>
                    <a:lstStyle/>
                    <a:p>
                      <a:pPr algn="l" rtl="0" fontAlgn="ctr">
                        <a:buNone/>
                      </a:pPr>
                      <a:r>
                        <a:rPr lang="en-ZA" sz="1000" b="1" i="0" u="none" strike="noStrike" noProof="0">
                          <a:solidFill>
                            <a:srgbClr val="3A3535"/>
                          </a:solidFill>
                          <a:effectLst/>
                          <a:latin typeface="Arial" panose="020B0604020202020204" pitchFamily="34" charset="0"/>
                        </a:rPr>
                        <a:t>SA Bonds </a:t>
                      </a:r>
                    </a:p>
                  </a:txBody>
                  <a:tcPr marL="5871" marR="5871" marT="5871" marB="0" anchor="ctr">
                    <a:lnL>
                      <a:noFill/>
                    </a:lnL>
                    <a:lnR>
                      <a:noFill/>
                    </a:lnR>
                    <a:lnT>
                      <a:noFill/>
                    </a:lnT>
                    <a:lnB>
                      <a:noFill/>
                    </a:lnB>
                    <a:noFill/>
                  </a:tcPr>
                </a:tc>
                <a:tc>
                  <a:txBody>
                    <a:bodyPr/>
                    <a:lstStyle/>
                    <a:p>
                      <a:pPr algn="l" rtl="0" fontAlgn="ctr">
                        <a:buNone/>
                      </a:pPr>
                      <a:r>
                        <a:rPr lang="en-ZA" sz="1000" b="0" i="0" u="none" strike="noStrike" noProof="0">
                          <a:solidFill>
                            <a:srgbClr val="00B0F0"/>
                          </a:solidFill>
                          <a:effectLst/>
                          <a:latin typeface="Arial" panose="020B0604020202020204" pitchFamily="34" charset="0"/>
                        </a:rPr>
                        <a:t>Neutral</a:t>
                      </a:r>
                    </a:p>
                  </a:txBody>
                  <a:tcPr marL="5871" marR="5871" marT="5871" marB="0" anchor="ctr">
                    <a:lnL>
                      <a:noFill/>
                    </a:lnL>
                    <a:lnR>
                      <a:noFill/>
                    </a:lnR>
                    <a:lnT>
                      <a:noFill/>
                    </a:lnT>
                    <a:lnB>
                      <a:noFill/>
                    </a:lnB>
                    <a:noFill/>
                  </a:tcPr>
                </a:tc>
                <a:tc>
                  <a:txBody>
                    <a:bodyPr/>
                    <a:lstStyle/>
                    <a:p>
                      <a:pPr algn="l" rtl="0" fontAlgn="ctr">
                        <a:buNone/>
                      </a:pPr>
                      <a:r>
                        <a:rPr lang="en-ZA" sz="1000" b="0" i="0" u="none" strike="noStrike" noProof="0">
                          <a:solidFill>
                            <a:srgbClr val="00B0F0"/>
                          </a:solidFill>
                          <a:effectLst/>
                          <a:latin typeface="Arial" panose="020B0604020202020204" pitchFamily="34" charset="0"/>
                        </a:rPr>
                        <a:t>Neutral</a:t>
                      </a:r>
                    </a:p>
                  </a:txBody>
                  <a:tcPr marL="5871" marR="5871" marT="5871" marB="0" anchor="ctr">
                    <a:lnL>
                      <a:noFill/>
                    </a:lnL>
                    <a:lnR>
                      <a:noFill/>
                    </a:lnR>
                    <a:lnT>
                      <a:noFill/>
                    </a:lnT>
                    <a:lnB>
                      <a:noFill/>
                    </a:lnB>
                    <a:noFill/>
                  </a:tcPr>
                </a:tc>
                <a:tc>
                  <a:txBody>
                    <a:bodyPr/>
                    <a:lstStyle/>
                    <a:p>
                      <a:pPr algn="just" rtl="0" fontAlgn="ctr">
                        <a:buNone/>
                      </a:pPr>
                      <a:r>
                        <a:rPr lang="en-ZA" sz="1000" b="0" i="0" u="none" strike="noStrike" noProof="0">
                          <a:solidFill>
                            <a:srgbClr val="3A3535"/>
                          </a:solidFill>
                          <a:effectLst/>
                          <a:latin typeface="Arial" panose="020B0604020202020204" pitchFamily="34" charset="0"/>
                        </a:rPr>
                        <a:t>Bond yields have compressed substantially since the start of the year, spurred by progress on fiscal consolidation efforts, a lowering in the inflation target, rand strength and monetary policy easing. We still maintain an appropriate allocation to local fixed-income securities, particularly in our medium and low risk solutions, due to above-inflation real yields to maturity, attractive coupon rates and alternative systematic risk to equity markets, allowing for diversification. Within this asset class, we advocate for a duration neutral strategy. </a:t>
                      </a:r>
                    </a:p>
                  </a:txBody>
                  <a:tcPr marL="5871" marR="5871" marT="5871" marB="0" anchor="ctr">
                    <a:lnL>
                      <a:noFill/>
                    </a:lnL>
                    <a:lnR>
                      <a:noFill/>
                    </a:lnR>
                    <a:lnT>
                      <a:noFill/>
                    </a:lnT>
                    <a:lnB>
                      <a:noFill/>
                    </a:lnB>
                    <a:noFill/>
                  </a:tcPr>
                </a:tc>
                <a:extLst>
                  <a:ext uri="{0D108BD9-81ED-4DB2-BD59-A6C34878D82A}">
                    <a16:rowId xmlns:a16="http://schemas.microsoft.com/office/drawing/2014/main" val="3844565297"/>
                  </a:ext>
                </a:extLst>
              </a:tr>
              <a:tr h="432831">
                <a:tc>
                  <a:txBody>
                    <a:bodyPr/>
                    <a:lstStyle/>
                    <a:p>
                      <a:pPr algn="l" rtl="0" fontAlgn="ctr">
                        <a:buNone/>
                      </a:pPr>
                      <a:r>
                        <a:rPr lang="en-ZA" sz="1000" b="1" i="0" u="none" strike="noStrike" noProof="0">
                          <a:solidFill>
                            <a:srgbClr val="3A3535"/>
                          </a:solidFill>
                          <a:effectLst/>
                          <a:latin typeface="Arial" panose="020B0604020202020204" pitchFamily="34" charset="0"/>
                        </a:rPr>
                        <a:t>SA Cash </a:t>
                      </a:r>
                    </a:p>
                  </a:txBody>
                  <a:tcPr marL="5871" marR="5871" marT="5871" marB="0" anchor="ctr">
                    <a:lnL>
                      <a:noFill/>
                    </a:lnL>
                    <a:lnR>
                      <a:noFill/>
                    </a:lnR>
                    <a:lnT>
                      <a:noFill/>
                    </a:lnT>
                    <a:lnB>
                      <a:noFill/>
                    </a:lnB>
                    <a:noFill/>
                  </a:tcPr>
                </a:tc>
                <a:tc>
                  <a:txBody>
                    <a:bodyPr/>
                    <a:lstStyle/>
                    <a:p>
                      <a:pPr lvl="0" algn="l">
                        <a:buNone/>
                      </a:pPr>
                      <a:r>
                        <a:rPr lang="en-ZA" sz="1000" b="0" i="0" u="none" strike="noStrike" noProof="0">
                          <a:solidFill>
                            <a:srgbClr val="92D050"/>
                          </a:solidFill>
                          <a:effectLst/>
                          <a:latin typeface="+mn-lt"/>
                        </a:rPr>
                        <a:t>Moderately bullish</a:t>
                      </a:r>
                      <a:endParaRPr lang="en-ZA" sz="1000" b="0" i="0" u="none" strike="noStrike" noProof="0">
                        <a:solidFill>
                          <a:srgbClr val="00B0F0"/>
                        </a:solidFill>
                        <a:effectLst/>
                        <a:latin typeface="Arial" panose="020B0604020202020204" pitchFamily="34" charset="0"/>
                      </a:endParaRPr>
                    </a:p>
                  </a:txBody>
                  <a:tcPr marL="5871" marR="5871" marT="5871" marB="0" anchor="ctr">
                    <a:lnL>
                      <a:noFill/>
                    </a:lnL>
                    <a:lnR>
                      <a:noFill/>
                    </a:lnR>
                    <a:lnT>
                      <a:noFill/>
                    </a:lnT>
                    <a:lnB>
                      <a:noFill/>
                    </a:lnB>
                    <a:noFill/>
                  </a:tcPr>
                </a:tc>
                <a:tc>
                  <a:txBody>
                    <a:bodyPr/>
                    <a:lstStyle/>
                    <a:p>
                      <a:pPr algn="l" rtl="0" fontAlgn="ctr">
                        <a:buNone/>
                      </a:pPr>
                      <a:r>
                        <a:rPr lang="en-ZA" sz="1000" b="0" i="0" u="none" strike="noStrike" noProof="0">
                          <a:solidFill>
                            <a:srgbClr val="FF0000"/>
                          </a:solidFill>
                          <a:effectLst/>
                          <a:latin typeface="Arial"/>
                        </a:rPr>
                        <a:t>Bearish</a:t>
                      </a:r>
                      <a:endParaRPr lang="en-ZA" sz="1000" b="0" i="0" u="none" strike="noStrike" noProof="0">
                        <a:solidFill>
                          <a:srgbClr val="FF0000"/>
                        </a:solidFill>
                        <a:effectLst/>
                        <a:latin typeface="Arial" panose="020B0604020202020204" pitchFamily="34" charset="0"/>
                      </a:endParaRPr>
                    </a:p>
                  </a:txBody>
                  <a:tcPr marL="5871" marR="5871" marT="5871" marB="0" anchor="ctr">
                    <a:lnL>
                      <a:noFill/>
                    </a:lnL>
                    <a:lnR>
                      <a:noFill/>
                    </a:lnR>
                    <a:lnT>
                      <a:noFill/>
                    </a:lnT>
                    <a:lnB>
                      <a:noFill/>
                    </a:lnB>
                    <a:noFill/>
                  </a:tcPr>
                </a:tc>
                <a:tc>
                  <a:txBody>
                    <a:bodyPr/>
                    <a:lstStyle/>
                    <a:p>
                      <a:pPr algn="just" rtl="0" fontAlgn="ctr">
                        <a:buNone/>
                      </a:pPr>
                      <a:r>
                        <a:rPr lang="en-ZA" sz="1000" b="0" i="0" u="none" strike="noStrike" noProof="0">
                          <a:solidFill>
                            <a:srgbClr val="3A3535"/>
                          </a:solidFill>
                          <a:effectLst/>
                          <a:latin typeface="Arial" panose="020B0604020202020204" pitchFamily="34" charset="0"/>
                        </a:rPr>
                        <a:t>Short-term rates have come down, resulting in more moderate return prospects for cash. We still make use of this asset class to protect from excessive volatility levels and uncertainty in risk asset classes, particularly in our low and medium equity portfolios. </a:t>
                      </a:r>
                    </a:p>
                  </a:txBody>
                  <a:tcPr marL="5871" marR="5871" marT="5871" marB="0" anchor="ctr">
                    <a:lnL>
                      <a:noFill/>
                    </a:lnL>
                    <a:lnR>
                      <a:noFill/>
                    </a:lnR>
                    <a:lnT>
                      <a:noFill/>
                    </a:lnT>
                    <a:lnB>
                      <a:noFill/>
                    </a:lnB>
                    <a:noFill/>
                  </a:tcPr>
                </a:tc>
                <a:extLst>
                  <a:ext uri="{0D108BD9-81ED-4DB2-BD59-A6C34878D82A}">
                    <a16:rowId xmlns:a16="http://schemas.microsoft.com/office/drawing/2014/main" val="717511969"/>
                  </a:ext>
                </a:extLst>
              </a:tr>
              <a:tr h="721386">
                <a:tc>
                  <a:txBody>
                    <a:bodyPr/>
                    <a:lstStyle/>
                    <a:p>
                      <a:pPr algn="l" rtl="0" fontAlgn="ctr">
                        <a:buNone/>
                      </a:pPr>
                      <a:r>
                        <a:rPr lang="en-ZA" sz="1000" b="1" i="0" u="none" strike="noStrike" noProof="0">
                          <a:solidFill>
                            <a:srgbClr val="3A3535"/>
                          </a:solidFill>
                          <a:effectLst/>
                          <a:latin typeface="Arial" panose="020B0604020202020204" pitchFamily="34" charset="0"/>
                        </a:rPr>
                        <a:t>Commodities </a:t>
                      </a:r>
                    </a:p>
                  </a:txBody>
                  <a:tcPr marL="5871" marR="5871" marT="5871" marB="0" anchor="ctr">
                    <a:lnL>
                      <a:noFill/>
                    </a:lnL>
                    <a:lnR>
                      <a:noFill/>
                    </a:lnR>
                    <a:lnT>
                      <a:noFill/>
                    </a:lnT>
                    <a:lnB>
                      <a:noFill/>
                    </a:lnB>
                    <a:noFill/>
                  </a:tcPr>
                </a:tc>
                <a:tc>
                  <a:txBody>
                    <a:bodyPr/>
                    <a:lstStyle/>
                    <a:p>
                      <a:pPr algn="l" rtl="0" fontAlgn="ctr">
                        <a:buNone/>
                      </a:pPr>
                      <a:r>
                        <a:rPr lang="en-ZA" sz="1000" b="0" i="0" u="none" strike="noStrike" noProof="0">
                          <a:solidFill>
                            <a:srgbClr val="00B0F0"/>
                          </a:solidFill>
                          <a:effectLst/>
                          <a:latin typeface="Arial" panose="020B0604020202020204" pitchFamily="34" charset="0"/>
                        </a:rPr>
                        <a:t>Neutral</a:t>
                      </a:r>
                    </a:p>
                  </a:txBody>
                  <a:tcPr marL="5871" marR="5871" marT="5871" marB="0" anchor="ctr">
                    <a:lnL>
                      <a:noFill/>
                    </a:lnL>
                    <a:lnR>
                      <a:noFill/>
                    </a:lnR>
                    <a:lnT>
                      <a:noFill/>
                    </a:lnT>
                    <a:lnB>
                      <a:noFill/>
                    </a:lnB>
                    <a:noFill/>
                  </a:tcPr>
                </a:tc>
                <a:tc>
                  <a:txBody>
                    <a:bodyPr/>
                    <a:lstStyle/>
                    <a:p>
                      <a:pPr algn="l" rtl="0" fontAlgn="ctr">
                        <a:buNone/>
                      </a:pPr>
                      <a:r>
                        <a:rPr lang="en-ZA" sz="1000" b="0" i="0" u="none" strike="noStrike" noProof="0">
                          <a:solidFill>
                            <a:srgbClr val="FF0000"/>
                          </a:solidFill>
                          <a:effectLst/>
                          <a:latin typeface="+mn-lt"/>
                        </a:rPr>
                        <a:t>Bearish</a:t>
                      </a:r>
                      <a:endParaRPr lang="en-ZA" sz="1000" b="0" i="0" u="none" strike="noStrike" noProof="0">
                        <a:solidFill>
                          <a:srgbClr val="FF0000"/>
                        </a:solidFill>
                        <a:effectLst/>
                        <a:latin typeface="Arial" panose="020B0604020202020204" pitchFamily="34" charset="0"/>
                      </a:endParaRPr>
                    </a:p>
                  </a:txBody>
                  <a:tcPr marL="5871" marR="5871" marT="5871" marB="0" anchor="ctr">
                    <a:lnL>
                      <a:noFill/>
                    </a:lnL>
                    <a:lnR>
                      <a:noFill/>
                    </a:lnR>
                    <a:lnT>
                      <a:noFill/>
                    </a:lnT>
                    <a:lnB>
                      <a:noFill/>
                    </a:lnB>
                    <a:noFill/>
                  </a:tcPr>
                </a:tc>
                <a:tc>
                  <a:txBody>
                    <a:bodyPr/>
                    <a:lstStyle/>
                    <a:p>
                      <a:pPr marL="0" marR="0" lvl="0" indent="0" algn="just" defTabSz="914400" rtl="0" eaLnBrk="1" fontAlgn="ctr" latinLnBrk="0" hangingPunct="1">
                        <a:lnSpc>
                          <a:spcPct val="100000"/>
                        </a:lnSpc>
                        <a:spcBef>
                          <a:spcPts val="0"/>
                        </a:spcBef>
                        <a:spcAft>
                          <a:spcPts val="0"/>
                        </a:spcAft>
                        <a:buClrTx/>
                        <a:buSzTx/>
                        <a:buFontTx/>
                        <a:buNone/>
                        <a:tabLst/>
                        <a:defRPr/>
                      </a:pPr>
                      <a:r>
                        <a:rPr lang="en-ZA" sz="1000" b="0" i="0" u="none" strike="noStrike" noProof="0">
                          <a:solidFill>
                            <a:srgbClr val="3A3535"/>
                          </a:solidFill>
                          <a:effectLst/>
                          <a:latin typeface="Arial" panose="020B0604020202020204" pitchFamily="34" charset="0"/>
                        </a:rPr>
                        <a:t>Within this asset class, there are tailwinds in the short- to medium-term for precious metals stemming from elevated geopolitical tensions and central bank purchases. However, in the long-term shifts from industrialisation to consumption-led economic policies, lack of a statistically significant positive drift in commodity prices and excess volatility levels are set to keep the commodity risk premium unattractive for extended time periods. </a:t>
                      </a:r>
                    </a:p>
                  </a:txBody>
                  <a:tcPr marL="5871" marR="5871" marT="5871" marB="0" anchor="ctr">
                    <a:lnL>
                      <a:noFill/>
                    </a:lnL>
                    <a:lnR>
                      <a:noFill/>
                    </a:lnR>
                    <a:lnT>
                      <a:noFill/>
                    </a:lnT>
                    <a:lnB>
                      <a:noFill/>
                    </a:lnB>
                    <a:noFill/>
                  </a:tcPr>
                </a:tc>
                <a:extLst>
                  <a:ext uri="{0D108BD9-81ED-4DB2-BD59-A6C34878D82A}">
                    <a16:rowId xmlns:a16="http://schemas.microsoft.com/office/drawing/2014/main" val="1277727600"/>
                  </a:ext>
                </a:extLst>
              </a:tr>
              <a:tr h="432831">
                <a:tc>
                  <a:txBody>
                    <a:bodyPr/>
                    <a:lstStyle/>
                    <a:p>
                      <a:pPr algn="l" rtl="0" fontAlgn="ctr">
                        <a:buNone/>
                      </a:pPr>
                      <a:r>
                        <a:rPr lang="en-ZA" sz="1000" b="1" i="0" u="none" strike="noStrike" noProof="0">
                          <a:solidFill>
                            <a:srgbClr val="3A3535"/>
                          </a:solidFill>
                          <a:effectLst/>
                          <a:latin typeface="Arial" panose="020B0604020202020204" pitchFamily="34" charset="0"/>
                        </a:rPr>
                        <a:t>Global Equities </a:t>
                      </a:r>
                    </a:p>
                  </a:txBody>
                  <a:tcPr marL="5871" marR="5871" marT="5871" marB="0" anchor="ctr">
                    <a:lnL>
                      <a:noFill/>
                    </a:lnL>
                    <a:lnR>
                      <a:noFill/>
                    </a:lnR>
                    <a:lnT>
                      <a:noFill/>
                    </a:lnT>
                    <a:lnB>
                      <a:noFill/>
                    </a:lnB>
                    <a:noFill/>
                  </a:tcPr>
                </a:tc>
                <a:tc>
                  <a:txBody>
                    <a:bodyPr/>
                    <a:lstStyle/>
                    <a:p>
                      <a:pPr algn="l" rtl="0" fontAlgn="ctr">
                        <a:buNone/>
                      </a:pPr>
                      <a:r>
                        <a:rPr lang="en-ZA" sz="1000" b="0" i="0" u="none" strike="noStrike" noProof="0">
                          <a:solidFill>
                            <a:srgbClr val="00B0F0"/>
                          </a:solidFill>
                          <a:effectLst/>
                          <a:latin typeface="Arial" panose="020B0604020202020204" pitchFamily="34" charset="0"/>
                        </a:rPr>
                        <a:t>Neutral</a:t>
                      </a:r>
                    </a:p>
                  </a:txBody>
                  <a:tcPr marL="5871" marR="5871" marT="5871" marB="0" anchor="ctr">
                    <a:lnL>
                      <a:noFill/>
                    </a:lnL>
                    <a:lnR>
                      <a:noFill/>
                    </a:lnR>
                    <a:lnT>
                      <a:noFill/>
                    </a:lnT>
                    <a:lnB>
                      <a:noFill/>
                    </a:lnB>
                    <a:noFill/>
                  </a:tcPr>
                </a:tc>
                <a:tc>
                  <a:txBody>
                    <a:bodyPr/>
                    <a:lstStyle/>
                    <a:p>
                      <a:pPr algn="l" rtl="0" fontAlgn="ctr">
                        <a:buNone/>
                      </a:pPr>
                      <a:r>
                        <a:rPr lang="en-ZA" sz="1000" b="0" i="0" u="none" strike="noStrike" noProof="0">
                          <a:solidFill>
                            <a:srgbClr val="00B050"/>
                          </a:solidFill>
                          <a:effectLst/>
                          <a:latin typeface="Arial" panose="020B0604020202020204" pitchFamily="34" charset="0"/>
                        </a:rPr>
                        <a:t>Bullish</a:t>
                      </a:r>
                    </a:p>
                  </a:txBody>
                  <a:tcPr marL="5871" marR="5871" marT="5871" marB="0" anchor="ctr">
                    <a:lnL>
                      <a:noFill/>
                    </a:lnL>
                    <a:lnR>
                      <a:noFill/>
                    </a:lnR>
                    <a:lnT>
                      <a:noFill/>
                    </a:lnT>
                    <a:lnB>
                      <a:noFill/>
                    </a:lnB>
                    <a:noFill/>
                  </a:tcPr>
                </a:tc>
                <a:tc>
                  <a:txBody>
                    <a:bodyPr/>
                    <a:lstStyle/>
                    <a:p>
                      <a:pPr algn="just" rtl="0" fontAlgn="ctr">
                        <a:buNone/>
                      </a:pPr>
                      <a:r>
                        <a:rPr lang="en-ZA" sz="1000" b="0" i="0" u="none" strike="noStrike" noProof="0">
                          <a:solidFill>
                            <a:srgbClr val="3A3535"/>
                          </a:solidFill>
                          <a:effectLst/>
                          <a:latin typeface="Arial" panose="020B0604020202020204" pitchFamily="34" charset="0"/>
                        </a:rPr>
                        <a:t>Global markets remain resilient despite a volatile environment. The largest risks to global markets are stretched valuations, particularly in the US, heightened geopolitical tensions, as well as increasing trade barriers. </a:t>
                      </a:r>
                    </a:p>
                  </a:txBody>
                  <a:tcPr marL="5871" marR="5871" marT="5871" marB="0" anchor="ctr">
                    <a:lnL>
                      <a:noFill/>
                    </a:lnL>
                    <a:lnR>
                      <a:noFill/>
                    </a:lnR>
                    <a:lnT>
                      <a:noFill/>
                    </a:lnT>
                    <a:lnB>
                      <a:noFill/>
                    </a:lnB>
                    <a:noFill/>
                  </a:tcPr>
                </a:tc>
                <a:extLst>
                  <a:ext uri="{0D108BD9-81ED-4DB2-BD59-A6C34878D82A}">
                    <a16:rowId xmlns:a16="http://schemas.microsoft.com/office/drawing/2014/main" val="3580734871"/>
                  </a:ext>
                </a:extLst>
              </a:tr>
              <a:tr h="577109">
                <a:tc>
                  <a:txBody>
                    <a:bodyPr/>
                    <a:lstStyle/>
                    <a:p>
                      <a:pPr algn="l" rtl="0" fontAlgn="ctr">
                        <a:buNone/>
                      </a:pPr>
                      <a:r>
                        <a:rPr lang="en-ZA" sz="1000" b="1" i="0" u="none" strike="noStrike" noProof="0">
                          <a:solidFill>
                            <a:srgbClr val="3A3535"/>
                          </a:solidFill>
                          <a:effectLst/>
                          <a:latin typeface="Arial" panose="020B0604020202020204" pitchFamily="34" charset="0"/>
                        </a:rPr>
                        <a:t>Global Bonds </a:t>
                      </a:r>
                    </a:p>
                  </a:txBody>
                  <a:tcPr marL="5871" marR="5871" marT="5871" marB="0" anchor="ctr">
                    <a:lnL>
                      <a:noFill/>
                    </a:lnL>
                    <a:lnR>
                      <a:noFill/>
                    </a:lnR>
                    <a:lnT>
                      <a:noFill/>
                    </a:lnT>
                    <a:lnB>
                      <a:noFill/>
                    </a:lnB>
                    <a:noFill/>
                  </a:tcPr>
                </a:tc>
                <a:tc>
                  <a:txBody>
                    <a:bodyPr/>
                    <a:lstStyle/>
                    <a:p>
                      <a:pPr algn="l" rtl="0" fontAlgn="ctr">
                        <a:buNone/>
                      </a:pPr>
                      <a:r>
                        <a:rPr lang="en-ZA" sz="1000" b="0" i="0" u="none" strike="noStrike" noProof="0">
                          <a:solidFill>
                            <a:srgbClr val="00B0F0"/>
                          </a:solidFill>
                          <a:effectLst/>
                          <a:latin typeface="Arial" panose="020B0604020202020204" pitchFamily="34" charset="0"/>
                        </a:rPr>
                        <a:t>Neutral</a:t>
                      </a:r>
                    </a:p>
                  </a:txBody>
                  <a:tcPr marL="5871" marR="5871" marT="5871" marB="0" anchor="ctr">
                    <a:lnL>
                      <a:noFill/>
                    </a:lnL>
                    <a:lnR>
                      <a:noFill/>
                    </a:lnR>
                    <a:lnT>
                      <a:noFill/>
                    </a:lnT>
                    <a:lnB>
                      <a:noFill/>
                    </a:lnB>
                    <a:noFill/>
                  </a:tcPr>
                </a:tc>
                <a:tc>
                  <a:txBody>
                    <a:bodyPr/>
                    <a:lstStyle/>
                    <a:p>
                      <a:pPr lvl="0" algn="l">
                        <a:buNone/>
                      </a:pPr>
                      <a:r>
                        <a:rPr lang="en-ZA" sz="1000" b="0" i="0" u="none" strike="noStrike" noProof="0">
                          <a:solidFill>
                            <a:srgbClr val="FF780F"/>
                          </a:solidFill>
                          <a:effectLst/>
                          <a:latin typeface="+mn-lt"/>
                        </a:rPr>
                        <a:t>Moderately bearish</a:t>
                      </a:r>
                      <a:endParaRPr lang="en-ZA" sz="1000" b="0" i="0" u="none" strike="noStrike" noProof="0">
                        <a:solidFill>
                          <a:srgbClr val="00B0F0"/>
                        </a:solidFill>
                        <a:effectLst/>
                        <a:latin typeface="Arial" panose="020B0604020202020204" pitchFamily="34" charset="0"/>
                      </a:endParaRPr>
                    </a:p>
                  </a:txBody>
                  <a:tcPr marL="5871" marR="5871" marT="5871" marB="0" anchor="ctr">
                    <a:lnL>
                      <a:noFill/>
                    </a:lnL>
                    <a:lnR>
                      <a:noFill/>
                    </a:lnR>
                    <a:lnT>
                      <a:noFill/>
                    </a:lnT>
                    <a:lnB>
                      <a:noFill/>
                    </a:lnB>
                    <a:noFill/>
                  </a:tcPr>
                </a:tc>
                <a:tc>
                  <a:txBody>
                    <a:bodyPr/>
                    <a:lstStyle/>
                    <a:p>
                      <a:pPr algn="just" rtl="0" fontAlgn="ctr">
                        <a:buNone/>
                      </a:pPr>
                      <a:r>
                        <a:rPr lang="en-ZA" sz="1000" b="0" i="0" u="none" strike="noStrike" noProof="0">
                          <a:solidFill>
                            <a:srgbClr val="3A3535"/>
                          </a:solidFill>
                          <a:effectLst/>
                          <a:latin typeface="Arial" panose="020B0604020202020204" pitchFamily="34" charset="0"/>
                        </a:rPr>
                        <a:t>Improved valuations on the back of higher interest rates which are around peak levels. Room for yield compression from current levels provides the opportunity for capital appreciation. However, from a rand-optimised perspective, a volatile currency continues to prove challenging from a risk-adjusted basis. </a:t>
                      </a:r>
                    </a:p>
                  </a:txBody>
                  <a:tcPr marL="5871" marR="5871" marT="5871" marB="0" anchor="ctr">
                    <a:lnL>
                      <a:noFill/>
                    </a:lnL>
                    <a:lnR>
                      <a:noFill/>
                    </a:lnR>
                    <a:lnT>
                      <a:noFill/>
                    </a:lnT>
                    <a:lnB>
                      <a:noFill/>
                    </a:lnB>
                    <a:noFill/>
                  </a:tcPr>
                </a:tc>
                <a:extLst>
                  <a:ext uri="{0D108BD9-81ED-4DB2-BD59-A6C34878D82A}">
                    <a16:rowId xmlns:a16="http://schemas.microsoft.com/office/drawing/2014/main" val="2368704729"/>
                  </a:ext>
                </a:extLst>
              </a:tr>
              <a:tr h="432831">
                <a:tc>
                  <a:txBody>
                    <a:bodyPr/>
                    <a:lstStyle/>
                    <a:p>
                      <a:pPr algn="l" rtl="0" fontAlgn="ctr">
                        <a:buNone/>
                      </a:pPr>
                      <a:r>
                        <a:rPr lang="en-ZA" sz="1000" b="1" i="0" u="none" strike="noStrike" noProof="0">
                          <a:solidFill>
                            <a:srgbClr val="3A3535"/>
                          </a:solidFill>
                          <a:effectLst/>
                          <a:latin typeface="Arial" panose="020B0604020202020204" pitchFamily="34" charset="0"/>
                        </a:rPr>
                        <a:t>Global Property </a:t>
                      </a:r>
                    </a:p>
                  </a:txBody>
                  <a:tcPr marL="5871" marR="5871" marT="5871" marB="0" anchor="ctr">
                    <a:lnL>
                      <a:noFill/>
                    </a:lnL>
                    <a:lnR>
                      <a:noFill/>
                    </a:lnR>
                    <a:lnT>
                      <a:noFill/>
                    </a:lnT>
                    <a:lnB>
                      <a:noFill/>
                    </a:lnB>
                    <a:noFill/>
                  </a:tcPr>
                </a:tc>
                <a:tc>
                  <a:txBody>
                    <a:bodyPr/>
                    <a:lstStyle/>
                    <a:p>
                      <a:pPr lvl="0" algn="l">
                        <a:buNone/>
                      </a:pPr>
                      <a:r>
                        <a:rPr lang="en-ZA" sz="1000" b="0" i="0" u="none" strike="noStrike" noProof="0">
                          <a:solidFill>
                            <a:srgbClr val="FF780F"/>
                          </a:solidFill>
                          <a:effectLst/>
                          <a:latin typeface="+mn-lt"/>
                        </a:rPr>
                        <a:t>Moderately bearish</a:t>
                      </a:r>
                      <a:endParaRPr lang="en-ZA" sz="1000" b="0" i="0" u="none" strike="noStrike" noProof="0">
                        <a:solidFill>
                          <a:srgbClr val="00B0F0"/>
                        </a:solidFill>
                        <a:effectLst/>
                        <a:latin typeface="Arial" panose="020B0604020202020204" pitchFamily="34" charset="0"/>
                      </a:endParaRPr>
                    </a:p>
                  </a:txBody>
                  <a:tcPr marL="5871" marR="5871" marT="5871" marB="0" anchor="ctr">
                    <a:lnL>
                      <a:noFill/>
                    </a:lnL>
                    <a:lnR>
                      <a:noFill/>
                    </a:lnR>
                    <a:lnT>
                      <a:noFill/>
                    </a:lnT>
                    <a:lnB>
                      <a:noFill/>
                    </a:lnB>
                    <a:noFill/>
                  </a:tcPr>
                </a:tc>
                <a:tc>
                  <a:txBody>
                    <a:bodyPr/>
                    <a:lstStyle/>
                    <a:p>
                      <a:pPr algn="l" rtl="0" fontAlgn="ctr">
                        <a:buNone/>
                      </a:pPr>
                      <a:r>
                        <a:rPr lang="en-ZA" sz="1000" b="0" i="0" u="none" strike="noStrike" noProof="0">
                          <a:solidFill>
                            <a:srgbClr val="00B0F0"/>
                          </a:solidFill>
                          <a:effectLst/>
                          <a:latin typeface="Arial" panose="020B0604020202020204" pitchFamily="34" charset="0"/>
                        </a:rPr>
                        <a:t>Neutral</a:t>
                      </a:r>
                      <a:endParaRPr lang="en-ZA" sz="1000" b="0" i="0" u="none" strike="noStrike" noProof="0">
                        <a:solidFill>
                          <a:srgbClr val="FF780F"/>
                        </a:solidFill>
                        <a:effectLst/>
                        <a:latin typeface="Arial" panose="020B0604020202020204" pitchFamily="34" charset="0"/>
                      </a:endParaRPr>
                    </a:p>
                  </a:txBody>
                  <a:tcPr marL="5871" marR="5871" marT="5871" marB="0" anchor="ctr">
                    <a:lnL>
                      <a:noFill/>
                    </a:lnL>
                    <a:lnR>
                      <a:noFill/>
                    </a:lnR>
                    <a:lnT>
                      <a:noFill/>
                    </a:lnT>
                    <a:lnB>
                      <a:noFill/>
                    </a:lnB>
                    <a:noFill/>
                  </a:tcPr>
                </a:tc>
                <a:tc>
                  <a:txBody>
                    <a:bodyPr/>
                    <a:lstStyle/>
                    <a:p>
                      <a:pPr algn="just" rtl="0" fontAlgn="ctr">
                        <a:buNone/>
                      </a:pPr>
                      <a:r>
                        <a:rPr lang="en-ZA" sz="1000" b="0" i="0" u="none" strike="noStrike" noProof="0">
                          <a:solidFill>
                            <a:srgbClr val="3A3535"/>
                          </a:solidFill>
                          <a:effectLst/>
                          <a:latin typeface="Arial" panose="020B0604020202020204" pitchFamily="34" charset="0"/>
                        </a:rPr>
                        <a:t>Due to low diversification benefits coupled with structural changes, this asset class remains a tactical call as it carries a high level of systematic risk relative to the developed equity markets.</a:t>
                      </a:r>
                    </a:p>
                  </a:txBody>
                  <a:tcPr marL="5871" marR="5871" marT="5871" marB="0" anchor="ctr">
                    <a:lnL>
                      <a:noFill/>
                    </a:lnL>
                    <a:lnR>
                      <a:noFill/>
                    </a:lnR>
                    <a:lnT>
                      <a:noFill/>
                    </a:lnT>
                    <a:lnB>
                      <a:noFill/>
                    </a:lnB>
                    <a:noFill/>
                  </a:tcPr>
                </a:tc>
                <a:extLst>
                  <a:ext uri="{0D108BD9-81ED-4DB2-BD59-A6C34878D82A}">
                    <a16:rowId xmlns:a16="http://schemas.microsoft.com/office/drawing/2014/main" val="4076437779"/>
                  </a:ext>
                </a:extLst>
              </a:tr>
            </a:tbl>
          </a:graphicData>
        </a:graphic>
      </p:graphicFrame>
    </p:spTree>
    <p:extLst>
      <p:ext uri="{BB962C8B-B14F-4D97-AF65-F5344CB8AC3E}">
        <p14:creationId xmlns:p14="http://schemas.microsoft.com/office/powerpoint/2010/main" val="42340872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968BB-7666-D389-C361-9BDD7C262A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646F91-F15B-8FDD-ABC6-71C5980D326A}"/>
              </a:ext>
            </a:extLst>
          </p:cNvPr>
          <p:cNvSpPr>
            <a:spLocks noGrp="1"/>
          </p:cNvSpPr>
          <p:nvPr>
            <p:ph type="title"/>
          </p:nvPr>
        </p:nvSpPr>
        <p:spPr/>
        <p:txBody>
          <a:bodyPr/>
          <a:lstStyle/>
          <a:p>
            <a:r>
              <a:rPr lang="en-US" dirty="0"/>
              <a:t>Local Multi-asset </a:t>
            </a:r>
            <a:r>
              <a:rPr lang="en-US" dirty="0" err="1"/>
              <a:t>Housesolution</a:t>
            </a:r>
            <a:r>
              <a:rPr lang="en-US" dirty="0"/>
              <a:t> Performance </a:t>
            </a:r>
            <a:endParaRPr lang="en-ZA" noProof="0" dirty="0"/>
          </a:p>
        </p:txBody>
      </p:sp>
      <p:sp>
        <p:nvSpPr>
          <p:cNvPr id="3" name="Text Placeholder 5">
            <a:extLst>
              <a:ext uri="{FF2B5EF4-FFF2-40B4-BE49-F238E27FC236}">
                <a16:creationId xmlns:a16="http://schemas.microsoft.com/office/drawing/2014/main" id="{D2AEF00E-22EA-A56D-1F3A-D00BCCFDDA6A}"/>
              </a:ext>
            </a:extLst>
          </p:cNvPr>
          <p:cNvSpPr txBox="1">
            <a:spLocks/>
          </p:cNvSpPr>
          <p:nvPr/>
        </p:nvSpPr>
        <p:spPr>
          <a:xfrm>
            <a:off x="358774" y="6244383"/>
            <a:ext cx="5328000" cy="16780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US" sz="900" i="1"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lang="en-US" sz="1600" kern="1200" smtClean="0">
                <a:solidFill>
                  <a:schemeClr val="tx2"/>
                </a:solidFill>
                <a:latin typeface="+mj-lt"/>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lang="en-US" sz="1600" kern="1200" smtClean="0">
                <a:solidFill>
                  <a:schemeClr val="tx2"/>
                </a:solidFill>
                <a:latin typeface="+mj-lt"/>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lang="en-US" sz="1600" kern="1200" smtClean="0">
                <a:solidFill>
                  <a:schemeClr val="tx2"/>
                </a:solidFill>
                <a:latin typeface="+mj-lt"/>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lang="en-GB" sz="1600" kern="1200">
                <a:solidFill>
                  <a:schemeClr val="tx2"/>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ZA" sz="700" b="0" i="1" u="none" strike="noStrike" kern="1200" cap="none" spc="0" normalizeH="0" baseline="0" noProof="0">
                <a:ln>
                  <a:noFill/>
                </a:ln>
                <a:solidFill>
                  <a:srgbClr val="4D4D4D"/>
                </a:solidFill>
                <a:effectLst/>
                <a:uLnTx/>
                <a:uFillTx/>
                <a:latin typeface="Arial" panose="020B0604020202020204" pitchFamily="34" charset="0"/>
                <a:ea typeface="+mn-ea"/>
                <a:cs typeface="Arial" panose="020B0604020202020204" pitchFamily="34" charset="0"/>
              </a:rPr>
              <a:t>Source: Morningstar Direct, Marble, Opus, Absa Investments, May 2026</a:t>
            </a:r>
          </a:p>
        </p:txBody>
      </p:sp>
      <p:sp>
        <p:nvSpPr>
          <p:cNvPr id="6" name="Text Placeholder 5">
            <a:extLst>
              <a:ext uri="{FF2B5EF4-FFF2-40B4-BE49-F238E27FC236}">
                <a16:creationId xmlns:a16="http://schemas.microsoft.com/office/drawing/2014/main" id="{94F5E229-ACE3-DBE5-1F6E-408E018E7606}"/>
              </a:ext>
            </a:extLst>
          </p:cNvPr>
          <p:cNvSpPr txBox="1">
            <a:spLocks/>
          </p:cNvSpPr>
          <p:nvPr/>
        </p:nvSpPr>
        <p:spPr>
          <a:xfrm>
            <a:off x="10340527" y="1211333"/>
            <a:ext cx="1476247" cy="16780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US" sz="900" i="1"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lang="en-US" sz="1600" kern="1200" smtClean="0">
                <a:solidFill>
                  <a:schemeClr val="tx2"/>
                </a:solidFill>
                <a:latin typeface="+mj-lt"/>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lang="en-US" sz="1600" kern="1200" smtClean="0">
                <a:solidFill>
                  <a:schemeClr val="tx2"/>
                </a:solidFill>
                <a:latin typeface="+mj-lt"/>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lang="en-US" sz="1600" kern="1200" smtClean="0">
                <a:solidFill>
                  <a:schemeClr val="tx2"/>
                </a:solidFill>
                <a:latin typeface="+mj-lt"/>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lang="en-GB" sz="1600" kern="1200">
                <a:solidFill>
                  <a:schemeClr val="tx2"/>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ZA" sz="900" b="1" i="1" u="none" strike="noStrike" kern="1200" cap="none" spc="0" normalizeH="0" baseline="0" noProof="0">
                <a:ln>
                  <a:noFill/>
                </a:ln>
                <a:solidFill>
                  <a:srgbClr val="4D4D4D"/>
                </a:solidFill>
                <a:effectLst/>
                <a:uLnTx/>
                <a:uFillTx/>
                <a:latin typeface="Arial" panose="020B0604020202020204" pitchFamily="34" charset="0"/>
                <a:ea typeface="+mn-ea"/>
                <a:cs typeface="Arial" panose="020B0604020202020204" pitchFamily="34" charset="0"/>
              </a:rPr>
              <a:t>As at 31 May 2026</a:t>
            </a:r>
          </a:p>
        </p:txBody>
      </p:sp>
      <p:sp>
        <p:nvSpPr>
          <p:cNvPr id="5" name="Text Placeholder 19">
            <a:extLst>
              <a:ext uri="{FF2B5EF4-FFF2-40B4-BE49-F238E27FC236}">
                <a16:creationId xmlns:a16="http://schemas.microsoft.com/office/drawing/2014/main" id="{8CF29330-B446-F909-B400-514D80227F6A}"/>
              </a:ext>
            </a:extLst>
          </p:cNvPr>
          <p:cNvSpPr txBox="1">
            <a:spLocks/>
          </p:cNvSpPr>
          <p:nvPr/>
        </p:nvSpPr>
        <p:spPr>
          <a:xfrm>
            <a:off x="284941" y="5975362"/>
            <a:ext cx="11337924" cy="352925"/>
          </a:xfrm>
          <a:prstGeom prst="rect">
            <a:avLst/>
          </a:prstGeom>
        </p:spPr>
        <p:txBody>
          <a:bodyPr/>
          <a:lstStyle>
            <a:lvl1pPr marL="2286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ZA" sz="700" b="1" i="0" u="none" strike="noStrike" kern="1200" cap="none" spc="0" normalizeH="0" baseline="0" noProof="0">
                <a:ln>
                  <a:noFill/>
                </a:ln>
                <a:solidFill>
                  <a:srgbClr val="D9D9D9">
                    <a:lumMod val="50000"/>
                  </a:srgbClr>
                </a:solidFill>
                <a:effectLst/>
                <a:uLnTx/>
                <a:uFillTx/>
                <a:latin typeface="Arial" panose="020B0604020202020204" pitchFamily="34" charset="0"/>
                <a:ea typeface="+mn-ea"/>
                <a:cs typeface="Arial" panose="020B0604020202020204" pitchFamily="34" charset="0"/>
              </a:rPr>
              <a:t>Note:</a:t>
            </a:r>
            <a:r>
              <a:rPr kumimoji="0" lang="en-ZA" sz="700" b="0" i="0" u="none" strike="noStrike" kern="1200" cap="none" spc="0" normalizeH="0" baseline="0" noProof="0">
                <a:ln>
                  <a:noFill/>
                </a:ln>
                <a:solidFill>
                  <a:srgbClr val="D9D9D9">
                    <a:lumMod val="50000"/>
                  </a:srgbClr>
                </a:solidFill>
                <a:effectLst/>
                <a:uLnTx/>
                <a:uFillTx/>
                <a:latin typeface="Arial" panose="020B0604020202020204" pitchFamily="34" charset="0"/>
                <a:ea typeface="+mn-ea"/>
                <a:cs typeface="Arial" panose="020B0604020202020204" pitchFamily="34" charset="0"/>
              </a:rPr>
              <a:t> The portfolio return is compared to the return objective and </a:t>
            </a:r>
            <a:r>
              <a:rPr kumimoji="0" lang="en-ZA" sz="700" b="0" i="0" u="none" strike="noStrike" kern="1200" cap="none" spc="0" normalizeH="0" baseline="0" noProof="0" err="1">
                <a:ln>
                  <a:noFill/>
                </a:ln>
                <a:solidFill>
                  <a:srgbClr val="D9D9D9">
                    <a:lumMod val="50000"/>
                  </a:srgbClr>
                </a:solidFill>
                <a:effectLst/>
                <a:uLnTx/>
                <a:uFillTx/>
                <a:latin typeface="Arial" panose="020B0604020202020204" pitchFamily="34" charset="0"/>
                <a:ea typeface="+mn-ea"/>
                <a:cs typeface="Arial" panose="020B0604020202020204" pitchFamily="34" charset="0"/>
              </a:rPr>
              <a:t>labeled</a:t>
            </a:r>
            <a:r>
              <a:rPr kumimoji="0" lang="en-ZA" sz="700" b="0" i="0" u="none" strike="noStrike" kern="1200" cap="none" spc="0" normalizeH="0" baseline="0" noProof="0">
                <a:ln>
                  <a:noFill/>
                </a:ln>
                <a:solidFill>
                  <a:srgbClr val="D9D9D9">
                    <a:lumMod val="50000"/>
                  </a:srgbClr>
                </a:solidFill>
                <a:effectLst/>
                <a:uLnTx/>
                <a:uFillTx/>
                <a:latin typeface="Arial" panose="020B0604020202020204" pitchFamily="34" charset="0"/>
                <a:ea typeface="+mn-ea"/>
                <a:cs typeface="Arial" panose="020B0604020202020204" pitchFamily="34" charset="0"/>
              </a:rPr>
              <a:t> in </a:t>
            </a:r>
            <a:r>
              <a:rPr kumimoji="0" lang="en-ZA" sz="7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green</a:t>
            </a:r>
            <a:r>
              <a:rPr kumimoji="0" lang="en-ZA" sz="700" b="0" i="0" u="none" strike="noStrike" kern="1200" cap="none" spc="0" normalizeH="0" baseline="0" noProof="0">
                <a:ln>
                  <a:noFill/>
                </a:ln>
                <a:solidFill>
                  <a:srgbClr val="D9D9D9">
                    <a:lumMod val="50000"/>
                  </a:srgbClr>
                </a:solidFill>
                <a:effectLst/>
                <a:uLnTx/>
                <a:uFillTx/>
                <a:latin typeface="Arial" panose="020B0604020202020204" pitchFamily="34" charset="0"/>
                <a:ea typeface="+mn-ea"/>
                <a:cs typeface="Arial" panose="020B0604020202020204" pitchFamily="34" charset="0"/>
              </a:rPr>
              <a:t> if the portfolio return exceeds the return objective or if the portfolio return is lower than the return objective but above the relevant peer average. Returns are </a:t>
            </a:r>
            <a:r>
              <a:rPr kumimoji="0" lang="en-ZA" sz="700" b="0" i="0" u="none" strike="noStrike" kern="1200" cap="none" spc="0" normalizeH="0" baseline="0" noProof="0" err="1">
                <a:ln>
                  <a:noFill/>
                </a:ln>
                <a:solidFill>
                  <a:srgbClr val="D9D9D9">
                    <a:lumMod val="50000"/>
                  </a:srgbClr>
                </a:solidFill>
                <a:effectLst/>
                <a:uLnTx/>
                <a:uFillTx/>
                <a:latin typeface="Arial" panose="020B0604020202020204" pitchFamily="34" charset="0"/>
                <a:ea typeface="+mn-ea"/>
                <a:cs typeface="Arial" panose="020B0604020202020204" pitchFamily="34" charset="0"/>
              </a:rPr>
              <a:t>labeled</a:t>
            </a:r>
            <a:r>
              <a:rPr kumimoji="0" lang="en-ZA" sz="700" b="0" i="0" u="none" strike="noStrike" kern="1200" cap="none" spc="0" normalizeH="0" baseline="0" noProof="0">
                <a:ln>
                  <a:noFill/>
                </a:ln>
                <a:solidFill>
                  <a:srgbClr val="D9D9D9">
                    <a:lumMod val="50000"/>
                  </a:srgbClr>
                </a:solidFill>
                <a:effectLst/>
                <a:uLnTx/>
                <a:uFillTx/>
                <a:latin typeface="Arial" panose="020B0604020202020204" pitchFamily="34" charset="0"/>
                <a:ea typeface="+mn-ea"/>
                <a:cs typeface="Arial" panose="020B0604020202020204" pitchFamily="34" charset="0"/>
              </a:rPr>
              <a:t> in </a:t>
            </a:r>
            <a:r>
              <a:rPr kumimoji="0" lang="en-ZA" sz="700" b="1" i="0" u="none" strike="noStrike" kern="1200" cap="none" spc="0" normalizeH="0" baseline="0" noProof="0">
                <a:ln>
                  <a:noFill/>
                </a:ln>
                <a:solidFill>
                  <a:srgbClr val="F47721"/>
                </a:solidFill>
                <a:effectLst/>
                <a:uLnTx/>
                <a:uFillTx/>
                <a:latin typeface="Arial" panose="020B0604020202020204" pitchFamily="34" charset="0"/>
                <a:ea typeface="+mn-ea"/>
                <a:cs typeface="Arial" panose="020B0604020202020204" pitchFamily="34" charset="0"/>
              </a:rPr>
              <a:t>amber</a:t>
            </a:r>
            <a:r>
              <a:rPr kumimoji="0" lang="en-ZA" sz="700" b="0" i="0" u="none" strike="noStrike" kern="1200" cap="none" spc="0" normalizeH="0" baseline="0" noProof="0">
                <a:ln>
                  <a:noFill/>
                </a:ln>
                <a:solidFill>
                  <a:srgbClr val="D9D9D9">
                    <a:lumMod val="50000"/>
                  </a:srgbClr>
                </a:solidFill>
                <a:effectLst/>
                <a:uLnTx/>
                <a:uFillTx/>
                <a:latin typeface="Arial" panose="020B0604020202020204" pitchFamily="34" charset="0"/>
                <a:ea typeface="+mn-ea"/>
                <a:cs typeface="Arial" panose="020B0604020202020204" pitchFamily="34" charset="0"/>
              </a:rPr>
              <a:t> if the portfolio return is lower than the return objective and less than 0.5% lower than the peer average. Returns are </a:t>
            </a:r>
            <a:r>
              <a:rPr kumimoji="0" lang="en-ZA" sz="700" b="0" i="0" u="none" strike="noStrike" kern="1200" cap="none" spc="0" normalizeH="0" baseline="0" noProof="0" err="1">
                <a:ln>
                  <a:noFill/>
                </a:ln>
                <a:solidFill>
                  <a:srgbClr val="D9D9D9">
                    <a:lumMod val="50000"/>
                  </a:srgbClr>
                </a:solidFill>
                <a:effectLst/>
                <a:uLnTx/>
                <a:uFillTx/>
                <a:latin typeface="Arial" panose="020B0604020202020204" pitchFamily="34" charset="0"/>
                <a:ea typeface="+mn-ea"/>
                <a:cs typeface="Arial" panose="020B0604020202020204" pitchFamily="34" charset="0"/>
              </a:rPr>
              <a:t>labeled</a:t>
            </a:r>
            <a:r>
              <a:rPr kumimoji="0" lang="en-ZA" sz="700" b="0" i="0" u="none" strike="noStrike" kern="1200" cap="none" spc="0" normalizeH="0" baseline="0" noProof="0">
                <a:ln>
                  <a:noFill/>
                </a:ln>
                <a:solidFill>
                  <a:srgbClr val="D9D9D9">
                    <a:lumMod val="50000"/>
                  </a:srgbClr>
                </a:solidFill>
                <a:effectLst/>
                <a:uLnTx/>
                <a:uFillTx/>
                <a:latin typeface="Arial" panose="020B0604020202020204" pitchFamily="34" charset="0"/>
                <a:ea typeface="+mn-ea"/>
                <a:cs typeface="Arial" panose="020B0604020202020204" pitchFamily="34" charset="0"/>
              </a:rPr>
              <a:t> in </a:t>
            </a:r>
            <a:r>
              <a:rPr kumimoji="0" lang="en-ZA" sz="700" b="1" i="0" u="none" strike="noStrike" kern="1200" cap="none" spc="0" normalizeH="0" baseline="0" noProof="0">
                <a:ln>
                  <a:noFill/>
                </a:ln>
                <a:solidFill>
                  <a:srgbClr val="DC0037"/>
                </a:solidFill>
                <a:effectLst/>
                <a:uLnTx/>
                <a:uFillTx/>
                <a:latin typeface="Arial" panose="020B0604020202020204" pitchFamily="34" charset="0"/>
                <a:ea typeface="+mn-ea"/>
                <a:cs typeface="Arial" panose="020B0604020202020204" pitchFamily="34" charset="0"/>
              </a:rPr>
              <a:t>red</a:t>
            </a:r>
            <a:r>
              <a:rPr kumimoji="0" lang="en-ZA" sz="700" b="0" i="0" u="none" strike="noStrike" kern="1200" cap="none" spc="0" normalizeH="0" baseline="0" noProof="0">
                <a:ln>
                  <a:noFill/>
                </a:ln>
                <a:solidFill>
                  <a:srgbClr val="D9D9D9">
                    <a:lumMod val="50000"/>
                  </a:srgbClr>
                </a:solidFill>
                <a:effectLst/>
                <a:uLnTx/>
                <a:uFillTx/>
                <a:latin typeface="Arial" panose="020B0604020202020204" pitchFamily="34" charset="0"/>
                <a:ea typeface="+mn-ea"/>
                <a:cs typeface="Arial" panose="020B0604020202020204" pitchFamily="34" charset="0"/>
              </a:rPr>
              <a:t> if the portfolio return is lower than the objective and more than 0.5% lower than the peer average return. </a:t>
            </a:r>
          </a:p>
        </p:txBody>
      </p:sp>
      <p:graphicFrame>
        <p:nvGraphicFramePr>
          <p:cNvPr id="7" name="Table 6">
            <a:extLst>
              <a:ext uri="{FF2B5EF4-FFF2-40B4-BE49-F238E27FC236}">
                <a16:creationId xmlns:a16="http://schemas.microsoft.com/office/drawing/2014/main" id="{E6043F34-DFDB-162E-F8BE-72034D984286}"/>
              </a:ext>
            </a:extLst>
          </p:cNvPr>
          <p:cNvGraphicFramePr>
            <a:graphicFrameLocks noGrp="1"/>
          </p:cNvGraphicFramePr>
          <p:nvPr/>
        </p:nvGraphicFramePr>
        <p:xfrm>
          <a:off x="358774" y="1439531"/>
          <a:ext cx="11337923" cy="4478942"/>
        </p:xfrm>
        <a:graphic>
          <a:graphicData uri="http://schemas.openxmlformats.org/drawingml/2006/table">
            <a:tbl>
              <a:tblPr/>
              <a:tblGrid>
                <a:gridCol w="6270693">
                  <a:extLst>
                    <a:ext uri="{9D8B030D-6E8A-4147-A177-3AD203B41FA5}">
                      <a16:colId xmlns:a16="http://schemas.microsoft.com/office/drawing/2014/main" val="1040965832"/>
                    </a:ext>
                  </a:extLst>
                </a:gridCol>
                <a:gridCol w="1013446">
                  <a:extLst>
                    <a:ext uri="{9D8B030D-6E8A-4147-A177-3AD203B41FA5}">
                      <a16:colId xmlns:a16="http://schemas.microsoft.com/office/drawing/2014/main" val="3213128330"/>
                    </a:ext>
                  </a:extLst>
                </a:gridCol>
                <a:gridCol w="1013446">
                  <a:extLst>
                    <a:ext uri="{9D8B030D-6E8A-4147-A177-3AD203B41FA5}">
                      <a16:colId xmlns:a16="http://schemas.microsoft.com/office/drawing/2014/main" val="2016674392"/>
                    </a:ext>
                  </a:extLst>
                </a:gridCol>
                <a:gridCol w="1013446">
                  <a:extLst>
                    <a:ext uri="{9D8B030D-6E8A-4147-A177-3AD203B41FA5}">
                      <a16:colId xmlns:a16="http://schemas.microsoft.com/office/drawing/2014/main" val="3515429859"/>
                    </a:ext>
                  </a:extLst>
                </a:gridCol>
                <a:gridCol w="1013446">
                  <a:extLst>
                    <a:ext uri="{9D8B030D-6E8A-4147-A177-3AD203B41FA5}">
                      <a16:colId xmlns:a16="http://schemas.microsoft.com/office/drawing/2014/main" val="4187424557"/>
                    </a:ext>
                  </a:extLst>
                </a:gridCol>
                <a:gridCol w="1013446">
                  <a:extLst>
                    <a:ext uri="{9D8B030D-6E8A-4147-A177-3AD203B41FA5}">
                      <a16:colId xmlns:a16="http://schemas.microsoft.com/office/drawing/2014/main" val="868343964"/>
                    </a:ext>
                  </a:extLst>
                </a:gridCol>
              </a:tblGrid>
              <a:tr h="169431">
                <a:tc>
                  <a:txBody>
                    <a:bodyPr/>
                    <a:lstStyle/>
                    <a:p>
                      <a:pPr algn="l" rtl="0" fontAlgn="ctr">
                        <a:buNone/>
                      </a:pPr>
                      <a:r>
                        <a:rPr lang="en-US" sz="1000" b="1" i="0" u="none" strike="noStrike">
                          <a:solidFill>
                            <a:srgbClr val="FFFFFF"/>
                          </a:solidFill>
                          <a:effectLst/>
                          <a:latin typeface="Arial" panose="020B0604020202020204" pitchFamily="34" charset="0"/>
                        </a:rPr>
                        <a:t> </a:t>
                      </a:r>
                    </a:p>
                  </a:txBody>
                  <a:tcPr marL="6051" marR="6051" marT="6051" marB="0" anchor="ctr">
                    <a:lnL>
                      <a:noFill/>
                    </a:lnL>
                    <a:lnR>
                      <a:noFill/>
                    </a:lnR>
                    <a:lnT>
                      <a:noFill/>
                    </a:lnT>
                    <a:lnB>
                      <a:noFill/>
                    </a:lnB>
                    <a:solidFill>
                      <a:srgbClr val="880226"/>
                    </a:solidFill>
                  </a:tcPr>
                </a:tc>
                <a:tc gridSpan="5">
                  <a:txBody>
                    <a:bodyPr/>
                    <a:lstStyle/>
                    <a:p>
                      <a:pPr algn="ctr" rtl="0" fontAlgn="ctr">
                        <a:buNone/>
                      </a:pPr>
                      <a:r>
                        <a:rPr lang="en-US" sz="1000" b="1" i="0" u="none" strike="noStrike">
                          <a:solidFill>
                            <a:srgbClr val="FFFFFF"/>
                          </a:solidFill>
                          <a:effectLst/>
                          <a:latin typeface="Arial" panose="020B0604020202020204" pitchFamily="34" charset="0"/>
                        </a:rPr>
                        <a:t>Trailing Return</a:t>
                      </a:r>
                    </a:p>
                  </a:txBody>
                  <a:tcPr marL="6051" marR="6051" marT="6051" marB="0" anchor="ctr">
                    <a:lnL>
                      <a:noFill/>
                    </a:lnL>
                    <a:lnR>
                      <a:noFill/>
                    </a:lnR>
                    <a:lnT>
                      <a:noFill/>
                    </a:lnT>
                    <a:lnB>
                      <a:noFill/>
                    </a:lnB>
                    <a:solidFill>
                      <a:srgbClr val="880226"/>
                    </a:solidFill>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val="2436404760"/>
                  </a:ext>
                </a:extLst>
              </a:tr>
              <a:tr h="296504">
                <a:tc>
                  <a:txBody>
                    <a:bodyPr/>
                    <a:lstStyle/>
                    <a:p>
                      <a:pPr algn="l" rtl="0" fontAlgn="ctr">
                        <a:buNone/>
                      </a:pPr>
                      <a:r>
                        <a:rPr lang="en-US" sz="1000" b="1" i="0" u="none" strike="noStrike">
                          <a:solidFill>
                            <a:srgbClr val="FFFFFF"/>
                          </a:solidFill>
                          <a:effectLst/>
                          <a:latin typeface="Arial" panose="020B0604020202020204" pitchFamily="34" charset="0"/>
                        </a:rPr>
                        <a:t> </a:t>
                      </a:r>
                    </a:p>
                  </a:txBody>
                  <a:tcPr marL="6051" marR="6051" marT="6051" marB="0" anchor="ctr">
                    <a:lnL>
                      <a:noFill/>
                    </a:lnL>
                    <a:lnR>
                      <a:noFill/>
                    </a:lnR>
                    <a:lnT>
                      <a:noFill/>
                    </a:lnT>
                    <a:lnB>
                      <a:noFill/>
                    </a:lnB>
                    <a:solidFill>
                      <a:srgbClr val="880226"/>
                    </a:solidFill>
                  </a:tcPr>
                </a:tc>
                <a:tc>
                  <a:txBody>
                    <a:bodyPr/>
                    <a:lstStyle/>
                    <a:p>
                      <a:pPr algn="ctr" rtl="0" fontAlgn="ctr">
                        <a:buNone/>
                      </a:pPr>
                      <a:r>
                        <a:rPr lang="en-US" sz="1000" b="1" i="0" u="none" strike="noStrike">
                          <a:solidFill>
                            <a:srgbClr val="FFFFFF"/>
                          </a:solidFill>
                          <a:effectLst/>
                          <a:latin typeface="Arial" panose="020B0604020202020204" pitchFamily="34" charset="0"/>
                        </a:rPr>
                        <a:t>1 month</a:t>
                      </a:r>
                    </a:p>
                  </a:txBody>
                  <a:tcPr marL="6051" marR="6051" marT="6051" marB="0" anchor="ctr">
                    <a:lnL>
                      <a:noFill/>
                    </a:lnL>
                    <a:lnR>
                      <a:noFill/>
                    </a:lnR>
                    <a:lnT>
                      <a:noFill/>
                    </a:lnT>
                    <a:lnB>
                      <a:noFill/>
                    </a:lnB>
                    <a:solidFill>
                      <a:srgbClr val="880226"/>
                    </a:solidFill>
                  </a:tcPr>
                </a:tc>
                <a:tc>
                  <a:txBody>
                    <a:bodyPr/>
                    <a:lstStyle/>
                    <a:p>
                      <a:pPr algn="ctr" rtl="0" fontAlgn="ctr">
                        <a:buNone/>
                      </a:pPr>
                      <a:r>
                        <a:rPr lang="en-US" sz="1000" b="1" i="0" u="none" strike="noStrike">
                          <a:solidFill>
                            <a:srgbClr val="FFFFFF"/>
                          </a:solidFill>
                          <a:effectLst/>
                          <a:latin typeface="Arial" panose="020B0604020202020204" pitchFamily="34" charset="0"/>
                        </a:rPr>
                        <a:t>YTD</a:t>
                      </a:r>
                    </a:p>
                  </a:txBody>
                  <a:tcPr marL="6051" marR="6051" marT="6051" marB="0" anchor="ctr">
                    <a:lnL>
                      <a:noFill/>
                    </a:lnL>
                    <a:lnR>
                      <a:noFill/>
                    </a:lnR>
                    <a:lnT>
                      <a:noFill/>
                    </a:lnT>
                    <a:lnB>
                      <a:noFill/>
                    </a:lnB>
                    <a:solidFill>
                      <a:srgbClr val="880226"/>
                    </a:solidFill>
                  </a:tcPr>
                </a:tc>
                <a:tc>
                  <a:txBody>
                    <a:bodyPr/>
                    <a:lstStyle/>
                    <a:p>
                      <a:pPr algn="ctr" rtl="0" fontAlgn="ctr">
                        <a:buNone/>
                      </a:pPr>
                      <a:r>
                        <a:rPr lang="en-US" sz="1000" b="1" i="0" u="none" strike="noStrike">
                          <a:solidFill>
                            <a:srgbClr val="FFFFFF"/>
                          </a:solidFill>
                          <a:effectLst/>
                          <a:latin typeface="Arial" panose="020B0604020202020204" pitchFamily="34" charset="0"/>
                        </a:rPr>
                        <a:t>1 Year</a:t>
                      </a:r>
                    </a:p>
                  </a:txBody>
                  <a:tcPr marL="6051" marR="6051" marT="6051" marB="0" anchor="ctr">
                    <a:lnL>
                      <a:noFill/>
                    </a:lnL>
                    <a:lnR>
                      <a:noFill/>
                    </a:lnR>
                    <a:lnT>
                      <a:noFill/>
                    </a:lnT>
                    <a:lnB>
                      <a:noFill/>
                    </a:lnB>
                    <a:solidFill>
                      <a:srgbClr val="880226"/>
                    </a:solidFill>
                  </a:tcPr>
                </a:tc>
                <a:tc>
                  <a:txBody>
                    <a:bodyPr/>
                    <a:lstStyle/>
                    <a:p>
                      <a:pPr algn="ctr" rtl="0" fontAlgn="ctr">
                        <a:buNone/>
                      </a:pPr>
                      <a:r>
                        <a:rPr lang="en-US" sz="1000" b="1" i="0" u="none" strike="noStrike">
                          <a:solidFill>
                            <a:srgbClr val="FFFFFF"/>
                          </a:solidFill>
                          <a:effectLst/>
                          <a:latin typeface="Arial" panose="020B0604020202020204" pitchFamily="34" charset="0"/>
                        </a:rPr>
                        <a:t>3 Years</a:t>
                      </a:r>
                    </a:p>
                  </a:txBody>
                  <a:tcPr marL="6051" marR="6051" marT="6051" marB="0" anchor="ctr">
                    <a:lnL>
                      <a:noFill/>
                    </a:lnL>
                    <a:lnR>
                      <a:noFill/>
                    </a:lnR>
                    <a:lnT>
                      <a:noFill/>
                    </a:lnT>
                    <a:lnB>
                      <a:noFill/>
                    </a:lnB>
                    <a:solidFill>
                      <a:srgbClr val="880226"/>
                    </a:solidFill>
                  </a:tcPr>
                </a:tc>
                <a:tc>
                  <a:txBody>
                    <a:bodyPr/>
                    <a:lstStyle/>
                    <a:p>
                      <a:pPr algn="ctr" rtl="0" fontAlgn="ctr">
                        <a:buNone/>
                      </a:pPr>
                      <a:r>
                        <a:rPr lang="en-US" sz="1000" b="1" i="0" u="none" strike="noStrike">
                          <a:solidFill>
                            <a:srgbClr val="FFFFFF"/>
                          </a:solidFill>
                          <a:effectLst/>
                          <a:latin typeface="Arial" panose="020B0604020202020204" pitchFamily="34" charset="0"/>
                        </a:rPr>
                        <a:t>5 Years</a:t>
                      </a:r>
                    </a:p>
                  </a:txBody>
                  <a:tcPr marL="6051" marR="6051" marT="6051" marB="0" anchor="ctr">
                    <a:lnL>
                      <a:noFill/>
                    </a:lnL>
                    <a:lnR>
                      <a:noFill/>
                    </a:lnR>
                    <a:lnT>
                      <a:noFill/>
                    </a:lnT>
                    <a:lnB>
                      <a:noFill/>
                    </a:lnB>
                    <a:solidFill>
                      <a:srgbClr val="880226"/>
                    </a:solidFill>
                  </a:tcPr>
                </a:tc>
                <a:extLst>
                  <a:ext uri="{0D108BD9-81ED-4DB2-BD59-A6C34878D82A}">
                    <a16:rowId xmlns:a16="http://schemas.microsoft.com/office/drawing/2014/main" val="2229544614"/>
                  </a:ext>
                </a:extLst>
              </a:tr>
              <a:tr h="169431">
                <a:tc>
                  <a:txBody>
                    <a:bodyPr/>
                    <a:lstStyle/>
                    <a:p>
                      <a:pPr algn="l" rtl="0" fontAlgn="ctr">
                        <a:buNone/>
                      </a:pPr>
                      <a:r>
                        <a:rPr lang="en-US" sz="1000" b="1" i="0" u="none" strike="noStrike">
                          <a:solidFill>
                            <a:srgbClr val="FFFFFF"/>
                          </a:solidFill>
                          <a:effectLst/>
                          <a:latin typeface="Arial" panose="020B0604020202020204" pitchFamily="34" charset="0"/>
                        </a:rPr>
                        <a:t>Return Objectives</a:t>
                      </a:r>
                    </a:p>
                  </a:txBody>
                  <a:tcPr marL="6051" marR="6051" marT="6051" marB="0" anchor="ctr">
                    <a:lnL>
                      <a:noFill/>
                    </a:lnL>
                    <a:lnR>
                      <a:noFill/>
                    </a:lnR>
                    <a:lnT>
                      <a:noFill/>
                    </a:lnT>
                    <a:lnB>
                      <a:noFill/>
                    </a:lnB>
                    <a:solidFill>
                      <a:srgbClr val="DC0037"/>
                    </a:solidFill>
                  </a:tcPr>
                </a:tc>
                <a:tc gridSpan="5">
                  <a:txBody>
                    <a:bodyPr/>
                    <a:lstStyle/>
                    <a:p>
                      <a:pPr algn="ctr" rtl="0" fontAlgn="ctr">
                        <a:buNone/>
                      </a:pPr>
                      <a:r>
                        <a:rPr lang="en-US" sz="1000" b="1" i="0" u="none" strike="noStrike">
                          <a:solidFill>
                            <a:srgbClr val="FFFFFF"/>
                          </a:solidFill>
                          <a:effectLst/>
                          <a:latin typeface="Arial" panose="020B0604020202020204" pitchFamily="34" charset="0"/>
                        </a:rPr>
                        <a:t> </a:t>
                      </a:r>
                    </a:p>
                  </a:txBody>
                  <a:tcPr marL="6051" marR="6051" marT="6051" marB="0" anchor="ctr">
                    <a:lnL>
                      <a:noFill/>
                    </a:lnL>
                    <a:lnR>
                      <a:noFill/>
                    </a:lnR>
                    <a:lnT>
                      <a:noFill/>
                    </a:lnT>
                    <a:lnB>
                      <a:noFill/>
                    </a:lnB>
                    <a:solidFill>
                      <a:srgbClr val="DC0037"/>
                    </a:solidFill>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val="1719836430"/>
                  </a:ext>
                </a:extLst>
              </a:tr>
              <a:tr h="169431">
                <a:tc>
                  <a:txBody>
                    <a:bodyPr/>
                    <a:lstStyle/>
                    <a:p>
                      <a:pPr algn="l" rtl="0" fontAlgn="ctr">
                        <a:buNone/>
                      </a:pPr>
                      <a:r>
                        <a:rPr lang="en-US" sz="1000" b="0" i="0" u="none" strike="noStrike">
                          <a:solidFill>
                            <a:schemeClr val="tx2"/>
                          </a:solidFill>
                          <a:effectLst/>
                          <a:latin typeface="Arial" panose="020B0604020202020204" pitchFamily="34" charset="0"/>
                        </a:rPr>
                        <a:t>CPI+5</a:t>
                      </a:r>
                    </a:p>
                  </a:txBody>
                  <a:tcPr marL="6051" marR="6051" marT="6051" marB="0" anchor="ctr">
                    <a:lnL>
                      <a:noFill/>
                    </a:lnL>
                    <a:lnR>
                      <a:noFill/>
                    </a:lnR>
                    <a:lnT>
                      <a:noFill/>
                    </a:lnT>
                    <a:lnB>
                      <a:noFill/>
                    </a:lnB>
                    <a:solidFill>
                      <a:srgbClr val="D9D9D9"/>
                    </a:solidFill>
                  </a:tcPr>
                </a:tc>
                <a:tc>
                  <a:txBody>
                    <a:bodyPr/>
                    <a:lstStyle/>
                    <a:p>
                      <a:pPr algn="ctr" rtl="0" fontAlgn="ctr">
                        <a:buNone/>
                      </a:pPr>
                      <a:r>
                        <a:rPr lang="en-US" sz="1000" b="0" i="0" u="none" strike="noStrike">
                          <a:solidFill>
                            <a:schemeClr val="tx2"/>
                          </a:solidFill>
                          <a:effectLst/>
                          <a:latin typeface="Arial" panose="020B0604020202020204" pitchFamily="34" charset="0"/>
                        </a:rPr>
                        <a:t>1.6%</a:t>
                      </a:r>
                    </a:p>
                  </a:txBody>
                  <a:tcPr marL="6051" marR="6051" marT="6051" marB="0" anchor="ctr">
                    <a:lnL>
                      <a:noFill/>
                    </a:lnL>
                    <a:lnR>
                      <a:noFill/>
                    </a:lnR>
                    <a:lnT>
                      <a:noFill/>
                    </a:lnT>
                    <a:lnB>
                      <a:noFill/>
                    </a:lnB>
                    <a:solidFill>
                      <a:srgbClr val="D9D9D9"/>
                    </a:solidFill>
                  </a:tcPr>
                </a:tc>
                <a:tc>
                  <a:txBody>
                    <a:bodyPr/>
                    <a:lstStyle/>
                    <a:p>
                      <a:pPr algn="ctr" rtl="0" fontAlgn="ctr">
                        <a:buNone/>
                      </a:pPr>
                      <a:r>
                        <a:rPr lang="en-US" sz="1000" b="0" i="0" u="none" strike="noStrike">
                          <a:solidFill>
                            <a:schemeClr val="tx2"/>
                          </a:solidFill>
                          <a:effectLst/>
                          <a:latin typeface="Arial" panose="020B0604020202020204" pitchFamily="34" charset="0"/>
                        </a:rPr>
                        <a:t>4.6%</a:t>
                      </a:r>
                    </a:p>
                  </a:txBody>
                  <a:tcPr marL="6051" marR="6051" marT="6051" marB="0" anchor="ctr">
                    <a:lnL>
                      <a:noFill/>
                    </a:lnL>
                    <a:lnR>
                      <a:noFill/>
                    </a:lnR>
                    <a:lnT>
                      <a:noFill/>
                    </a:lnT>
                    <a:lnB>
                      <a:noFill/>
                    </a:lnB>
                    <a:solidFill>
                      <a:srgbClr val="D9D9D9"/>
                    </a:solidFill>
                  </a:tcPr>
                </a:tc>
                <a:tc>
                  <a:txBody>
                    <a:bodyPr/>
                    <a:lstStyle/>
                    <a:p>
                      <a:pPr algn="ctr" rtl="0" fontAlgn="ctr">
                        <a:buNone/>
                      </a:pPr>
                      <a:r>
                        <a:rPr lang="en-US" sz="1000" b="0" i="0" u="none" strike="noStrike">
                          <a:solidFill>
                            <a:schemeClr val="tx2"/>
                          </a:solidFill>
                          <a:effectLst/>
                          <a:latin typeface="Arial" panose="020B0604020202020204" pitchFamily="34" charset="0"/>
                        </a:rPr>
                        <a:t>9.2%</a:t>
                      </a:r>
                    </a:p>
                  </a:txBody>
                  <a:tcPr marL="6051" marR="6051" marT="6051" marB="0" anchor="ctr">
                    <a:lnL>
                      <a:noFill/>
                    </a:lnL>
                    <a:lnR>
                      <a:noFill/>
                    </a:lnR>
                    <a:lnT>
                      <a:noFill/>
                    </a:lnT>
                    <a:lnB>
                      <a:noFill/>
                    </a:lnB>
                    <a:solidFill>
                      <a:srgbClr val="D9D9D9"/>
                    </a:solidFill>
                  </a:tcPr>
                </a:tc>
                <a:tc>
                  <a:txBody>
                    <a:bodyPr/>
                    <a:lstStyle/>
                    <a:p>
                      <a:pPr algn="ctr" rtl="0" fontAlgn="ctr">
                        <a:buNone/>
                      </a:pPr>
                      <a:r>
                        <a:rPr lang="en-US" sz="1000" b="0" i="0" u="none" strike="noStrike">
                          <a:solidFill>
                            <a:schemeClr val="tx2"/>
                          </a:solidFill>
                          <a:effectLst/>
                          <a:latin typeface="Arial" panose="020B0604020202020204" pitchFamily="34" charset="0"/>
                        </a:rPr>
                        <a:t>9.2%</a:t>
                      </a:r>
                    </a:p>
                  </a:txBody>
                  <a:tcPr marL="6051" marR="6051" marT="6051" marB="0" anchor="ctr">
                    <a:lnL>
                      <a:noFill/>
                    </a:lnL>
                    <a:lnR>
                      <a:noFill/>
                    </a:lnR>
                    <a:lnT>
                      <a:noFill/>
                    </a:lnT>
                    <a:lnB>
                      <a:noFill/>
                    </a:lnB>
                    <a:solidFill>
                      <a:srgbClr val="D9D9D9"/>
                    </a:solidFill>
                  </a:tcPr>
                </a:tc>
                <a:tc>
                  <a:txBody>
                    <a:bodyPr/>
                    <a:lstStyle/>
                    <a:p>
                      <a:pPr algn="ctr" rtl="0" fontAlgn="ctr">
                        <a:buNone/>
                      </a:pPr>
                      <a:r>
                        <a:rPr lang="en-US" sz="1000" b="0" i="0" u="none" strike="noStrike">
                          <a:solidFill>
                            <a:schemeClr val="tx2"/>
                          </a:solidFill>
                          <a:effectLst/>
                          <a:latin typeface="Arial" panose="020B0604020202020204" pitchFamily="34" charset="0"/>
                        </a:rPr>
                        <a:t>10.2%</a:t>
                      </a:r>
                    </a:p>
                  </a:txBody>
                  <a:tcPr marL="6051" marR="6051" marT="6051" marB="0" anchor="ctr">
                    <a:lnL>
                      <a:noFill/>
                    </a:lnL>
                    <a:lnR>
                      <a:noFill/>
                    </a:lnR>
                    <a:lnT>
                      <a:noFill/>
                    </a:lnT>
                    <a:lnB>
                      <a:noFill/>
                    </a:lnB>
                    <a:solidFill>
                      <a:srgbClr val="D9D9D9"/>
                    </a:solidFill>
                  </a:tcPr>
                </a:tc>
                <a:extLst>
                  <a:ext uri="{0D108BD9-81ED-4DB2-BD59-A6C34878D82A}">
                    <a16:rowId xmlns:a16="http://schemas.microsoft.com/office/drawing/2014/main" val="887804370"/>
                  </a:ext>
                </a:extLst>
              </a:tr>
              <a:tr h="169431">
                <a:tc>
                  <a:txBody>
                    <a:bodyPr/>
                    <a:lstStyle/>
                    <a:p>
                      <a:pPr algn="l" rtl="0" fontAlgn="ctr">
                        <a:buNone/>
                      </a:pPr>
                      <a:r>
                        <a:rPr lang="en-US" sz="1000" b="0" i="0" u="none" strike="noStrike">
                          <a:solidFill>
                            <a:schemeClr val="tx2"/>
                          </a:solidFill>
                          <a:effectLst/>
                          <a:latin typeface="Arial" panose="020B0604020202020204" pitchFamily="34" charset="0"/>
                        </a:rPr>
                        <a:t>CPI+3</a:t>
                      </a:r>
                    </a:p>
                  </a:txBody>
                  <a:tcPr marL="6051" marR="6051" marT="6051" marB="0" anchor="ctr">
                    <a:lnL>
                      <a:noFill/>
                    </a:lnL>
                    <a:lnR>
                      <a:noFill/>
                    </a:lnR>
                    <a:lnT>
                      <a:noFill/>
                    </a:lnT>
                    <a:lnB>
                      <a:noFill/>
                    </a:lnB>
                    <a:solidFill>
                      <a:srgbClr val="D9D9D9"/>
                    </a:solidFill>
                  </a:tcPr>
                </a:tc>
                <a:tc>
                  <a:txBody>
                    <a:bodyPr/>
                    <a:lstStyle/>
                    <a:p>
                      <a:pPr algn="ctr" rtl="0" fontAlgn="ctr">
                        <a:buNone/>
                      </a:pPr>
                      <a:r>
                        <a:rPr lang="en-US" sz="1000" b="0" i="0" u="none" strike="noStrike">
                          <a:solidFill>
                            <a:schemeClr val="tx2"/>
                          </a:solidFill>
                          <a:effectLst/>
                          <a:latin typeface="Arial" panose="020B0604020202020204" pitchFamily="34" charset="0"/>
                        </a:rPr>
                        <a:t>1.4%</a:t>
                      </a:r>
                    </a:p>
                  </a:txBody>
                  <a:tcPr marL="6051" marR="6051" marT="6051" marB="0" anchor="ctr">
                    <a:lnL>
                      <a:noFill/>
                    </a:lnL>
                    <a:lnR>
                      <a:noFill/>
                    </a:lnR>
                    <a:lnT>
                      <a:noFill/>
                    </a:lnT>
                    <a:lnB>
                      <a:noFill/>
                    </a:lnB>
                    <a:solidFill>
                      <a:srgbClr val="D9D9D9"/>
                    </a:solidFill>
                  </a:tcPr>
                </a:tc>
                <a:tc>
                  <a:txBody>
                    <a:bodyPr/>
                    <a:lstStyle/>
                    <a:p>
                      <a:pPr algn="ctr" rtl="0" fontAlgn="ctr">
                        <a:buNone/>
                      </a:pPr>
                      <a:r>
                        <a:rPr lang="en-US" sz="1000" b="0" i="0" u="none" strike="noStrike">
                          <a:solidFill>
                            <a:schemeClr val="tx2"/>
                          </a:solidFill>
                          <a:effectLst/>
                          <a:latin typeface="Arial" panose="020B0604020202020204" pitchFamily="34" charset="0"/>
                        </a:rPr>
                        <a:t>3.8%</a:t>
                      </a:r>
                    </a:p>
                  </a:txBody>
                  <a:tcPr marL="6051" marR="6051" marT="6051" marB="0" anchor="ctr">
                    <a:lnL>
                      <a:noFill/>
                    </a:lnL>
                    <a:lnR>
                      <a:noFill/>
                    </a:lnR>
                    <a:lnT>
                      <a:noFill/>
                    </a:lnT>
                    <a:lnB>
                      <a:noFill/>
                    </a:lnB>
                    <a:solidFill>
                      <a:srgbClr val="D9D9D9"/>
                    </a:solidFill>
                  </a:tcPr>
                </a:tc>
                <a:tc>
                  <a:txBody>
                    <a:bodyPr/>
                    <a:lstStyle/>
                    <a:p>
                      <a:pPr algn="ctr" rtl="0" fontAlgn="ctr">
                        <a:buNone/>
                      </a:pPr>
                      <a:r>
                        <a:rPr lang="en-US" sz="1000" b="0" i="0" u="none" strike="noStrike">
                          <a:solidFill>
                            <a:schemeClr val="tx2"/>
                          </a:solidFill>
                          <a:effectLst/>
                          <a:latin typeface="Arial" panose="020B0604020202020204" pitchFamily="34" charset="0"/>
                        </a:rPr>
                        <a:t>7.1%</a:t>
                      </a:r>
                    </a:p>
                  </a:txBody>
                  <a:tcPr marL="6051" marR="6051" marT="6051" marB="0" anchor="ctr">
                    <a:lnL>
                      <a:noFill/>
                    </a:lnL>
                    <a:lnR>
                      <a:noFill/>
                    </a:lnR>
                    <a:lnT>
                      <a:noFill/>
                    </a:lnT>
                    <a:lnB>
                      <a:noFill/>
                    </a:lnB>
                    <a:solidFill>
                      <a:srgbClr val="D9D9D9"/>
                    </a:solidFill>
                  </a:tcPr>
                </a:tc>
                <a:tc>
                  <a:txBody>
                    <a:bodyPr/>
                    <a:lstStyle/>
                    <a:p>
                      <a:pPr algn="ctr" rtl="0" fontAlgn="ctr">
                        <a:buNone/>
                      </a:pPr>
                      <a:r>
                        <a:rPr lang="en-US" sz="1000" b="0" i="0" u="none" strike="noStrike">
                          <a:solidFill>
                            <a:schemeClr val="tx2"/>
                          </a:solidFill>
                          <a:effectLst/>
                          <a:latin typeface="Arial" panose="020B0604020202020204" pitchFamily="34" charset="0"/>
                        </a:rPr>
                        <a:t>7.1%</a:t>
                      </a:r>
                    </a:p>
                  </a:txBody>
                  <a:tcPr marL="6051" marR="6051" marT="6051" marB="0" anchor="ctr">
                    <a:lnL>
                      <a:noFill/>
                    </a:lnL>
                    <a:lnR>
                      <a:noFill/>
                    </a:lnR>
                    <a:lnT>
                      <a:noFill/>
                    </a:lnT>
                    <a:lnB>
                      <a:noFill/>
                    </a:lnB>
                    <a:solidFill>
                      <a:srgbClr val="D9D9D9"/>
                    </a:solidFill>
                  </a:tcPr>
                </a:tc>
                <a:tc>
                  <a:txBody>
                    <a:bodyPr/>
                    <a:lstStyle/>
                    <a:p>
                      <a:pPr algn="ctr" rtl="0" fontAlgn="ctr">
                        <a:buNone/>
                      </a:pPr>
                      <a:r>
                        <a:rPr lang="en-US" sz="1000" b="0" i="0" u="none" strike="noStrike">
                          <a:solidFill>
                            <a:schemeClr val="tx2"/>
                          </a:solidFill>
                          <a:effectLst/>
                          <a:latin typeface="Arial" panose="020B0604020202020204" pitchFamily="34" charset="0"/>
                        </a:rPr>
                        <a:t>8.1%</a:t>
                      </a:r>
                    </a:p>
                  </a:txBody>
                  <a:tcPr marL="6051" marR="6051" marT="6051" marB="0" anchor="ctr">
                    <a:lnL>
                      <a:noFill/>
                    </a:lnL>
                    <a:lnR>
                      <a:noFill/>
                    </a:lnR>
                    <a:lnT>
                      <a:noFill/>
                    </a:lnT>
                    <a:lnB>
                      <a:noFill/>
                    </a:lnB>
                    <a:solidFill>
                      <a:srgbClr val="D9D9D9"/>
                    </a:solidFill>
                  </a:tcPr>
                </a:tc>
                <a:extLst>
                  <a:ext uri="{0D108BD9-81ED-4DB2-BD59-A6C34878D82A}">
                    <a16:rowId xmlns:a16="http://schemas.microsoft.com/office/drawing/2014/main" val="2446229988"/>
                  </a:ext>
                </a:extLst>
              </a:tr>
              <a:tr h="169431">
                <a:tc>
                  <a:txBody>
                    <a:bodyPr/>
                    <a:lstStyle/>
                    <a:p>
                      <a:pPr algn="l" rtl="0" fontAlgn="ctr">
                        <a:buNone/>
                      </a:pPr>
                      <a:r>
                        <a:rPr lang="en-US" sz="1000" b="0" i="0" u="none" strike="noStrike">
                          <a:solidFill>
                            <a:schemeClr val="tx2"/>
                          </a:solidFill>
                          <a:effectLst/>
                          <a:latin typeface="Arial" panose="020B0604020202020204" pitchFamily="34" charset="0"/>
                        </a:rPr>
                        <a:t>CPI+2</a:t>
                      </a:r>
                    </a:p>
                  </a:txBody>
                  <a:tcPr marL="6051" marR="6051" marT="6051" marB="0" anchor="ctr">
                    <a:lnL>
                      <a:noFill/>
                    </a:lnL>
                    <a:lnR>
                      <a:noFill/>
                    </a:lnR>
                    <a:lnT>
                      <a:noFill/>
                    </a:lnT>
                    <a:lnB>
                      <a:noFill/>
                    </a:lnB>
                    <a:solidFill>
                      <a:srgbClr val="D9D9D9"/>
                    </a:solidFill>
                  </a:tcPr>
                </a:tc>
                <a:tc>
                  <a:txBody>
                    <a:bodyPr/>
                    <a:lstStyle/>
                    <a:p>
                      <a:pPr algn="ctr" rtl="0" fontAlgn="ctr">
                        <a:buNone/>
                      </a:pPr>
                      <a:r>
                        <a:rPr lang="en-US" sz="1000" b="0" i="0" u="none" strike="noStrike">
                          <a:solidFill>
                            <a:schemeClr val="tx2"/>
                          </a:solidFill>
                          <a:effectLst/>
                          <a:latin typeface="Arial" panose="020B0604020202020204" pitchFamily="34" charset="0"/>
                        </a:rPr>
                        <a:t>1.3%</a:t>
                      </a:r>
                    </a:p>
                  </a:txBody>
                  <a:tcPr marL="6051" marR="6051" marT="6051" marB="0" anchor="ctr">
                    <a:lnL>
                      <a:noFill/>
                    </a:lnL>
                    <a:lnR>
                      <a:noFill/>
                    </a:lnR>
                    <a:lnT>
                      <a:noFill/>
                    </a:lnT>
                    <a:lnB>
                      <a:noFill/>
                    </a:lnB>
                    <a:solidFill>
                      <a:srgbClr val="D9D9D9"/>
                    </a:solidFill>
                  </a:tcPr>
                </a:tc>
                <a:tc>
                  <a:txBody>
                    <a:bodyPr/>
                    <a:lstStyle/>
                    <a:p>
                      <a:pPr algn="ctr" rtl="0" fontAlgn="ctr">
                        <a:buNone/>
                      </a:pPr>
                      <a:r>
                        <a:rPr lang="en-US" sz="1000" b="0" i="0" u="none" strike="noStrike">
                          <a:solidFill>
                            <a:schemeClr val="tx2"/>
                          </a:solidFill>
                          <a:effectLst/>
                          <a:latin typeface="Arial" panose="020B0604020202020204" pitchFamily="34" charset="0"/>
                        </a:rPr>
                        <a:t>3.4%</a:t>
                      </a:r>
                    </a:p>
                  </a:txBody>
                  <a:tcPr marL="6051" marR="6051" marT="6051" marB="0" anchor="ctr">
                    <a:lnL>
                      <a:noFill/>
                    </a:lnL>
                    <a:lnR>
                      <a:noFill/>
                    </a:lnR>
                    <a:lnT>
                      <a:noFill/>
                    </a:lnT>
                    <a:lnB>
                      <a:noFill/>
                    </a:lnB>
                    <a:solidFill>
                      <a:srgbClr val="D9D9D9"/>
                    </a:solidFill>
                  </a:tcPr>
                </a:tc>
                <a:tc>
                  <a:txBody>
                    <a:bodyPr/>
                    <a:lstStyle/>
                    <a:p>
                      <a:pPr algn="ctr" rtl="0" fontAlgn="ctr">
                        <a:buNone/>
                      </a:pPr>
                      <a:r>
                        <a:rPr lang="en-US" sz="1000" b="0" i="0" u="none" strike="noStrike">
                          <a:solidFill>
                            <a:schemeClr val="tx2"/>
                          </a:solidFill>
                          <a:effectLst/>
                          <a:latin typeface="Arial" panose="020B0604020202020204" pitchFamily="34" charset="0"/>
                        </a:rPr>
                        <a:t>6.1%</a:t>
                      </a:r>
                    </a:p>
                  </a:txBody>
                  <a:tcPr marL="6051" marR="6051" marT="6051" marB="0" anchor="ctr">
                    <a:lnL>
                      <a:noFill/>
                    </a:lnL>
                    <a:lnR>
                      <a:noFill/>
                    </a:lnR>
                    <a:lnT>
                      <a:noFill/>
                    </a:lnT>
                    <a:lnB>
                      <a:noFill/>
                    </a:lnB>
                    <a:solidFill>
                      <a:srgbClr val="D9D9D9"/>
                    </a:solidFill>
                  </a:tcPr>
                </a:tc>
                <a:tc>
                  <a:txBody>
                    <a:bodyPr/>
                    <a:lstStyle/>
                    <a:p>
                      <a:pPr algn="ctr" rtl="0" fontAlgn="ctr">
                        <a:buNone/>
                      </a:pPr>
                      <a:r>
                        <a:rPr lang="en-US" sz="1000" b="0" i="0" u="none" strike="noStrike">
                          <a:solidFill>
                            <a:schemeClr val="tx2"/>
                          </a:solidFill>
                          <a:effectLst/>
                          <a:latin typeface="Arial" panose="020B0604020202020204" pitchFamily="34" charset="0"/>
                        </a:rPr>
                        <a:t>6.1%</a:t>
                      </a:r>
                    </a:p>
                  </a:txBody>
                  <a:tcPr marL="6051" marR="6051" marT="6051" marB="0" anchor="ctr">
                    <a:lnL>
                      <a:noFill/>
                    </a:lnL>
                    <a:lnR>
                      <a:noFill/>
                    </a:lnR>
                    <a:lnT>
                      <a:noFill/>
                    </a:lnT>
                    <a:lnB>
                      <a:noFill/>
                    </a:lnB>
                    <a:solidFill>
                      <a:srgbClr val="D9D9D9"/>
                    </a:solidFill>
                  </a:tcPr>
                </a:tc>
                <a:tc>
                  <a:txBody>
                    <a:bodyPr/>
                    <a:lstStyle/>
                    <a:p>
                      <a:pPr algn="ctr" rtl="0" fontAlgn="ctr">
                        <a:buNone/>
                      </a:pPr>
                      <a:r>
                        <a:rPr lang="en-US" sz="1000" b="0" i="0" u="none" strike="noStrike">
                          <a:solidFill>
                            <a:schemeClr val="tx2"/>
                          </a:solidFill>
                          <a:effectLst/>
                          <a:latin typeface="Arial" panose="020B0604020202020204" pitchFamily="34" charset="0"/>
                        </a:rPr>
                        <a:t>7.0%</a:t>
                      </a:r>
                    </a:p>
                  </a:txBody>
                  <a:tcPr marL="6051" marR="6051" marT="6051" marB="0" anchor="ctr">
                    <a:lnL>
                      <a:noFill/>
                    </a:lnL>
                    <a:lnR>
                      <a:noFill/>
                    </a:lnR>
                    <a:lnT>
                      <a:noFill/>
                    </a:lnT>
                    <a:lnB>
                      <a:noFill/>
                    </a:lnB>
                    <a:solidFill>
                      <a:srgbClr val="D9D9D9"/>
                    </a:solidFill>
                  </a:tcPr>
                </a:tc>
                <a:extLst>
                  <a:ext uri="{0D108BD9-81ED-4DB2-BD59-A6C34878D82A}">
                    <a16:rowId xmlns:a16="http://schemas.microsoft.com/office/drawing/2014/main" val="3736407110"/>
                  </a:ext>
                </a:extLst>
              </a:tr>
              <a:tr h="175482">
                <a:tc>
                  <a:txBody>
                    <a:bodyPr/>
                    <a:lstStyle/>
                    <a:p>
                      <a:pPr algn="l" rtl="0" fontAlgn="ctr">
                        <a:buNone/>
                      </a:pPr>
                      <a:r>
                        <a:rPr lang="en-US" sz="1000" b="1" i="0" u="none" strike="noStrike">
                          <a:solidFill>
                            <a:srgbClr val="FFFFFF"/>
                          </a:solidFill>
                          <a:effectLst/>
                          <a:latin typeface="Arial" panose="020B0604020202020204" pitchFamily="34" charset="0"/>
                        </a:rPr>
                        <a:t>Peer averages</a:t>
                      </a:r>
                    </a:p>
                  </a:txBody>
                  <a:tcPr marL="6051" marR="6051" marT="6051" marB="0" anchor="ctr">
                    <a:lnL>
                      <a:noFill/>
                    </a:lnL>
                    <a:lnR>
                      <a:noFill/>
                    </a:lnR>
                    <a:lnT>
                      <a:noFill/>
                    </a:lnT>
                    <a:lnB>
                      <a:noFill/>
                    </a:lnB>
                    <a:solidFill>
                      <a:srgbClr val="DC0037"/>
                    </a:solidFill>
                  </a:tcPr>
                </a:tc>
                <a:tc gridSpan="5">
                  <a:txBody>
                    <a:bodyPr/>
                    <a:lstStyle/>
                    <a:p>
                      <a:pPr algn="ctr" rtl="0" fontAlgn="ctr">
                        <a:buNone/>
                      </a:pPr>
                      <a:r>
                        <a:rPr lang="en-US" sz="1000" b="1" i="0" u="none" strike="noStrike">
                          <a:solidFill>
                            <a:srgbClr val="FFFFFF"/>
                          </a:solidFill>
                          <a:effectLst/>
                          <a:latin typeface="Arial" panose="020B0604020202020204" pitchFamily="34" charset="0"/>
                        </a:rPr>
                        <a:t> </a:t>
                      </a:r>
                    </a:p>
                  </a:txBody>
                  <a:tcPr marL="6051" marR="6051" marT="6051" marB="0" anchor="ctr">
                    <a:lnL>
                      <a:noFill/>
                    </a:lnL>
                    <a:lnR>
                      <a:noFill/>
                    </a:lnR>
                    <a:lnT>
                      <a:noFill/>
                    </a:lnT>
                    <a:lnB>
                      <a:noFill/>
                    </a:lnB>
                    <a:solidFill>
                      <a:srgbClr val="DC0037"/>
                    </a:solidFill>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val="360768506"/>
                  </a:ext>
                </a:extLst>
              </a:tr>
              <a:tr h="153093">
                <a:tc>
                  <a:txBody>
                    <a:bodyPr/>
                    <a:lstStyle/>
                    <a:p>
                      <a:pPr algn="l" rtl="0" fontAlgn="ctr">
                        <a:buNone/>
                      </a:pPr>
                      <a:r>
                        <a:rPr lang="en-US" sz="1000" b="0" i="0" u="none" strike="noStrike">
                          <a:solidFill>
                            <a:schemeClr val="tx2"/>
                          </a:solidFill>
                          <a:effectLst/>
                          <a:latin typeface="Arial" panose="020B0604020202020204" pitchFamily="34" charset="0"/>
                        </a:rPr>
                        <a:t>(ASISA) South African MA High Equity</a:t>
                      </a:r>
                    </a:p>
                  </a:txBody>
                  <a:tcPr marL="6051" marR="6051" marT="6051" marB="0" anchor="ctr">
                    <a:lnL>
                      <a:noFill/>
                    </a:lnL>
                    <a:lnR>
                      <a:noFill/>
                    </a:lnR>
                    <a:lnT>
                      <a:noFill/>
                    </a:lnT>
                    <a:lnB>
                      <a:noFill/>
                    </a:lnB>
                    <a:solidFill>
                      <a:srgbClr val="D9D9D9"/>
                    </a:solidFill>
                  </a:tcPr>
                </a:tc>
                <a:tc>
                  <a:txBody>
                    <a:bodyPr/>
                    <a:lstStyle/>
                    <a:p>
                      <a:pPr algn="ctr" rtl="0" fontAlgn="ctr">
                        <a:buNone/>
                      </a:pPr>
                      <a:r>
                        <a:rPr lang="en-US" sz="1000" b="1" i="0" u="none" strike="noStrike">
                          <a:solidFill>
                            <a:srgbClr val="C00000"/>
                          </a:solidFill>
                          <a:effectLst/>
                          <a:latin typeface="Arial" panose="020B0604020202020204" pitchFamily="34" charset="0"/>
                        </a:rPr>
                        <a:t>0.5%</a:t>
                      </a:r>
                    </a:p>
                  </a:txBody>
                  <a:tcPr marL="6051" marR="6051" marT="6051" marB="0" anchor="ctr">
                    <a:lnL>
                      <a:noFill/>
                    </a:lnL>
                    <a:lnR>
                      <a:noFill/>
                    </a:lnR>
                    <a:lnT>
                      <a:noFill/>
                    </a:lnT>
                    <a:lnB>
                      <a:noFill/>
                    </a:lnB>
                    <a:solidFill>
                      <a:srgbClr val="D9D9D9"/>
                    </a:solidFill>
                  </a:tcPr>
                </a:tc>
                <a:tc>
                  <a:txBody>
                    <a:bodyPr/>
                    <a:lstStyle/>
                    <a:p>
                      <a:pPr algn="ctr" rtl="0" fontAlgn="ctr">
                        <a:buNone/>
                      </a:pPr>
                      <a:r>
                        <a:rPr lang="en-US" sz="1000" b="1" i="0" u="none" strike="noStrike">
                          <a:solidFill>
                            <a:srgbClr val="C00000"/>
                          </a:solidFill>
                          <a:effectLst/>
                          <a:latin typeface="Arial" panose="020B0604020202020204" pitchFamily="34" charset="0"/>
                        </a:rPr>
                        <a:t>2.5%</a:t>
                      </a:r>
                    </a:p>
                  </a:txBody>
                  <a:tcPr marL="6051" marR="6051" marT="6051" marB="0" anchor="ctr">
                    <a:lnL>
                      <a:noFill/>
                    </a:lnL>
                    <a:lnR>
                      <a:noFill/>
                    </a:lnR>
                    <a:lnT>
                      <a:noFill/>
                    </a:lnT>
                    <a:lnB>
                      <a:noFill/>
                    </a:lnB>
                    <a:solidFill>
                      <a:srgbClr val="D9D9D9"/>
                    </a:solidFill>
                  </a:tcPr>
                </a:tc>
                <a:tc>
                  <a:txBody>
                    <a:bodyPr/>
                    <a:lstStyle/>
                    <a:p>
                      <a:pPr algn="ctr" rtl="0" fontAlgn="ctr">
                        <a:buNone/>
                      </a:pPr>
                      <a:r>
                        <a:rPr lang="en-US" sz="1000" b="1" i="0" u="none" strike="noStrike">
                          <a:solidFill>
                            <a:srgbClr val="00B050"/>
                          </a:solidFill>
                          <a:effectLst/>
                          <a:latin typeface="Arial" panose="020B0604020202020204" pitchFamily="34" charset="0"/>
                        </a:rPr>
                        <a:t>15.8%</a:t>
                      </a:r>
                    </a:p>
                  </a:txBody>
                  <a:tcPr marL="6051" marR="6051" marT="6051" marB="0" anchor="ctr">
                    <a:lnL>
                      <a:noFill/>
                    </a:lnL>
                    <a:lnR>
                      <a:noFill/>
                    </a:lnR>
                    <a:lnT>
                      <a:noFill/>
                    </a:lnT>
                    <a:lnB>
                      <a:noFill/>
                    </a:lnB>
                    <a:solidFill>
                      <a:srgbClr val="D9D9D9"/>
                    </a:solidFill>
                  </a:tcPr>
                </a:tc>
                <a:tc>
                  <a:txBody>
                    <a:bodyPr/>
                    <a:lstStyle/>
                    <a:p>
                      <a:pPr algn="ctr" rtl="0" fontAlgn="ctr">
                        <a:buNone/>
                      </a:pPr>
                      <a:r>
                        <a:rPr lang="en-US" sz="1000" b="1" i="0" u="none" strike="noStrike">
                          <a:solidFill>
                            <a:srgbClr val="00B050"/>
                          </a:solidFill>
                          <a:effectLst/>
                          <a:latin typeface="Arial" panose="020B0604020202020204" pitchFamily="34" charset="0"/>
                        </a:rPr>
                        <a:t>13.5%</a:t>
                      </a:r>
                    </a:p>
                  </a:txBody>
                  <a:tcPr marL="6051" marR="6051" marT="6051" marB="0" anchor="ctr">
                    <a:lnL>
                      <a:noFill/>
                    </a:lnL>
                    <a:lnR>
                      <a:noFill/>
                    </a:lnR>
                    <a:lnT>
                      <a:noFill/>
                    </a:lnT>
                    <a:lnB>
                      <a:noFill/>
                    </a:lnB>
                    <a:solidFill>
                      <a:srgbClr val="D9D9D9"/>
                    </a:solidFill>
                  </a:tcPr>
                </a:tc>
                <a:tc>
                  <a:txBody>
                    <a:bodyPr/>
                    <a:lstStyle/>
                    <a:p>
                      <a:pPr algn="ctr" rtl="0" fontAlgn="ctr">
                        <a:buNone/>
                      </a:pPr>
                      <a:r>
                        <a:rPr lang="en-US" sz="1000" b="1" i="0" u="none" strike="noStrike">
                          <a:solidFill>
                            <a:srgbClr val="00B050"/>
                          </a:solidFill>
                          <a:effectLst/>
                          <a:latin typeface="Arial" panose="020B0604020202020204" pitchFamily="34" charset="0"/>
                        </a:rPr>
                        <a:t>11.2%</a:t>
                      </a:r>
                    </a:p>
                  </a:txBody>
                  <a:tcPr marL="6051" marR="6051" marT="6051" marB="0" anchor="ctr">
                    <a:lnL>
                      <a:noFill/>
                    </a:lnL>
                    <a:lnR>
                      <a:noFill/>
                    </a:lnR>
                    <a:lnT>
                      <a:noFill/>
                    </a:lnT>
                    <a:lnB>
                      <a:noFill/>
                    </a:lnB>
                    <a:solidFill>
                      <a:srgbClr val="D9D9D9"/>
                    </a:solidFill>
                  </a:tcPr>
                </a:tc>
                <a:extLst>
                  <a:ext uri="{0D108BD9-81ED-4DB2-BD59-A6C34878D82A}">
                    <a16:rowId xmlns:a16="http://schemas.microsoft.com/office/drawing/2014/main" val="2491596571"/>
                  </a:ext>
                </a:extLst>
              </a:tr>
              <a:tr h="169431">
                <a:tc>
                  <a:txBody>
                    <a:bodyPr/>
                    <a:lstStyle/>
                    <a:p>
                      <a:pPr algn="l" rtl="0" fontAlgn="ctr">
                        <a:buNone/>
                      </a:pPr>
                      <a:r>
                        <a:rPr lang="en-US" sz="1000" b="0" i="0" u="none" strike="noStrike">
                          <a:solidFill>
                            <a:schemeClr val="tx2"/>
                          </a:solidFill>
                          <a:effectLst/>
                          <a:latin typeface="Arial" panose="020B0604020202020204" pitchFamily="34" charset="0"/>
                        </a:rPr>
                        <a:t>(ASISA) South African MA Medium Equity</a:t>
                      </a:r>
                    </a:p>
                  </a:txBody>
                  <a:tcPr marL="6051" marR="6051" marT="6051" marB="0" anchor="ctr">
                    <a:lnL>
                      <a:noFill/>
                    </a:lnL>
                    <a:lnR>
                      <a:noFill/>
                    </a:lnR>
                    <a:lnT>
                      <a:noFill/>
                    </a:lnT>
                    <a:lnB>
                      <a:noFill/>
                    </a:lnB>
                    <a:solidFill>
                      <a:srgbClr val="D9D9D9"/>
                    </a:solidFill>
                  </a:tcPr>
                </a:tc>
                <a:tc>
                  <a:txBody>
                    <a:bodyPr/>
                    <a:lstStyle/>
                    <a:p>
                      <a:pPr algn="ctr" rtl="0" fontAlgn="ctr">
                        <a:buNone/>
                      </a:pPr>
                      <a:r>
                        <a:rPr lang="en-US" sz="1000" b="1" i="0" u="none" strike="noStrike">
                          <a:solidFill>
                            <a:srgbClr val="C00000"/>
                          </a:solidFill>
                          <a:effectLst/>
                          <a:latin typeface="Arial" panose="020B0604020202020204" pitchFamily="34" charset="0"/>
                        </a:rPr>
                        <a:t>0.7%</a:t>
                      </a:r>
                    </a:p>
                  </a:txBody>
                  <a:tcPr marL="6051" marR="6051" marT="6051" marB="0" anchor="ctr">
                    <a:lnL>
                      <a:noFill/>
                    </a:lnL>
                    <a:lnR>
                      <a:noFill/>
                    </a:lnR>
                    <a:lnT>
                      <a:noFill/>
                    </a:lnT>
                    <a:lnB>
                      <a:noFill/>
                    </a:lnB>
                    <a:solidFill>
                      <a:srgbClr val="D9D9D9"/>
                    </a:solidFill>
                  </a:tcPr>
                </a:tc>
                <a:tc>
                  <a:txBody>
                    <a:bodyPr/>
                    <a:lstStyle/>
                    <a:p>
                      <a:pPr algn="ctr" rtl="0" fontAlgn="ctr">
                        <a:buNone/>
                      </a:pPr>
                      <a:r>
                        <a:rPr lang="en-US" sz="1000" b="1" i="0" u="none" strike="noStrike">
                          <a:solidFill>
                            <a:srgbClr val="C00000"/>
                          </a:solidFill>
                          <a:effectLst/>
                          <a:latin typeface="Arial" panose="020B0604020202020204" pitchFamily="34" charset="0"/>
                        </a:rPr>
                        <a:t>2.5%</a:t>
                      </a:r>
                    </a:p>
                  </a:txBody>
                  <a:tcPr marL="6051" marR="6051" marT="6051" marB="0" anchor="ctr">
                    <a:lnL>
                      <a:noFill/>
                    </a:lnL>
                    <a:lnR>
                      <a:noFill/>
                    </a:lnR>
                    <a:lnT>
                      <a:noFill/>
                    </a:lnT>
                    <a:lnB>
                      <a:noFill/>
                    </a:lnB>
                    <a:solidFill>
                      <a:srgbClr val="D9D9D9"/>
                    </a:solidFill>
                  </a:tcPr>
                </a:tc>
                <a:tc>
                  <a:txBody>
                    <a:bodyPr/>
                    <a:lstStyle/>
                    <a:p>
                      <a:pPr algn="ctr" rtl="0" fontAlgn="ctr">
                        <a:buNone/>
                      </a:pPr>
                      <a:r>
                        <a:rPr lang="en-US" sz="1000" b="1" i="0" u="none" strike="noStrike">
                          <a:solidFill>
                            <a:srgbClr val="00B050"/>
                          </a:solidFill>
                          <a:effectLst/>
                          <a:latin typeface="Arial" panose="020B0604020202020204" pitchFamily="34" charset="0"/>
                        </a:rPr>
                        <a:t>15.3%</a:t>
                      </a:r>
                    </a:p>
                  </a:txBody>
                  <a:tcPr marL="6051" marR="6051" marT="6051" marB="0" anchor="ctr">
                    <a:lnL>
                      <a:noFill/>
                    </a:lnL>
                    <a:lnR>
                      <a:noFill/>
                    </a:lnR>
                    <a:lnT>
                      <a:noFill/>
                    </a:lnT>
                    <a:lnB>
                      <a:noFill/>
                    </a:lnB>
                    <a:solidFill>
                      <a:srgbClr val="D9D9D9"/>
                    </a:solidFill>
                  </a:tcPr>
                </a:tc>
                <a:tc>
                  <a:txBody>
                    <a:bodyPr/>
                    <a:lstStyle/>
                    <a:p>
                      <a:pPr algn="ctr" rtl="0" fontAlgn="ctr">
                        <a:buNone/>
                      </a:pPr>
                      <a:r>
                        <a:rPr lang="en-US" sz="1000" b="1" i="0" u="none" strike="noStrike">
                          <a:solidFill>
                            <a:srgbClr val="00B050"/>
                          </a:solidFill>
                          <a:effectLst/>
                          <a:latin typeface="Arial" panose="020B0604020202020204" pitchFamily="34" charset="0"/>
                        </a:rPr>
                        <a:t>12.8%</a:t>
                      </a:r>
                    </a:p>
                  </a:txBody>
                  <a:tcPr marL="6051" marR="6051" marT="6051" marB="0" anchor="ctr">
                    <a:lnL>
                      <a:noFill/>
                    </a:lnL>
                    <a:lnR>
                      <a:noFill/>
                    </a:lnR>
                    <a:lnT>
                      <a:noFill/>
                    </a:lnT>
                    <a:lnB>
                      <a:noFill/>
                    </a:lnB>
                    <a:solidFill>
                      <a:srgbClr val="D9D9D9"/>
                    </a:solidFill>
                  </a:tcPr>
                </a:tc>
                <a:tc>
                  <a:txBody>
                    <a:bodyPr/>
                    <a:lstStyle/>
                    <a:p>
                      <a:pPr algn="ctr" rtl="0" fontAlgn="ctr">
                        <a:buNone/>
                      </a:pPr>
                      <a:r>
                        <a:rPr lang="en-US" sz="1000" b="1" i="0" u="none" strike="noStrike">
                          <a:solidFill>
                            <a:srgbClr val="00B050"/>
                          </a:solidFill>
                          <a:effectLst/>
                          <a:latin typeface="Arial" panose="020B0604020202020204" pitchFamily="34" charset="0"/>
                        </a:rPr>
                        <a:t>10.7%</a:t>
                      </a:r>
                    </a:p>
                  </a:txBody>
                  <a:tcPr marL="6051" marR="6051" marT="6051" marB="0" anchor="ctr">
                    <a:lnL>
                      <a:noFill/>
                    </a:lnL>
                    <a:lnR>
                      <a:noFill/>
                    </a:lnR>
                    <a:lnT>
                      <a:noFill/>
                    </a:lnT>
                    <a:lnB>
                      <a:noFill/>
                    </a:lnB>
                    <a:solidFill>
                      <a:srgbClr val="D9D9D9"/>
                    </a:solidFill>
                  </a:tcPr>
                </a:tc>
                <a:extLst>
                  <a:ext uri="{0D108BD9-81ED-4DB2-BD59-A6C34878D82A}">
                    <a16:rowId xmlns:a16="http://schemas.microsoft.com/office/drawing/2014/main" val="1989822406"/>
                  </a:ext>
                </a:extLst>
              </a:tr>
              <a:tr h="169431">
                <a:tc>
                  <a:txBody>
                    <a:bodyPr/>
                    <a:lstStyle/>
                    <a:p>
                      <a:pPr algn="l" rtl="0" fontAlgn="ctr">
                        <a:buNone/>
                      </a:pPr>
                      <a:r>
                        <a:rPr lang="en-US" sz="1000" b="0" i="0" u="none" strike="noStrike">
                          <a:solidFill>
                            <a:schemeClr val="tx2"/>
                          </a:solidFill>
                          <a:effectLst/>
                          <a:latin typeface="Arial" panose="020B0604020202020204" pitchFamily="34" charset="0"/>
                        </a:rPr>
                        <a:t>(ASISA) South African MA Low Equity</a:t>
                      </a:r>
                    </a:p>
                  </a:txBody>
                  <a:tcPr marL="6051" marR="6051" marT="6051" marB="0" anchor="ctr">
                    <a:lnL>
                      <a:noFill/>
                    </a:lnL>
                    <a:lnR>
                      <a:noFill/>
                    </a:lnR>
                    <a:lnT>
                      <a:noFill/>
                    </a:lnT>
                    <a:lnB>
                      <a:noFill/>
                    </a:lnB>
                    <a:solidFill>
                      <a:srgbClr val="D9D9D9"/>
                    </a:solidFill>
                  </a:tcPr>
                </a:tc>
                <a:tc>
                  <a:txBody>
                    <a:bodyPr/>
                    <a:lstStyle/>
                    <a:p>
                      <a:pPr algn="ctr" rtl="0" fontAlgn="ctr">
                        <a:buNone/>
                      </a:pPr>
                      <a:r>
                        <a:rPr lang="en-US" sz="1000" b="1" i="0" u="none" strike="noStrike">
                          <a:solidFill>
                            <a:srgbClr val="C00000"/>
                          </a:solidFill>
                          <a:effectLst/>
                          <a:latin typeface="Arial" panose="020B0604020202020204" pitchFamily="34" charset="0"/>
                        </a:rPr>
                        <a:t>0.8%</a:t>
                      </a:r>
                    </a:p>
                  </a:txBody>
                  <a:tcPr marL="6051" marR="6051" marT="6051" marB="0" anchor="ctr">
                    <a:lnL>
                      <a:noFill/>
                    </a:lnL>
                    <a:lnR>
                      <a:noFill/>
                    </a:lnR>
                    <a:lnT>
                      <a:noFill/>
                    </a:lnT>
                    <a:lnB>
                      <a:noFill/>
                    </a:lnB>
                    <a:solidFill>
                      <a:srgbClr val="D9D9D9"/>
                    </a:solidFill>
                  </a:tcPr>
                </a:tc>
                <a:tc>
                  <a:txBody>
                    <a:bodyPr/>
                    <a:lstStyle/>
                    <a:p>
                      <a:pPr algn="ctr" rtl="0" fontAlgn="ctr">
                        <a:buNone/>
                      </a:pPr>
                      <a:r>
                        <a:rPr lang="en-US" sz="1000" b="1" i="0" u="none" strike="noStrike">
                          <a:solidFill>
                            <a:srgbClr val="C00000"/>
                          </a:solidFill>
                          <a:effectLst/>
                          <a:latin typeface="Arial" panose="020B0604020202020204" pitchFamily="34" charset="0"/>
                        </a:rPr>
                        <a:t>2.4%</a:t>
                      </a:r>
                    </a:p>
                  </a:txBody>
                  <a:tcPr marL="6051" marR="6051" marT="6051" marB="0" anchor="ctr">
                    <a:lnL>
                      <a:noFill/>
                    </a:lnL>
                    <a:lnR>
                      <a:noFill/>
                    </a:lnR>
                    <a:lnT>
                      <a:noFill/>
                    </a:lnT>
                    <a:lnB>
                      <a:noFill/>
                    </a:lnB>
                    <a:solidFill>
                      <a:srgbClr val="D9D9D9"/>
                    </a:solidFill>
                  </a:tcPr>
                </a:tc>
                <a:tc>
                  <a:txBody>
                    <a:bodyPr/>
                    <a:lstStyle/>
                    <a:p>
                      <a:pPr algn="ctr" rtl="0" fontAlgn="ctr">
                        <a:buNone/>
                      </a:pPr>
                      <a:r>
                        <a:rPr lang="en-US" sz="1000" b="1" i="0" u="none" strike="noStrike">
                          <a:solidFill>
                            <a:srgbClr val="00B050"/>
                          </a:solidFill>
                          <a:effectLst/>
                          <a:latin typeface="Arial" panose="020B0604020202020204" pitchFamily="34" charset="0"/>
                        </a:rPr>
                        <a:t>13.6%</a:t>
                      </a:r>
                    </a:p>
                  </a:txBody>
                  <a:tcPr marL="6051" marR="6051" marT="6051" marB="0" anchor="ctr">
                    <a:lnL>
                      <a:noFill/>
                    </a:lnL>
                    <a:lnR>
                      <a:noFill/>
                    </a:lnR>
                    <a:lnT>
                      <a:noFill/>
                    </a:lnT>
                    <a:lnB>
                      <a:noFill/>
                    </a:lnB>
                    <a:solidFill>
                      <a:srgbClr val="D9D9D9"/>
                    </a:solidFill>
                  </a:tcPr>
                </a:tc>
                <a:tc>
                  <a:txBody>
                    <a:bodyPr/>
                    <a:lstStyle/>
                    <a:p>
                      <a:pPr algn="ctr" rtl="0" fontAlgn="ctr">
                        <a:buNone/>
                      </a:pPr>
                      <a:r>
                        <a:rPr lang="en-US" sz="1000" b="1" i="0" u="none" strike="noStrike">
                          <a:solidFill>
                            <a:srgbClr val="00B050"/>
                          </a:solidFill>
                          <a:effectLst/>
                          <a:latin typeface="Arial" panose="020B0604020202020204" pitchFamily="34" charset="0"/>
                        </a:rPr>
                        <a:t>12.2%</a:t>
                      </a:r>
                    </a:p>
                  </a:txBody>
                  <a:tcPr marL="6051" marR="6051" marT="6051" marB="0" anchor="ctr">
                    <a:lnL>
                      <a:noFill/>
                    </a:lnL>
                    <a:lnR>
                      <a:noFill/>
                    </a:lnR>
                    <a:lnT>
                      <a:noFill/>
                    </a:lnT>
                    <a:lnB>
                      <a:noFill/>
                    </a:lnB>
                    <a:solidFill>
                      <a:srgbClr val="D9D9D9"/>
                    </a:solidFill>
                  </a:tcPr>
                </a:tc>
                <a:tc>
                  <a:txBody>
                    <a:bodyPr/>
                    <a:lstStyle/>
                    <a:p>
                      <a:pPr algn="ctr" rtl="0" fontAlgn="ctr">
                        <a:buNone/>
                      </a:pPr>
                      <a:r>
                        <a:rPr lang="en-US" sz="1000" b="1" i="0" u="none" strike="noStrike">
                          <a:solidFill>
                            <a:srgbClr val="00B050"/>
                          </a:solidFill>
                          <a:effectLst/>
                          <a:latin typeface="Arial" panose="020B0604020202020204" pitchFamily="34" charset="0"/>
                        </a:rPr>
                        <a:t>10.0%</a:t>
                      </a:r>
                    </a:p>
                  </a:txBody>
                  <a:tcPr marL="6051" marR="6051" marT="6051" marB="0" anchor="ctr">
                    <a:lnL>
                      <a:noFill/>
                    </a:lnL>
                    <a:lnR>
                      <a:noFill/>
                    </a:lnR>
                    <a:lnT>
                      <a:noFill/>
                    </a:lnT>
                    <a:lnB>
                      <a:noFill/>
                    </a:lnB>
                    <a:solidFill>
                      <a:srgbClr val="D9D9D9"/>
                    </a:solidFill>
                  </a:tcPr>
                </a:tc>
                <a:extLst>
                  <a:ext uri="{0D108BD9-81ED-4DB2-BD59-A6C34878D82A}">
                    <a16:rowId xmlns:a16="http://schemas.microsoft.com/office/drawing/2014/main" val="2876102693"/>
                  </a:ext>
                </a:extLst>
              </a:tr>
              <a:tr h="163380">
                <a:tc>
                  <a:txBody>
                    <a:bodyPr/>
                    <a:lstStyle/>
                    <a:p>
                      <a:pPr algn="l" rtl="0" fontAlgn="ctr">
                        <a:buNone/>
                      </a:pPr>
                      <a:r>
                        <a:rPr lang="en-US" sz="1000" b="1" i="0" u="none" strike="noStrike">
                          <a:solidFill>
                            <a:srgbClr val="FFFFFF"/>
                          </a:solidFill>
                          <a:effectLst/>
                          <a:latin typeface="Arial" panose="020B0604020202020204" pitchFamily="34" charset="0"/>
                        </a:rPr>
                        <a:t>Passive Funds</a:t>
                      </a:r>
                    </a:p>
                  </a:txBody>
                  <a:tcPr marL="6051" marR="6051" marT="6051" marB="0" anchor="ctr">
                    <a:lnL>
                      <a:noFill/>
                    </a:lnL>
                    <a:lnR>
                      <a:noFill/>
                    </a:lnR>
                    <a:lnT>
                      <a:noFill/>
                    </a:lnT>
                    <a:lnB>
                      <a:noFill/>
                    </a:lnB>
                    <a:solidFill>
                      <a:srgbClr val="DC0037"/>
                    </a:solidFill>
                  </a:tcPr>
                </a:tc>
                <a:tc gridSpan="5">
                  <a:txBody>
                    <a:bodyPr/>
                    <a:lstStyle/>
                    <a:p>
                      <a:pPr algn="ctr" rtl="0" fontAlgn="ctr">
                        <a:buNone/>
                      </a:pPr>
                      <a:r>
                        <a:rPr lang="en-US" sz="1000" b="1" i="0" u="none" strike="noStrike">
                          <a:solidFill>
                            <a:srgbClr val="FFFFFF"/>
                          </a:solidFill>
                          <a:effectLst/>
                          <a:latin typeface="Arial" panose="020B0604020202020204" pitchFamily="34" charset="0"/>
                        </a:rPr>
                        <a:t> </a:t>
                      </a:r>
                    </a:p>
                  </a:txBody>
                  <a:tcPr marL="6051" marR="6051" marT="6051" marB="0" anchor="ctr">
                    <a:lnL>
                      <a:noFill/>
                    </a:lnL>
                    <a:lnR>
                      <a:noFill/>
                    </a:lnR>
                    <a:lnT>
                      <a:noFill/>
                    </a:lnT>
                    <a:lnB>
                      <a:noFill/>
                    </a:lnB>
                    <a:solidFill>
                      <a:srgbClr val="DC0037"/>
                    </a:solidFill>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val="2572230282"/>
                  </a:ext>
                </a:extLst>
              </a:tr>
              <a:tr h="169431">
                <a:tc>
                  <a:txBody>
                    <a:bodyPr/>
                    <a:lstStyle/>
                    <a:p>
                      <a:pPr algn="l" rtl="0" fontAlgn="ctr">
                        <a:buNone/>
                      </a:pPr>
                      <a:r>
                        <a:rPr lang="en-US" sz="1000" b="0" i="0" u="none" strike="noStrike">
                          <a:solidFill>
                            <a:schemeClr val="tx2"/>
                          </a:solidFill>
                          <a:effectLst/>
                          <a:latin typeface="Arial" panose="020B0604020202020204" pitchFamily="34" charset="0"/>
                        </a:rPr>
                        <a:t>ABSA SCI MM Passive Growth E</a:t>
                      </a:r>
                    </a:p>
                  </a:txBody>
                  <a:tcPr marL="6051" marR="6051" marT="6051" marB="0" anchor="ctr">
                    <a:lnL>
                      <a:noFill/>
                    </a:lnL>
                    <a:lnR>
                      <a:noFill/>
                    </a:lnR>
                    <a:lnT>
                      <a:noFill/>
                    </a:lnT>
                    <a:lnB>
                      <a:noFill/>
                    </a:lnB>
                    <a:solidFill>
                      <a:srgbClr val="FFFFFF"/>
                    </a:solidFill>
                  </a:tcPr>
                </a:tc>
                <a:tc>
                  <a:txBody>
                    <a:bodyPr/>
                    <a:lstStyle/>
                    <a:p>
                      <a:pPr algn="ctr" rtl="0" fontAlgn="ctr">
                        <a:buNone/>
                      </a:pPr>
                      <a:r>
                        <a:rPr lang="en-US" sz="1000" b="1" i="0" u="none" strike="noStrike">
                          <a:solidFill>
                            <a:srgbClr val="00B050"/>
                          </a:solidFill>
                          <a:effectLst/>
                          <a:latin typeface="Arial" panose="020B0604020202020204" pitchFamily="34" charset="0"/>
                        </a:rPr>
                        <a:t>1.2%</a:t>
                      </a:r>
                    </a:p>
                  </a:txBody>
                  <a:tcPr marL="6051" marR="6051" marT="6051" marB="0" anchor="ctr">
                    <a:lnL>
                      <a:noFill/>
                    </a:lnL>
                    <a:lnR>
                      <a:noFill/>
                    </a:lnR>
                    <a:lnT>
                      <a:noFill/>
                    </a:lnT>
                    <a:lnB>
                      <a:noFill/>
                    </a:lnB>
                    <a:solidFill>
                      <a:srgbClr val="FFFFFF"/>
                    </a:solidFill>
                  </a:tcPr>
                </a:tc>
                <a:tc>
                  <a:txBody>
                    <a:bodyPr/>
                    <a:lstStyle/>
                    <a:p>
                      <a:pPr algn="ctr" rtl="0" fontAlgn="ctr">
                        <a:buNone/>
                      </a:pPr>
                      <a:r>
                        <a:rPr lang="en-US" sz="1000" b="1" i="0" u="none" strike="noStrike">
                          <a:solidFill>
                            <a:srgbClr val="00B050"/>
                          </a:solidFill>
                          <a:effectLst/>
                          <a:latin typeface="Arial" panose="020B0604020202020204" pitchFamily="34" charset="0"/>
                        </a:rPr>
                        <a:t>4.3%</a:t>
                      </a:r>
                    </a:p>
                  </a:txBody>
                  <a:tcPr marL="6051" marR="6051" marT="6051" marB="0" anchor="ctr">
                    <a:lnL>
                      <a:noFill/>
                    </a:lnL>
                    <a:lnR>
                      <a:noFill/>
                    </a:lnR>
                    <a:lnT>
                      <a:noFill/>
                    </a:lnT>
                    <a:lnB>
                      <a:noFill/>
                    </a:lnB>
                    <a:solidFill>
                      <a:srgbClr val="FFFFFF"/>
                    </a:solidFill>
                  </a:tcPr>
                </a:tc>
                <a:tc>
                  <a:txBody>
                    <a:bodyPr/>
                    <a:lstStyle/>
                    <a:p>
                      <a:pPr algn="ctr" rtl="0" fontAlgn="ctr">
                        <a:buNone/>
                      </a:pPr>
                      <a:r>
                        <a:rPr lang="en-US" sz="1000" b="1" i="0" u="none" strike="noStrike">
                          <a:solidFill>
                            <a:srgbClr val="00B050"/>
                          </a:solidFill>
                          <a:effectLst/>
                          <a:latin typeface="Arial" panose="020B0604020202020204" pitchFamily="34" charset="0"/>
                        </a:rPr>
                        <a:t>19.3%</a:t>
                      </a:r>
                    </a:p>
                  </a:txBody>
                  <a:tcPr marL="6051" marR="6051" marT="6051" marB="0" anchor="ctr">
                    <a:lnL>
                      <a:noFill/>
                    </a:lnL>
                    <a:lnR>
                      <a:noFill/>
                    </a:lnR>
                    <a:lnT>
                      <a:noFill/>
                    </a:lnT>
                    <a:lnB>
                      <a:noFill/>
                    </a:lnB>
                    <a:solidFill>
                      <a:srgbClr val="FFFFFF"/>
                    </a:solidFill>
                  </a:tcPr>
                </a:tc>
                <a:tc>
                  <a:txBody>
                    <a:bodyPr/>
                    <a:lstStyle/>
                    <a:p>
                      <a:pPr algn="ctr" rtl="0" fontAlgn="ctr">
                        <a:buNone/>
                      </a:pPr>
                      <a:r>
                        <a:rPr lang="en-US" sz="1000" b="1" i="0" u="none" strike="noStrike">
                          <a:solidFill>
                            <a:srgbClr val="00B050"/>
                          </a:solidFill>
                          <a:effectLst/>
                          <a:latin typeface="Arial" panose="020B0604020202020204" pitchFamily="34" charset="0"/>
                        </a:rPr>
                        <a:t>16.3%</a:t>
                      </a:r>
                    </a:p>
                  </a:txBody>
                  <a:tcPr marL="6051" marR="6051" marT="6051" marB="0" anchor="ctr">
                    <a:lnL>
                      <a:noFill/>
                    </a:lnL>
                    <a:lnR>
                      <a:noFill/>
                    </a:lnR>
                    <a:lnT>
                      <a:noFill/>
                    </a:lnT>
                    <a:lnB>
                      <a:noFill/>
                    </a:lnB>
                    <a:solidFill>
                      <a:srgbClr val="FFFFFF"/>
                    </a:solidFill>
                  </a:tcPr>
                </a:tc>
                <a:tc>
                  <a:txBody>
                    <a:bodyPr/>
                    <a:lstStyle/>
                    <a:p>
                      <a:pPr algn="ctr" rtl="0" fontAlgn="ctr">
                        <a:buNone/>
                      </a:pPr>
                      <a:r>
                        <a:rPr lang="en-US" sz="1000" b="1" i="0" u="none" strike="noStrike">
                          <a:solidFill>
                            <a:srgbClr val="00B050"/>
                          </a:solidFill>
                          <a:effectLst/>
                          <a:latin typeface="Arial" panose="020B0604020202020204" pitchFamily="34" charset="0"/>
                        </a:rPr>
                        <a:t>14.2%</a:t>
                      </a:r>
                    </a:p>
                  </a:txBody>
                  <a:tcPr marL="6051" marR="6051" marT="6051" marB="0" anchor="ctr">
                    <a:lnL>
                      <a:noFill/>
                    </a:lnL>
                    <a:lnR>
                      <a:noFill/>
                    </a:lnR>
                    <a:lnT>
                      <a:noFill/>
                    </a:lnT>
                    <a:lnB>
                      <a:noFill/>
                    </a:lnB>
                    <a:solidFill>
                      <a:srgbClr val="FFFFFF"/>
                    </a:solidFill>
                  </a:tcPr>
                </a:tc>
                <a:extLst>
                  <a:ext uri="{0D108BD9-81ED-4DB2-BD59-A6C34878D82A}">
                    <a16:rowId xmlns:a16="http://schemas.microsoft.com/office/drawing/2014/main" val="3602458138"/>
                  </a:ext>
                </a:extLst>
              </a:tr>
              <a:tr h="175482">
                <a:tc>
                  <a:txBody>
                    <a:bodyPr/>
                    <a:lstStyle/>
                    <a:p>
                      <a:pPr algn="l" rtl="0" fontAlgn="ctr">
                        <a:buNone/>
                      </a:pPr>
                      <a:r>
                        <a:rPr lang="it-IT" sz="1000" b="0" i="0" u="none" strike="noStrike">
                          <a:solidFill>
                            <a:schemeClr val="tx2"/>
                          </a:solidFill>
                          <a:effectLst/>
                          <a:latin typeface="Arial" panose="020B0604020202020204" pitchFamily="34" charset="0"/>
                        </a:rPr>
                        <a:t>ABSA SCI MM Passive Accum E</a:t>
                      </a:r>
                    </a:p>
                  </a:txBody>
                  <a:tcPr marL="6051" marR="6051" marT="6051" marB="0" anchor="ctr">
                    <a:lnL>
                      <a:noFill/>
                    </a:lnL>
                    <a:lnR>
                      <a:noFill/>
                    </a:lnR>
                    <a:lnT>
                      <a:noFill/>
                    </a:lnT>
                    <a:lnB>
                      <a:noFill/>
                    </a:lnB>
                    <a:solidFill>
                      <a:srgbClr val="FFFFFF"/>
                    </a:solidFill>
                  </a:tcPr>
                </a:tc>
                <a:tc>
                  <a:txBody>
                    <a:bodyPr/>
                    <a:lstStyle/>
                    <a:p>
                      <a:pPr algn="ctr" rtl="0" fontAlgn="ctr">
                        <a:buNone/>
                      </a:pPr>
                      <a:r>
                        <a:rPr lang="en-US" sz="1000" b="1" i="0" u="none" strike="noStrike">
                          <a:solidFill>
                            <a:srgbClr val="00B050"/>
                          </a:solidFill>
                          <a:effectLst/>
                          <a:latin typeface="Arial" panose="020B0604020202020204" pitchFamily="34" charset="0"/>
                        </a:rPr>
                        <a:t>1.3%</a:t>
                      </a:r>
                    </a:p>
                  </a:txBody>
                  <a:tcPr marL="6051" marR="6051" marT="6051" marB="0" anchor="ctr">
                    <a:lnL>
                      <a:noFill/>
                    </a:lnL>
                    <a:lnR>
                      <a:noFill/>
                    </a:lnR>
                    <a:lnT>
                      <a:noFill/>
                    </a:lnT>
                    <a:lnB>
                      <a:noFill/>
                    </a:lnB>
                    <a:solidFill>
                      <a:srgbClr val="FFFFFF"/>
                    </a:solidFill>
                  </a:tcPr>
                </a:tc>
                <a:tc>
                  <a:txBody>
                    <a:bodyPr/>
                    <a:lstStyle/>
                    <a:p>
                      <a:pPr algn="ctr" rtl="0" fontAlgn="ctr">
                        <a:buNone/>
                      </a:pPr>
                      <a:r>
                        <a:rPr lang="en-US" sz="1000" b="1" i="0" u="none" strike="noStrike">
                          <a:solidFill>
                            <a:srgbClr val="00B050"/>
                          </a:solidFill>
                          <a:effectLst/>
                          <a:latin typeface="Arial" panose="020B0604020202020204" pitchFamily="34" charset="0"/>
                        </a:rPr>
                        <a:t>4.1%</a:t>
                      </a:r>
                    </a:p>
                  </a:txBody>
                  <a:tcPr marL="6051" marR="6051" marT="6051" marB="0" anchor="ctr">
                    <a:lnL>
                      <a:noFill/>
                    </a:lnL>
                    <a:lnR>
                      <a:noFill/>
                    </a:lnR>
                    <a:lnT>
                      <a:noFill/>
                    </a:lnT>
                    <a:lnB>
                      <a:noFill/>
                    </a:lnB>
                    <a:solidFill>
                      <a:srgbClr val="FFFFFF"/>
                    </a:solidFill>
                  </a:tcPr>
                </a:tc>
                <a:tc>
                  <a:txBody>
                    <a:bodyPr/>
                    <a:lstStyle/>
                    <a:p>
                      <a:pPr algn="ctr" rtl="0" fontAlgn="ctr">
                        <a:buNone/>
                      </a:pPr>
                      <a:r>
                        <a:rPr lang="en-US" sz="1000" b="1" i="0" u="none" strike="noStrike">
                          <a:solidFill>
                            <a:srgbClr val="00B050"/>
                          </a:solidFill>
                          <a:effectLst/>
                          <a:latin typeface="Arial" panose="020B0604020202020204" pitchFamily="34" charset="0"/>
                        </a:rPr>
                        <a:t>18.5%</a:t>
                      </a:r>
                    </a:p>
                  </a:txBody>
                  <a:tcPr marL="6051" marR="6051" marT="6051" marB="0" anchor="ctr">
                    <a:lnL>
                      <a:noFill/>
                    </a:lnL>
                    <a:lnR>
                      <a:noFill/>
                    </a:lnR>
                    <a:lnT>
                      <a:noFill/>
                    </a:lnT>
                    <a:lnB>
                      <a:noFill/>
                    </a:lnB>
                    <a:solidFill>
                      <a:srgbClr val="FFFFFF"/>
                    </a:solidFill>
                  </a:tcPr>
                </a:tc>
                <a:tc>
                  <a:txBody>
                    <a:bodyPr/>
                    <a:lstStyle/>
                    <a:p>
                      <a:pPr algn="ctr" rtl="0" fontAlgn="ctr">
                        <a:buNone/>
                      </a:pPr>
                      <a:r>
                        <a:rPr lang="en-US" sz="1000" b="1" i="0" u="none" strike="noStrike">
                          <a:solidFill>
                            <a:srgbClr val="00B050"/>
                          </a:solidFill>
                          <a:effectLst/>
                          <a:latin typeface="Arial" panose="020B0604020202020204" pitchFamily="34" charset="0"/>
                        </a:rPr>
                        <a:t>15.6%</a:t>
                      </a:r>
                    </a:p>
                  </a:txBody>
                  <a:tcPr marL="6051" marR="6051" marT="6051" marB="0" anchor="ctr">
                    <a:lnL>
                      <a:noFill/>
                    </a:lnL>
                    <a:lnR>
                      <a:noFill/>
                    </a:lnR>
                    <a:lnT>
                      <a:noFill/>
                    </a:lnT>
                    <a:lnB>
                      <a:noFill/>
                    </a:lnB>
                    <a:solidFill>
                      <a:srgbClr val="FFFFFF"/>
                    </a:solidFill>
                  </a:tcPr>
                </a:tc>
                <a:tc>
                  <a:txBody>
                    <a:bodyPr/>
                    <a:lstStyle/>
                    <a:p>
                      <a:pPr algn="ctr" rtl="0" fontAlgn="ctr">
                        <a:buNone/>
                      </a:pPr>
                      <a:r>
                        <a:rPr lang="en-US" sz="1000" b="1" i="0" u="none" strike="noStrike">
                          <a:solidFill>
                            <a:srgbClr val="00B050"/>
                          </a:solidFill>
                          <a:effectLst/>
                          <a:latin typeface="Arial" panose="020B0604020202020204" pitchFamily="34" charset="0"/>
                        </a:rPr>
                        <a:t>13.3%</a:t>
                      </a:r>
                    </a:p>
                  </a:txBody>
                  <a:tcPr marL="6051" marR="6051" marT="6051" marB="0" anchor="ctr">
                    <a:lnL>
                      <a:noFill/>
                    </a:lnL>
                    <a:lnR>
                      <a:noFill/>
                    </a:lnR>
                    <a:lnT>
                      <a:noFill/>
                    </a:lnT>
                    <a:lnB>
                      <a:noFill/>
                    </a:lnB>
                    <a:solidFill>
                      <a:srgbClr val="FFFFFF"/>
                    </a:solidFill>
                  </a:tcPr>
                </a:tc>
                <a:extLst>
                  <a:ext uri="{0D108BD9-81ED-4DB2-BD59-A6C34878D82A}">
                    <a16:rowId xmlns:a16="http://schemas.microsoft.com/office/drawing/2014/main" val="1857085583"/>
                  </a:ext>
                </a:extLst>
              </a:tr>
              <a:tr h="169431">
                <a:tc>
                  <a:txBody>
                    <a:bodyPr/>
                    <a:lstStyle/>
                    <a:p>
                      <a:pPr algn="l" rtl="0" fontAlgn="ctr">
                        <a:buNone/>
                      </a:pPr>
                      <a:r>
                        <a:rPr lang="it-IT" sz="1000" b="0" i="0" u="none" strike="noStrike">
                          <a:solidFill>
                            <a:schemeClr val="tx2"/>
                          </a:solidFill>
                          <a:effectLst/>
                          <a:latin typeface="Arial" panose="020B0604020202020204" pitchFamily="34" charset="0"/>
                        </a:rPr>
                        <a:t>ABSA SCI MM Passive Preserver E</a:t>
                      </a:r>
                    </a:p>
                  </a:txBody>
                  <a:tcPr marL="6051" marR="6051" marT="6051" marB="0" anchor="ctr">
                    <a:lnL>
                      <a:noFill/>
                    </a:lnL>
                    <a:lnR>
                      <a:noFill/>
                    </a:lnR>
                    <a:lnT>
                      <a:noFill/>
                    </a:lnT>
                    <a:lnB>
                      <a:noFill/>
                    </a:lnB>
                    <a:solidFill>
                      <a:srgbClr val="FFFFFF"/>
                    </a:solidFill>
                  </a:tcPr>
                </a:tc>
                <a:tc>
                  <a:txBody>
                    <a:bodyPr/>
                    <a:lstStyle/>
                    <a:p>
                      <a:pPr algn="ctr" rtl="0" fontAlgn="ctr">
                        <a:buNone/>
                      </a:pPr>
                      <a:r>
                        <a:rPr lang="en-US" sz="1000" b="1" i="0" u="none" strike="noStrike">
                          <a:solidFill>
                            <a:srgbClr val="00B050"/>
                          </a:solidFill>
                          <a:effectLst/>
                          <a:latin typeface="Arial" panose="020B0604020202020204" pitchFamily="34" charset="0"/>
                        </a:rPr>
                        <a:t>1.6%</a:t>
                      </a:r>
                    </a:p>
                  </a:txBody>
                  <a:tcPr marL="6051" marR="6051" marT="6051" marB="0" anchor="ctr">
                    <a:lnL>
                      <a:noFill/>
                    </a:lnL>
                    <a:lnR>
                      <a:noFill/>
                    </a:lnR>
                    <a:lnT>
                      <a:noFill/>
                    </a:lnT>
                    <a:lnB>
                      <a:noFill/>
                    </a:lnB>
                    <a:solidFill>
                      <a:srgbClr val="FFFFFF"/>
                    </a:solidFill>
                  </a:tcPr>
                </a:tc>
                <a:tc>
                  <a:txBody>
                    <a:bodyPr/>
                    <a:lstStyle/>
                    <a:p>
                      <a:pPr algn="ctr" rtl="0" fontAlgn="ctr">
                        <a:buNone/>
                      </a:pPr>
                      <a:r>
                        <a:rPr lang="en-US" sz="1000" b="1" i="0" u="none" strike="noStrike">
                          <a:solidFill>
                            <a:srgbClr val="00B050"/>
                          </a:solidFill>
                          <a:effectLst/>
                          <a:latin typeface="Arial" panose="020B0604020202020204" pitchFamily="34" charset="0"/>
                        </a:rPr>
                        <a:t>3.9%</a:t>
                      </a:r>
                    </a:p>
                  </a:txBody>
                  <a:tcPr marL="6051" marR="6051" marT="6051" marB="0" anchor="ctr">
                    <a:lnL>
                      <a:noFill/>
                    </a:lnL>
                    <a:lnR>
                      <a:noFill/>
                    </a:lnR>
                    <a:lnT>
                      <a:noFill/>
                    </a:lnT>
                    <a:lnB>
                      <a:noFill/>
                    </a:lnB>
                    <a:solidFill>
                      <a:srgbClr val="FFFFFF"/>
                    </a:solidFill>
                  </a:tcPr>
                </a:tc>
                <a:tc>
                  <a:txBody>
                    <a:bodyPr/>
                    <a:lstStyle/>
                    <a:p>
                      <a:pPr algn="ctr" rtl="0" fontAlgn="ctr">
                        <a:buNone/>
                      </a:pPr>
                      <a:r>
                        <a:rPr lang="en-US" sz="1000" b="1" i="0" u="none" strike="noStrike">
                          <a:solidFill>
                            <a:srgbClr val="00B050"/>
                          </a:solidFill>
                          <a:effectLst/>
                          <a:latin typeface="Arial" panose="020B0604020202020204" pitchFamily="34" charset="0"/>
                        </a:rPr>
                        <a:t>17.8%</a:t>
                      </a:r>
                    </a:p>
                  </a:txBody>
                  <a:tcPr marL="6051" marR="6051" marT="6051" marB="0" anchor="ctr">
                    <a:lnL>
                      <a:noFill/>
                    </a:lnL>
                    <a:lnR>
                      <a:noFill/>
                    </a:lnR>
                    <a:lnT>
                      <a:noFill/>
                    </a:lnT>
                    <a:lnB>
                      <a:noFill/>
                    </a:lnB>
                    <a:solidFill>
                      <a:srgbClr val="FFFFFF"/>
                    </a:solidFill>
                  </a:tcPr>
                </a:tc>
                <a:tc>
                  <a:txBody>
                    <a:bodyPr/>
                    <a:lstStyle/>
                    <a:p>
                      <a:pPr algn="ctr" rtl="0" fontAlgn="ctr">
                        <a:buNone/>
                      </a:pPr>
                      <a:r>
                        <a:rPr lang="en-US" sz="1000" b="1" i="0" u="none" strike="noStrike">
                          <a:solidFill>
                            <a:srgbClr val="00B050"/>
                          </a:solidFill>
                          <a:effectLst/>
                          <a:latin typeface="Arial" panose="020B0604020202020204" pitchFamily="34" charset="0"/>
                        </a:rPr>
                        <a:t>14.3%</a:t>
                      </a:r>
                    </a:p>
                  </a:txBody>
                  <a:tcPr marL="6051" marR="6051" marT="6051" marB="0" anchor="ctr">
                    <a:lnL>
                      <a:noFill/>
                    </a:lnL>
                    <a:lnR>
                      <a:noFill/>
                    </a:lnR>
                    <a:lnT>
                      <a:noFill/>
                    </a:lnT>
                    <a:lnB>
                      <a:noFill/>
                    </a:lnB>
                    <a:solidFill>
                      <a:srgbClr val="FFFFFF"/>
                    </a:solidFill>
                  </a:tcPr>
                </a:tc>
                <a:tc>
                  <a:txBody>
                    <a:bodyPr/>
                    <a:lstStyle/>
                    <a:p>
                      <a:pPr algn="ctr" rtl="0" fontAlgn="ctr">
                        <a:buNone/>
                      </a:pPr>
                      <a:r>
                        <a:rPr lang="en-US" sz="1000" b="1" i="0" u="none" strike="noStrike">
                          <a:solidFill>
                            <a:srgbClr val="00B050"/>
                          </a:solidFill>
                          <a:effectLst/>
                          <a:latin typeface="Arial" panose="020B0604020202020204" pitchFamily="34" charset="0"/>
                        </a:rPr>
                        <a:t>12.0%</a:t>
                      </a:r>
                    </a:p>
                  </a:txBody>
                  <a:tcPr marL="6051" marR="6051" marT="6051" marB="0" anchor="ctr">
                    <a:lnL>
                      <a:noFill/>
                    </a:lnL>
                    <a:lnR>
                      <a:noFill/>
                    </a:lnR>
                    <a:lnT>
                      <a:noFill/>
                    </a:lnT>
                    <a:lnB>
                      <a:noFill/>
                    </a:lnB>
                    <a:solidFill>
                      <a:srgbClr val="FFFFFF"/>
                    </a:solidFill>
                  </a:tcPr>
                </a:tc>
                <a:extLst>
                  <a:ext uri="{0D108BD9-81ED-4DB2-BD59-A6C34878D82A}">
                    <a16:rowId xmlns:a16="http://schemas.microsoft.com/office/drawing/2014/main" val="1601316384"/>
                  </a:ext>
                </a:extLst>
              </a:tr>
              <a:tr h="163380">
                <a:tc>
                  <a:txBody>
                    <a:bodyPr/>
                    <a:lstStyle/>
                    <a:p>
                      <a:pPr algn="l" rtl="0" fontAlgn="ctr">
                        <a:buNone/>
                      </a:pPr>
                      <a:r>
                        <a:rPr lang="en-US" sz="1000" b="1" i="0" u="none" strike="noStrike">
                          <a:solidFill>
                            <a:srgbClr val="FFFFFF"/>
                          </a:solidFill>
                          <a:effectLst/>
                          <a:latin typeface="Arial" panose="020B0604020202020204" pitchFamily="34" charset="0"/>
                        </a:rPr>
                        <a:t>Core Funds</a:t>
                      </a:r>
                    </a:p>
                  </a:txBody>
                  <a:tcPr marL="6051" marR="6051" marT="6051" marB="0" anchor="ctr">
                    <a:lnL>
                      <a:noFill/>
                    </a:lnL>
                    <a:lnR>
                      <a:noFill/>
                    </a:lnR>
                    <a:lnT>
                      <a:noFill/>
                    </a:lnT>
                    <a:lnB>
                      <a:noFill/>
                    </a:lnB>
                    <a:solidFill>
                      <a:srgbClr val="DC0037"/>
                    </a:solidFill>
                  </a:tcPr>
                </a:tc>
                <a:tc gridSpan="5">
                  <a:txBody>
                    <a:bodyPr/>
                    <a:lstStyle/>
                    <a:p>
                      <a:pPr algn="ctr" rtl="0" fontAlgn="ctr">
                        <a:buNone/>
                      </a:pPr>
                      <a:r>
                        <a:rPr lang="en-US" sz="1000" b="1" i="0" u="none" strike="noStrike">
                          <a:solidFill>
                            <a:srgbClr val="FFFFFF"/>
                          </a:solidFill>
                          <a:effectLst/>
                          <a:latin typeface="Arial" panose="020B0604020202020204" pitchFamily="34" charset="0"/>
                        </a:rPr>
                        <a:t> </a:t>
                      </a:r>
                    </a:p>
                  </a:txBody>
                  <a:tcPr marL="6051" marR="6051" marT="6051" marB="0" anchor="ctr">
                    <a:lnL>
                      <a:noFill/>
                    </a:lnL>
                    <a:lnR>
                      <a:noFill/>
                    </a:lnR>
                    <a:lnT>
                      <a:noFill/>
                    </a:lnT>
                    <a:lnB>
                      <a:noFill/>
                    </a:lnB>
                    <a:solidFill>
                      <a:srgbClr val="DC0037"/>
                    </a:solidFill>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val="912351646"/>
                  </a:ext>
                </a:extLst>
              </a:tr>
              <a:tr h="169431">
                <a:tc>
                  <a:txBody>
                    <a:bodyPr/>
                    <a:lstStyle/>
                    <a:p>
                      <a:pPr algn="l" rtl="0" fontAlgn="ctr">
                        <a:buNone/>
                      </a:pPr>
                      <a:r>
                        <a:rPr lang="en-US" sz="1000" b="0" i="0" u="none" strike="noStrike">
                          <a:solidFill>
                            <a:schemeClr val="tx2"/>
                          </a:solidFill>
                          <a:effectLst/>
                          <a:latin typeface="Arial" panose="020B0604020202020204" pitchFamily="34" charset="0"/>
                        </a:rPr>
                        <a:t>ABSA SCI MM Core Growth C</a:t>
                      </a:r>
                    </a:p>
                  </a:txBody>
                  <a:tcPr marL="6051" marR="6051" marT="6051" marB="0" anchor="ctr">
                    <a:lnL>
                      <a:noFill/>
                    </a:lnL>
                    <a:lnR>
                      <a:noFill/>
                    </a:lnR>
                    <a:lnT>
                      <a:noFill/>
                    </a:lnT>
                    <a:lnB>
                      <a:noFill/>
                    </a:lnB>
                    <a:solidFill>
                      <a:srgbClr val="FFFFFF"/>
                    </a:solidFill>
                  </a:tcPr>
                </a:tc>
                <a:tc>
                  <a:txBody>
                    <a:bodyPr/>
                    <a:lstStyle/>
                    <a:p>
                      <a:pPr algn="ctr" rtl="0" fontAlgn="ctr">
                        <a:buNone/>
                      </a:pPr>
                      <a:r>
                        <a:rPr lang="en-US" sz="1000" b="1" i="0" u="none" strike="noStrike">
                          <a:solidFill>
                            <a:srgbClr val="ED7D31"/>
                          </a:solidFill>
                          <a:effectLst/>
                          <a:latin typeface="Arial" panose="020B0604020202020204" pitchFamily="34" charset="0"/>
                        </a:rPr>
                        <a:t>0.1%</a:t>
                      </a:r>
                    </a:p>
                  </a:txBody>
                  <a:tcPr marL="6051" marR="6051" marT="6051" marB="0" anchor="ctr">
                    <a:lnL>
                      <a:noFill/>
                    </a:lnL>
                    <a:lnR>
                      <a:noFill/>
                    </a:lnR>
                    <a:lnT>
                      <a:noFill/>
                    </a:lnT>
                    <a:lnB>
                      <a:noFill/>
                    </a:lnB>
                    <a:solidFill>
                      <a:srgbClr val="FFFFFF"/>
                    </a:solidFill>
                  </a:tcPr>
                </a:tc>
                <a:tc>
                  <a:txBody>
                    <a:bodyPr/>
                    <a:lstStyle/>
                    <a:p>
                      <a:pPr algn="ctr" rtl="0" fontAlgn="ctr">
                        <a:buNone/>
                      </a:pPr>
                      <a:r>
                        <a:rPr lang="en-US" sz="1000" b="1" i="0" u="none" strike="noStrike">
                          <a:solidFill>
                            <a:srgbClr val="ED7D31"/>
                          </a:solidFill>
                          <a:effectLst/>
                          <a:latin typeface="Arial" panose="020B0604020202020204" pitchFamily="34" charset="0"/>
                        </a:rPr>
                        <a:t>2.1%</a:t>
                      </a:r>
                    </a:p>
                  </a:txBody>
                  <a:tcPr marL="6051" marR="6051" marT="6051" marB="0" anchor="ctr">
                    <a:lnL>
                      <a:noFill/>
                    </a:lnL>
                    <a:lnR>
                      <a:noFill/>
                    </a:lnR>
                    <a:lnT>
                      <a:noFill/>
                    </a:lnT>
                    <a:lnB>
                      <a:noFill/>
                    </a:lnB>
                    <a:solidFill>
                      <a:srgbClr val="FFFFFF"/>
                    </a:solidFill>
                  </a:tcPr>
                </a:tc>
                <a:tc>
                  <a:txBody>
                    <a:bodyPr/>
                    <a:lstStyle/>
                    <a:p>
                      <a:pPr algn="ctr" rtl="0" fontAlgn="ctr">
                        <a:buNone/>
                      </a:pPr>
                      <a:r>
                        <a:rPr lang="en-US" sz="1000" b="1" i="0" u="none" strike="noStrike">
                          <a:solidFill>
                            <a:srgbClr val="00B050"/>
                          </a:solidFill>
                          <a:effectLst/>
                          <a:latin typeface="Arial" panose="020B0604020202020204" pitchFamily="34" charset="0"/>
                        </a:rPr>
                        <a:t>14.2%</a:t>
                      </a:r>
                    </a:p>
                  </a:txBody>
                  <a:tcPr marL="6051" marR="6051" marT="6051" marB="0" anchor="ctr">
                    <a:lnL>
                      <a:noFill/>
                    </a:lnL>
                    <a:lnR>
                      <a:noFill/>
                    </a:lnR>
                    <a:lnT>
                      <a:noFill/>
                    </a:lnT>
                    <a:lnB>
                      <a:noFill/>
                    </a:lnB>
                    <a:solidFill>
                      <a:srgbClr val="FFFFFF"/>
                    </a:solidFill>
                  </a:tcPr>
                </a:tc>
                <a:tc>
                  <a:txBody>
                    <a:bodyPr/>
                    <a:lstStyle/>
                    <a:p>
                      <a:pPr algn="ctr" rtl="0" fontAlgn="ctr">
                        <a:buNone/>
                      </a:pPr>
                      <a:r>
                        <a:rPr lang="en-US" sz="1000" b="1" i="0" u="none" strike="noStrike">
                          <a:solidFill>
                            <a:srgbClr val="00B050"/>
                          </a:solidFill>
                          <a:effectLst/>
                          <a:latin typeface="Arial" panose="020B0604020202020204" pitchFamily="34" charset="0"/>
                        </a:rPr>
                        <a:t>12.6%</a:t>
                      </a:r>
                    </a:p>
                  </a:txBody>
                  <a:tcPr marL="6051" marR="6051" marT="6051" marB="0" anchor="ctr">
                    <a:lnL>
                      <a:noFill/>
                    </a:lnL>
                    <a:lnR>
                      <a:noFill/>
                    </a:lnR>
                    <a:lnT>
                      <a:noFill/>
                    </a:lnT>
                    <a:lnB>
                      <a:noFill/>
                    </a:lnB>
                    <a:solidFill>
                      <a:srgbClr val="FFFFFF"/>
                    </a:solidFill>
                  </a:tcPr>
                </a:tc>
                <a:tc>
                  <a:txBody>
                    <a:bodyPr/>
                    <a:lstStyle/>
                    <a:p>
                      <a:pPr algn="ctr" rtl="0" fontAlgn="ctr">
                        <a:buNone/>
                      </a:pPr>
                      <a:r>
                        <a:rPr lang="en-US" sz="1000" b="1" i="0" u="none" strike="noStrike">
                          <a:solidFill>
                            <a:srgbClr val="00B050"/>
                          </a:solidFill>
                          <a:effectLst/>
                          <a:latin typeface="Arial" panose="020B0604020202020204" pitchFamily="34" charset="0"/>
                        </a:rPr>
                        <a:t>11.1%</a:t>
                      </a:r>
                    </a:p>
                  </a:txBody>
                  <a:tcPr marL="6051" marR="6051" marT="6051" marB="0" anchor="ctr">
                    <a:lnL>
                      <a:noFill/>
                    </a:lnL>
                    <a:lnR>
                      <a:noFill/>
                    </a:lnR>
                    <a:lnT>
                      <a:noFill/>
                    </a:lnT>
                    <a:lnB>
                      <a:noFill/>
                    </a:lnB>
                    <a:solidFill>
                      <a:srgbClr val="FFFFFF"/>
                    </a:solidFill>
                  </a:tcPr>
                </a:tc>
                <a:extLst>
                  <a:ext uri="{0D108BD9-81ED-4DB2-BD59-A6C34878D82A}">
                    <a16:rowId xmlns:a16="http://schemas.microsoft.com/office/drawing/2014/main" val="2799150453"/>
                  </a:ext>
                </a:extLst>
              </a:tr>
              <a:tr h="175482">
                <a:tc>
                  <a:txBody>
                    <a:bodyPr/>
                    <a:lstStyle/>
                    <a:p>
                      <a:pPr algn="l" rtl="0" fontAlgn="ctr">
                        <a:buNone/>
                      </a:pPr>
                      <a:r>
                        <a:rPr lang="en-US" sz="1000" b="0" i="0" u="none" strike="noStrike">
                          <a:solidFill>
                            <a:schemeClr val="tx2"/>
                          </a:solidFill>
                          <a:effectLst/>
                          <a:latin typeface="Arial" panose="020B0604020202020204" pitchFamily="34" charset="0"/>
                        </a:rPr>
                        <a:t>ABSA SCI MM Core Accumulation C</a:t>
                      </a:r>
                    </a:p>
                  </a:txBody>
                  <a:tcPr marL="6051" marR="6051" marT="6051" marB="0" anchor="ctr">
                    <a:lnL>
                      <a:noFill/>
                    </a:lnL>
                    <a:lnR>
                      <a:noFill/>
                    </a:lnR>
                    <a:lnT>
                      <a:noFill/>
                    </a:lnT>
                    <a:lnB>
                      <a:noFill/>
                    </a:lnB>
                    <a:solidFill>
                      <a:srgbClr val="FFFFFF"/>
                    </a:solidFill>
                  </a:tcPr>
                </a:tc>
                <a:tc>
                  <a:txBody>
                    <a:bodyPr/>
                    <a:lstStyle/>
                    <a:p>
                      <a:pPr algn="ctr" rtl="0" fontAlgn="ctr">
                        <a:buNone/>
                      </a:pPr>
                      <a:r>
                        <a:rPr lang="en-US" sz="1000" b="1" i="0" u="none" strike="noStrike">
                          <a:solidFill>
                            <a:srgbClr val="ED7D31"/>
                          </a:solidFill>
                          <a:effectLst/>
                          <a:latin typeface="Arial" panose="020B0604020202020204" pitchFamily="34" charset="0"/>
                        </a:rPr>
                        <a:t>0.5%</a:t>
                      </a:r>
                    </a:p>
                  </a:txBody>
                  <a:tcPr marL="6051" marR="6051" marT="6051" marB="0" anchor="ctr">
                    <a:lnL>
                      <a:noFill/>
                    </a:lnL>
                    <a:lnR>
                      <a:noFill/>
                    </a:lnR>
                    <a:lnT>
                      <a:noFill/>
                    </a:lnT>
                    <a:lnB>
                      <a:noFill/>
                    </a:lnB>
                    <a:solidFill>
                      <a:srgbClr val="FFFFFF"/>
                    </a:solidFill>
                  </a:tcPr>
                </a:tc>
                <a:tc>
                  <a:txBody>
                    <a:bodyPr/>
                    <a:lstStyle/>
                    <a:p>
                      <a:pPr algn="ctr" rtl="0" fontAlgn="ctr">
                        <a:buNone/>
                      </a:pPr>
                      <a:r>
                        <a:rPr lang="en-US" sz="1000" b="1" i="0" u="none" strike="noStrike">
                          <a:solidFill>
                            <a:srgbClr val="C00000"/>
                          </a:solidFill>
                          <a:effectLst/>
                          <a:latin typeface="Arial" panose="020B0604020202020204" pitchFamily="34" charset="0"/>
                        </a:rPr>
                        <a:t>1.4%</a:t>
                      </a:r>
                    </a:p>
                  </a:txBody>
                  <a:tcPr marL="6051" marR="6051" marT="6051" marB="0" anchor="ctr">
                    <a:lnL>
                      <a:noFill/>
                    </a:lnL>
                    <a:lnR>
                      <a:noFill/>
                    </a:lnR>
                    <a:lnT>
                      <a:noFill/>
                    </a:lnT>
                    <a:lnB>
                      <a:noFill/>
                    </a:lnB>
                    <a:solidFill>
                      <a:srgbClr val="FFFFFF"/>
                    </a:solidFill>
                  </a:tcPr>
                </a:tc>
                <a:tc>
                  <a:txBody>
                    <a:bodyPr/>
                    <a:lstStyle/>
                    <a:p>
                      <a:pPr algn="ctr" rtl="0" fontAlgn="ctr">
                        <a:buNone/>
                      </a:pPr>
                      <a:r>
                        <a:rPr lang="en-US" sz="1000" b="1" i="0" u="none" strike="noStrike">
                          <a:solidFill>
                            <a:srgbClr val="00B050"/>
                          </a:solidFill>
                          <a:effectLst/>
                          <a:latin typeface="Arial" panose="020B0604020202020204" pitchFamily="34" charset="0"/>
                        </a:rPr>
                        <a:t>13.6%</a:t>
                      </a:r>
                    </a:p>
                  </a:txBody>
                  <a:tcPr marL="6051" marR="6051" marT="6051" marB="0" anchor="ctr">
                    <a:lnL>
                      <a:noFill/>
                    </a:lnL>
                    <a:lnR>
                      <a:noFill/>
                    </a:lnR>
                    <a:lnT>
                      <a:noFill/>
                    </a:lnT>
                    <a:lnB>
                      <a:noFill/>
                    </a:lnB>
                    <a:solidFill>
                      <a:srgbClr val="FFFFFF"/>
                    </a:solidFill>
                  </a:tcPr>
                </a:tc>
                <a:tc>
                  <a:txBody>
                    <a:bodyPr/>
                    <a:lstStyle/>
                    <a:p>
                      <a:pPr algn="ctr" rtl="0" fontAlgn="ctr">
                        <a:buNone/>
                      </a:pPr>
                      <a:r>
                        <a:rPr lang="en-US" sz="1000" b="1" i="0" u="none" strike="noStrike">
                          <a:solidFill>
                            <a:srgbClr val="00B050"/>
                          </a:solidFill>
                          <a:effectLst/>
                          <a:latin typeface="Arial" panose="020B0604020202020204" pitchFamily="34" charset="0"/>
                        </a:rPr>
                        <a:t>12.6%</a:t>
                      </a:r>
                    </a:p>
                  </a:txBody>
                  <a:tcPr marL="6051" marR="6051" marT="6051" marB="0" anchor="ctr">
                    <a:lnL>
                      <a:noFill/>
                    </a:lnL>
                    <a:lnR>
                      <a:noFill/>
                    </a:lnR>
                    <a:lnT>
                      <a:noFill/>
                    </a:lnT>
                    <a:lnB>
                      <a:noFill/>
                    </a:lnB>
                    <a:solidFill>
                      <a:srgbClr val="FFFFFF"/>
                    </a:solidFill>
                  </a:tcPr>
                </a:tc>
                <a:tc>
                  <a:txBody>
                    <a:bodyPr/>
                    <a:lstStyle/>
                    <a:p>
                      <a:pPr algn="ctr" rtl="0" fontAlgn="ctr">
                        <a:buNone/>
                      </a:pPr>
                      <a:r>
                        <a:rPr lang="en-US" sz="1000" b="1" i="0" u="none" strike="noStrike">
                          <a:solidFill>
                            <a:srgbClr val="00B050"/>
                          </a:solidFill>
                          <a:effectLst/>
                          <a:latin typeface="Arial" panose="020B0604020202020204" pitchFamily="34" charset="0"/>
                        </a:rPr>
                        <a:t>10.9%</a:t>
                      </a:r>
                    </a:p>
                  </a:txBody>
                  <a:tcPr marL="6051" marR="6051" marT="6051" marB="0" anchor="ctr">
                    <a:lnL>
                      <a:noFill/>
                    </a:lnL>
                    <a:lnR>
                      <a:noFill/>
                    </a:lnR>
                    <a:lnT>
                      <a:noFill/>
                    </a:lnT>
                    <a:lnB>
                      <a:noFill/>
                    </a:lnB>
                    <a:solidFill>
                      <a:srgbClr val="FFFFFF"/>
                    </a:solidFill>
                  </a:tcPr>
                </a:tc>
                <a:extLst>
                  <a:ext uri="{0D108BD9-81ED-4DB2-BD59-A6C34878D82A}">
                    <a16:rowId xmlns:a16="http://schemas.microsoft.com/office/drawing/2014/main" val="1090649332"/>
                  </a:ext>
                </a:extLst>
              </a:tr>
              <a:tr h="169431">
                <a:tc>
                  <a:txBody>
                    <a:bodyPr/>
                    <a:lstStyle/>
                    <a:p>
                      <a:pPr algn="l" rtl="0" fontAlgn="ctr">
                        <a:buNone/>
                      </a:pPr>
                      <a:r>
                        <a:rPr lang="it-IT" sz="1000" b="0" i="0" u="none" strike="noStrike">
                          <a:solidFill>
                            <a:schemeClr val="tx2"/>
                          </a:solidFill>
                          <a:effectLst/>
                          <a:latin typeface="Arial" panose="020B0604020202020204" pitchFamily="34" charset="0"/>
                        </a:rPr>
                        <a:t>ABSA SCI MM Core Preserver C</a:t>
                      </a:r>
                    </a:p>
                  </a:txBody>
                  <a:tcPr marL="6051" marR="6051" marT="6051" marB="0" anchor="ctr">
                    <a:lnL>
                      <a:noFill/>
                    </a:lnL>
                    <a:lnR>
                      <a:noFill/>
                    </a:lnR>
                    <a:lnT>
                      <a:noFill/>
                    </a:lnT>
                    <a:lnB>
                      <a:noFill/>
                    </a:lnB>
                    <a:solidFill>
                      <a:srgbClr val="FFFFFF"/>
                    </a:solidFill>
                  </a:tcPr>
                </a:tc>
                <a:tc>
                  <a:txBody>
                    <a:bodyPr/>
                    <a:lstStyle/>
                    <a:p>
                      <a:pPr algn="ctr" rtl="0" fontAlgn="ctr">
                        <a:buNone/>
                      </a:pPr>
                      <a:r>
                        <a:rPr lang="en-US" sz="1000" b="1" i="0" u="none" strike="noStrike">
                          <a:solidFill>
                            <a:srgbClr val="00B050"/>
                          </a:solidFill>
                          <a:effectLst/>
                          <a:latin typeface="Arial" panose="020B0604020202020204" pitchFamily="34" charset="0"/>
                        </a:rPr>
                        <a:t>0.9%</a:t>
                      </a:r>
                    </a:p>
                  </a:txBody>
                  <a:tcPr marL="6051" marR="6051" marT="6051" marB="0" anchor="ctr">
                    <a:lnL>
                      <a:noFill/>
                    </a:lnL>
                    <a:lnR>
                      <a:noFill/>
                    </a:lnR>
                    <a:lnT>
                      <a:noFill/>
                    </a:lnT>
                    <a:lnB>
                      <a:noFill/>
                    </a:lnB>
                    <a:solidFill>
                      <a:srgbClr val="FFFFFF"/>
                    </a:solidFill>
                  </a:tcPr>
                </a:tc>
                <a:tc>
                  <a:txBody>
                    <a:bodyPr/>
                    <a:lstStyle/>
                    <a:p>
                      <a:pPr algn="ctr" rtl="0" fontAlgn="ctr">
                        <a:buNone/>
                      </a:pPr>
                      <a:r>
                        <a:rPr lang="en-US" sz="1000" b="1" i="0" u="none" strike="noStrike">
                          <a:solidFill>
                            <a:srgbClr val="C00000"/>
                          </a:solidFill>
                          <a:effectLst/>
                          <a:latin typeface="Arial" panose="020B0604020202020204" pitchFamily="34" charset="0"/>
                        </a:rPr>
                        <a:t>1.5%</a:t>
                      </a:r>
                    </a:p>
                  </a:txBody>
                  <a:tcPr marL="6051" marR="6051" marT="6051" marB="0" anchor="ctr">
                    <a:lnL>
                      <a:noFill/>
                    </a:lnL>
                    <a:lnR>
                      <a:noFill/>
                    </a:lnR>
                    <a:lnT>
                      <a:noFill/>
                    </a:lnT>
                    <a:lnB>
                      <a:noFill/>
                    </a:lnB>
                    <a:solidFill>
                      <a:srgbClr val="FFFFFF"/>
                    </a:solidFill>
                  </a:tcPr>
                </a:tc>
                <a:tc>
                  <a:txBody>
                    <a:bodyPr/>
                    <a:lstStyle/>
                    <a:p>
                      <a:pPr algn="ctr" rtl="0" fontAlgn="ctr">
                        <a:buNone/>
                      </a:pPr>
                      <a:r>
                        <a:rPr lang="en-US" sz="1000" b="1" i="0" u="none" strike="noStrike">
                          <a:solidFill>
                            <a:srgbClr val="00B050"/>
                          </a:solidFill>
                          <a:effectLst/>
                          <a:latin typeface="Arial" panose="020B0604020202020204" pitchFamily="34" charset="0"/>
                        </a:rPr>
                        <a:t>13.4%</a:t>
                      </a:r>
                    </a:p>
                  </a:txBody>
                  <a:tcPr marL="6051" marR="6051" marT="6051" marB="0" anchor="ctr">
                    <a:lnL>
                      <a:noFill/>
                    </a:lnL>
                    <a:lnR>
                      <a:noFill/>
                    </a:lnR>
                    <a:lnT>
                      <a:noFill/>
                    </a:lnT>
                    <a:lnB>
                      <a:noFill/>
                    </a:lnB>
                    <a:solidFill>
                      <a:srgbClr val="FFFFFF"/>
                    </a:solidFill>
                  </a:tcPr>
                </a:tc>
                <a:tc>
                  <a:txBody>
                    <a:bodyPr/>
                    <a:lstStyle/>
                    <a:p>
                      <a:pPr algn="ctr" rtl="0" fontAlgn="ctr">
                        <a:buNone/>
                      </a:pPr>
                      <a:r>
                        <a:rPr lang="en-US" sz="1000" b="1" i="0" u="none" strike="noStrike">
                          <a:solidFill>
                            <a:srgbClr val="00B050"/>
                          </a:solidFill>
                          <a:effectLst/>
                          <a:latin typeface="Arial" panose="020B0604020202020204" pitchFamily="34" charset="0"/>
                        </a:rPr>
                        <a:t>11.9%</a:t>
                      </a:r>
                    </a:p>
                  </a:txBody>
                  <a:tcPr marL="6051" marR="6051" marT="6051" marB="0" anchor="ctr">
                    <a:lnL>
                      <a:noFill/>
                    </a:lnL>
                    <a:lnR>
                      <a:noFill/>
                    </a:lnR>
                    <a:lnT>
                      <a:noFill/>
                    </a:lnT>
                    <a:lnB>
                      <a:noFill/>
                    </a:lnB>
                    <a:solidFill>
                      <a:srgbClr val="FFFFFF"/>
                    </a:solidFill>
                  </a:tcPr>
                </a:tc>
                <a:tc>
                  <a:txBody>
                    <a:bodyPr/>
                    <a:lstStyle/>
                    <a:p>
                      <a:pPr algn="ctr" rtl="0" fontAlgn="ctr">
                        <a:buNone/>
                      </a:pPr>
                      <a:r>
                        <a:rPr lang="en-US" sz="1000" b="1" i="0" u="none" strike="noStrike">
                          <a:solidFill>
                            <a:srgbClr val="00B050"/>
                          </a:solidFill>
                          <a:effectLst/>
                          <a:latin typeface="Arial" panose="020B0604020202020204" pitchFamily="34" charset="0"/>
                        </a:rPr>
                        <a:t>10.1%</a:t>
                      </a:r>
                    </a:p>
                  </a:txBody>
                  <a:tcPr marL="6051" marR="6051" marT="6051" marB="0" anchor="ctr">
                    <a:lnL>
                      <a:noFill/>
                    </a:lnL>
                    <a:lnR>
                      <a:noFill/>
                    </a:lnR>
                    <a:lnT>
                      <a:noFill/>
                    </a:lnT>
                    <a:lnB>
                      <a:noFill/>
                    </a:lnB>
                    <a:solidFill>
                      <a:srgbClr val="FFFFFF"/>
                    </a:solidFill>
                  </a:tcPr>
                </a:tc>
                <a:extLst>
                  <a:ext uri="{0D108BD9-81ED-4DB2-BD59-A6C34878D82A}">
                    <a16:rowId xmlns:a16="http://schemas.microsoft.com/office/drawing/2014/main" val="3882557231"/>
                  </a:ext>
                </a:extLst>
              </a:tr>
              <a:tr h="163380">
                <a:tc>
                  <a:txBody>
                    <a:bodyPr/>
                    <a:lstStyle/>
                    <a:p>
                      <a:pPr algn="l" rtl="0" fontAlgn="ctr">
                        <a:buNone/>
                      </a:pPr>
                      <a:r>
                        <a:rPr lang="en-US" sz="1000" b="1" i="0" u="none" strike="noStrike">
                          <a:solidFill>
                            <a:srgbClr val="FFFFFF"/>
                          </a:solidFill>
                          <a:effectLst/>
                          <a:latin typeface="Arial" panose="020B0604020202020204" pitchFamily="34" charset="0"/>
                        </a:rPr>
                        <a:t>Best Blend Funds</a:t>
                      </a:r>
                    </a:p>
                  </a:txBody>
                  <a:tcPr marL="6051" marR="6051" marT="6051" marB="0" anchor="ctr">
                    <a:lnL>
                      <a:noFill/>
                    </a:lnL>
                    <a:lnR>
                      <a:noFill/>
                    </a:lnR>
                    <a:lnT>
                      <a:noFill/>
                    </a:lnT>
                    <a:lnB>
                      <a:noFill/>
                    </a:lnB>
                    <a:solidFill>
                      <a:srgbClr val="DC0037"/>
                    </a:solidFill>
                  </a:tcPr>
                </a:tc>
                <a:tc gridSpan="5">
                  <a:txBody>
                    <a:bodyPr/>
                    <a:lstStyle/>
                    <a:p>
                      <a:pPr algn="ctr" rtl="0" fontAlgn="ctr">
                        <a:buNone/>
                      </a:pPr>
                      <a:r>
                        <a:rPr lang="en-US" sz="1000" b="1" i="0" u="none" strike="noStrike">
                          <a:solidFill>
                            <a:srgbClr val="FFFFFF"/>
                          </a:solidFill>
                          <a:effectLst/>
                          <a:latin typeface="Arial" panose="020B0604020202020204" pitchFamily="34" charset="0"/>
                        </a:rPr>
                        <a:t> </a:t>
                      </a:r>
                    </a:p>
                  </a:txBody>
                  <a:tcPr marL="6051" marR="6051" marT="6051" marB="0" anchor="ctr">
                    <a:lnL>
                      <a:noFill/>
                    </a:lnL>
                    <a:lnR>
                      <a:noFill/>
                    </a:lnR>
                    <a:lnT>
                      <a:noFill/>
                    </a:lnT>
                    <a:lnB>
                      <a:noFill/>
                    </a:lnB>
                    <a:solidFill>
                      <a:srgbClr val="DC0037"/>
                    </a:solidFill>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val="3989730543"/>
                  </a:ext>
                </a:extLst>
              </a:tr>
              <a:tr h="163380">
                <a:tc>
                  <a:txBody>
                    <a:bodyPr/>
                    <a:lstStyle/>
                    <a:p>
                      <a:pPr algn="l" rtl="0" fontAlgn="ctr">
                        <a:buNone/>
                      </a:pPr>
                      <a:r>
                        <a:rPr lang="en-US" sz="1000" b="0" i="0" u="none" strike="noStrike">
                          <a:solidFill>
                            <a:schemeClr val="tx2"/>
                          </a:solidFill>
                          <a:effectLst/>
                          <a:latin typeface="Arial" panose="020B0604020202020204" pitchFamily="34" charset="0"/>
                        </a:rPr>
                        <a:t>ABSA SCI MM Growth </a:t>
                      </a:r>
                      <a:r>
                        <a:rPr lang="en-US" sz="1000" b="0" i="0" u="none" strike="noStrike" err="1">
                          <a:solidFill>
                            <a:schemeClr val="tx2"/>
                          </a:solidFill>
                          <a:effectLst/>
                          <a:latin typeface="Arial" panose="020B0604020202020204" pitchFamily="34" charset="0"/>
                        </a:rPr>
                        <a:t>FoF</a:t>
                      </a:r>
                      <a:r>
                        <a:rPr lang="en-US" sz="1000" b="0" i="0" u="none" strike="noStrike">
                          <a:solidFill>
                            <a:schemeClr val="tx2"/>
                          </a:solidFill>
                          <a:effectLst/>
                          <a:latin typeface="Arial" panose="020B0604020202020204" pitchFamily="34" charset="0"/>
                        </a:rPr>
                        <a:t> C</a:t>
                      </a:r>
                    </a:p>
                  </a:txBody>
                  <a:tcPr marL="6051" marR="6051" marT="6051" marB="0" anchor="ctr">
                    <a:lnL>
                      <a:noFill/>
                    </a:lnL>
                    <a:lnR>
                      <a:noFill/>
                    </a:lnR>
                    <a:lnT>
                      <a:noFill/>
                    </a:lnT>
                    <a:lnB>
                      <a:noFill/>
                    </a:lnB>
                    <a:solidFill>
                      <a:srgbClr val="FFFFFF"/>
                    </a:solidFill>
                  </a:tcPr>
                </a:tc>
                <a:tc>
                  <a:txBody>
                    <a:bodyPr/>
                    <a:lstStyle/>
                    <a:p>
                      <a:pPr algn="ctr" rtl="0" fontAlgn="ctr">
                        <a:buNone/>
                      </a:pPr>
                      <a:r>
                        <a:rPr lang="en-US" sz="1000" b="1" i="0" u="none" strike="noStrike">
                          <a:solidFill>
                            <a:srgbClr val="C00000"/>
                          </a:solidFill>
                          <a:effectLst/>
                          <a:latin typeface="Arial" panose="020B0604020202020204" pitchFamily="34" charset="0"/>
                        </a:rPr>
                        <a:t>-0.1%</a:t>
                      </a:r>
                    </a:p>
                  </a:txBody>
                  <a:tcPr marL="6051" marR="6051" marT="6051" marB="0" anchor="ctr">
                    <a:lnL>
                      <a:noFill/>
                    </a:lnL>
                    <a:lnR>
                      <a:noFill/>
                    </a:lnR>
                    <a:lnT>
                      <a:noFill/>
                    </a:lnT>
                    <a:lnB>
                      <a:noFill/>
                    </a:lnB>
                    <a:solidFill>
                      <a:srgbClr val="FFFFFF"/>
                    </a:solidFill>
                  </a:tcPr>
                </a:tc>
                <a:tc>
                  <a:txBody>
                    <a:bodyPr/>
                    <a:lstStyle/>
                    <a:p>
                      <a:pPr algn="ctr" rtl="0" fontAlgn="ctr">
                        <a:buNone/>
                      </a:pPr>
                      <a:r>
                        <a:rPr lang="en-US" sz="1000" b="1" i="0" u="none" strike="noStrike">
                          <a:solidFill>
                            <a:srgbClr val="C00000"/>
                          </a:solidFill>
                          <a:effectLst/>
                          <a:latin typeface="Arial" panose="020B0604020202020204" pitchFamily="34" charset="0"/>
                        </a:rPr>
                        <a:t>1.7%</a:t>
                      </a:r>
                    </a:p>
                  </a:txBody>
                  <a:tcPr marL="6051" marR="6051" marT="6051" marB="0" anchor="ctr">
                    <a:lnL>
                      <a:noFill/>
                    </a:lnL>
                    <a:lnR>
                      <a:noFill/>
                    </a:lnR>
                    <a:lnT>
                      <a:noFill/>
                    </a:lnT>
                    <a:lnB>
                      <a:noFill/>
                    </a:lnB>
                    <a:solidFill>
                      <a:srgbClr val="FFFFFF"/>
                    </a:solidFill>
                  </a:tcPr>
                </a:tc>
                <a:tc>
                  <a:txBody>
                    <a:bodyPr/>
                    <a:lstStyle/>
                    <a:p>
                      <a:pPr algn="ctr" rtl="0" fontAlgn="ctr">
                        <a:buNone/>
                      </a:pPr>
                      <a:r>
                        <a:rPr lang="en-US" sz="1000" b="1" i="0" u="none" strike="noStrike">
                          <a:solidFill>
                            <a:srgbClr val="00B050"/>
                          </a:solidFill>
                          <a:effectLst/>
                          <a:latin typeface="Arial" panose="020B0604020202020204" pitchFamily="34" charset="0"/>
                        </a:rPr>
                        <a:t>13.7%</a:t>
                      </a:r>
                    </a:p>
                  </a:txBody>
                  <a:tcPr marL="6051" marR="6051" marT="6051" marB="0" anchor="ctr">
                    <a:lnL>
                      <a:noFill/>
                    </a:lnL>
                    <a:lnR>
                      <a:noFill/>
                    </a:lnR>
                    <a:lnT>
                      <a:noFill/>
                    </a:lnT>
                    <a:lnB>
                      <a:noFill/>
                    </a:lnB>
                    <a:solidFill>
                      <a:srgbClr val="FFFFFF"/>
                    </a:solidFill>
                  </a:tcPr>
                </a:tc>
                <a:tc>
                  <a:txBody>
                    <a:bodyPr/>
                    <a:lstStyle/>
                    <a:p>
                      <a:pPr algn="ctr" rtl="0" fontAlgn="ctr">
                        <a:buNone/>
                      </a:pPr>
                      <a:r>
                        <a:rPr lang="en-US" sz="1000" b="1" i="0" u="none" strike="noStrike">
                          <a:solidFill>
                            <a:srgbClr val="00B050"/>
                          </a:solidFill>
                          <a:effectLst/>
                          <a:latin typeface="Arial" panose="020B0604020202020204" pitchFamily="34" charset="0"/>
                        </a:rPr>
                        <a:t>13.3%</a:t>
                      </a:r>
                    </a:p>
                  </a:txBody>
                  <a:tcPr marL="6051" marR="6051" marT="6051" marB="0" anchor="ctr">
                    <a:lnL>
                      <a:noFill/>
                    </a:lnL>
                    <a:lnR>
                      <a:noFill/>
                    </a:lnR>
                    <a:lnT>
                      <a:noFill/>
                    </a:lnT>
                    <a:lnB>
                      <a:noFill/>
                    </a:lnB>
                    <a:solidFill>
                      <a:srgbClr val="FFFFFF"/>
                    </a:solidFill>
                  </a:tcPr>
                </a:tc>
                <a:tc>
                  <a:txBody>
                    <a:bodyPr/>
                    <a:lstStyle/>
                    <a:p>
                      <a:pPr algn="ctr" rtl="0" fontAlgn="ctr">
                        <a:buNone/>
                      </a:pPr>
                      <a:r>
                        <a:rPr lang="en-US" sz="1000" b="1" i="0" u="none" strike="noStrike">
                          <a:solidFill>
                            <a:srgbClr val="00B050"/>
                          </a:solidFill>
                          <a:effectLst/>
                          <a:latin typeface="Arial" panose="020B0604020202020204" pitchFamily="34" charset="0"/>
                        </a:rPr>
                        <a:t>11.4%</a:t>
                      </a:r>
                    </a:p>
                  </a:txBody>
                  <a:tcPr marL="6051" marR="6051" marT="6051" marB="0" anchor="ctr">
                    <a:lnL>
                      <a:noFill/>
                    </a:lnL>
                    <a:lnR>
                      <a:noFill/>
                    </a:lnR>
                    <a:lnT>
                      <a:noFill/>
                    </a:lnT>
                    <a:lnB>
                      <a:noFill/>
                    </a:lnB>
                    <a:solidFill>
                      <a:srgbClr val="FFFFFF"/>
                    </a:solidFill>
                  </a:tcPr>
                </a:tc>
                <a:extLst>
                  <a:ext uri="{0D108BD9-81ED-4DB2-BD59-A6C34878D82A}">
                    <a16:rowId xmlns:a16="http://schemas.microsoft.com/office/drawing/2014/main" val="3824563674"/>
                  </a:ext>
                </a:extLst>
              </a:tr>
              <a:tr h="163380">
                <a:tc>
                  <a:txBody>
                    <a:bodyPr/>
                    <a:lstStyle/>
                    <a:p>
                      <a:pPr algn="l" rtl="0" fontAlgn="ctr">
                        <a:buNone/>
                      </a:pPr>
                      <a:r>
                        <a:rPr lang="en-US" sz="1000" b="0" i="0" u="none" strike="noStrike">
                          <a:solidFill>
                            <a:schemeClr val="tx2"/>
                          </a:solidFill>
                          <a:effectLst/>
                          <a:latin typeface="Arial" panose="020B0604020202020204" pitchFamily="34" charset="0"/>
                        </a:rPr>
                        <a:t>ABSA SCI MM Accumulation </a:t>
                      </a:r>
                      <a:r>
                        <a:rPr lang="en-US" sz="1000" b="0" i="0" u="none" strike="noStrike" err="1">
                          <a:solidFill>
                            <a:schemeClr val="tx2"/>
                          </a:solidFill>
                          <a:effectLst/>
                          <a:latin typeface="Arial" panose="020B0604020202020204" pitchFamily="34" charset="0"/>
                        </a:rPr>
                        <a:t>FoF</a:t>
                      </a:r>
                      <a:r>
                        <a:rPr lang="en-US" sz="1000" b="0" i="0" u="none" strike="noStrike">
                          <a:solidFill>
                            <a:schemeClr val="tx2"/>
                          </a:solidFill>
                          <a:effectLst/>
                          <a:latin typeface="Arial" panose="020B0604020202020204" pitchFamily="34" charset="0"/>
                        </a:rPr>
                        <a:t> C</a:t>
                      </a:r>
                    </a:p>
                  </a:txBody>
                  <a:tcPr marL="6051" marR="6051" marT="6051" marB="0" anchor="ctr">
                    <a:lnL>
                      <a:noFill/>
                    </a:lnL>
                    <a:lnR>
                      <a:noFill/>
                    </a:lnR>
                    <a:lnT>
                      <a:noFill/>
                    </a:lnT>
                    <a:lnB>
                      <a:noFill/>
                    </a:lnB>
                    <a:solidFill>
                      <a:srgbClr val="FFFFFF"/>
                    </a:solidFill>
                  </a:tcPr>
                </a:tc>
                <a:tc>
                  <a:txBody>
                    <a:bodyPr/>
                    <a:lstStyle/>
                    <a:p>
                      <a:pPr algn="ctr" rtl="0" fontAlgn="ctr">
                        <a:buNone/>
                      </a:pPr>
                      <a:r>
                        <a:rPr lang="en-US" sz="1000" b="1" i="0" u="none" strike="noStrike">
                          <a:solidFill>
                            <a:srgbClr val="ED7D31"/>
                          </a:solidFill>
                          <a:effectLst/>
                          <a:latin typeface="Arial" panose="020B0604020202020204" pitchFamily="34" charset="0"/>
                        </a:rPr>
                        <a:t>0.3%</a:t>
                      </a:r>
                    </a:p>
                  </a:txBody>
                  <a:tcPr marL="6051" marR="6051" marT="6051" marB="0" anchor="ctr">
                    <a:lnL>
                      <a:noFill/>
                    </a:lnL>
                    <a:lnR>
                      <a:noFill/>
                    </a:lnR>
                    <a:lnT>
                      <a:noFill/>
                    </a:lnT>
                    <a:lnB>
                      <a:noFill/>
                    </a:lnB>
                    <a:solidFill>
                      <a:srgbClr val="FFFFFF"/>
                    </a:solidFill>
                  </a:tcPr>
                </a:tc>
                <a:tc>
                  <a:txBody>
                    <a:bodyPr/>
                    <a:lstStyle/>
                    <a:p>
                      <a:pPr algn="ctr" rtl="0" fontAlgn="ctr">
                        <a:buNone/>
                      </a:pPr>
                      <a:r>
                        <a:rPr lang="en-US" sz="1000" b="1" i="0" u="none" strike="noStrike">
                          <a:solidFill>
                            <a:srgbClr val="C00000"/>
                          </a:solidFill>
                          <a:effectLst/>
                          <a:latin typeface="Arial" panose="020B0604020202020204" pitchFamily="34" charset="0"/>
                        </a:rPr>
                        <a:t>1.9%</a:t>
                      </a:r>
                    </a:p>
                  </a:txBody>
                  <a:tcPr marL="6051" marR="6051" marT="6051" marB="0" anchor="ctr">
                    <a:lnL>
                      <a:noFill/>
                    </a:lnL>
                    <a:lnR>
                      <a:noFill/>
                    </a:lnR>
                    <a:lnT>
                      <a:noFill/>
                    </a:lnT>
                    <a:lnB>
                      <a:noFill/>
                    </a:lnB>
                    <a:solidFill>
                      <a:srgbClr val="FFFFFF"/>
                    </a:solidFill>
                  </a:tcPr>
                </a:tc>
                <a:tc>
                  <a:txBody>
                    <a:bodyPr/>
                    <a:lstStyle/>
                    <a:p>
                      <a:pPr algn="ctr" rtl="0" fontAlgn="ctr">
                        <a:buNone/>
                      </a:pPr>
                      <a:r>
                        <a:rPr lang="en-US" sz="1000" b="1" i="0" u="none" strike="noStrike">
                          <a:solidFill>
                            <a:srgbClr val="00B050"/>
                          </a:solidFill>
                          <a:effectLst/>
                          <a:latin typeface="Arial" panose="020B0604020202020204" pitchFamily="34" charset="0"/>
                        </a:rPr>
                        <a:t>13.9%</a:t>
                      </a:r>
                    </a:p>
                  </a:txBody>
                  <a:tcPr marL="6051" marR="6051" marT="6051" marB="0" anchor="ctr">
                    <a:lnL>
                      <a:noFill/>
                    </a:lnL>
                    <a:lnR>
                      <a:noFill/>
                    </a:lnR>
                    <a:lnT>
                      <a:noFill/>
                    </a:lnT>
                    <a:lnB>
                      <a:noFill/>
                    </a:lnB>
                    <a:solidFill>
                      <a:srgbClr val="FFFFFF"/>
                    </a:solidFill>
                  </a:tcPr>
                </a:tc>
                <a:tc>
                  <a:txBody>
                    <a:bodyPr/>
                    <a:lstStyle/>
                    <a:p>
                      <a:pPr algn="ctr" rtl="0" fontAlgn="ctr">
                        <a:buNone/>
                      </a:pPr>
                      <a:r>
                        <a:rPr lang="en-US" sz="1000" b="1" i="0" u="none" strike="noStrike">
                          <a:solidFill>
                            <a:srgbClr val="00B050"/>
                          </a:solidFill>
                          <a:effectLst/>
                          <a:latin typeface="Arial" panose="020B0604020202020204" pitchFamily="34" charset="0"/>
                        </a:rPr>
                        <a:t>13.2%</a:t>
                      </a:r>
                    </a:p>
                  </a:txBody>
                  <a:tcPr marL="6051" marR="6051" marT="6051" marB="0" anchor="ctr">
                    <a:lnL>
                      <a:noFill/>
                    </a:lnL>
                    <a:lnR>
                      <a:noFill/>
                    </a:lnR>
                    <a:lnT>
                      <a:noFill/>
                    </a:lnT>
                    <a:lnB>
                      <a:noFill/>
                    </a:lnB>
                    <a:solidFill>
                      <a:srgbClr val="FFFFFF"/>
                    </a:solidFill>
                  </a:tcPr>
                </a:tc>
                <a:tc>
                  <a:txBody>
                    <a:bodyPr/>
                    <a:lstStyle/>
                    <a:p>
                      <a:pPr algn="ctr" rtl="0" fontAlgn="ctr">
                        <a:buNone/>
                      </a:pPr>
                      <a:r>
                        <a:rPr lang="en-US" sz="1000" b="1" i="0" u="none" strike="noStrike">
                          <a:solidFill>
                            <a:srgbClr val="00B050"/>
                          </a:solidFill>
                          <a:effectLst/>
                          <a:latin typeface="Arial" panose="020B0604020202020204" pitchFamily="34" charset="0"/>
                        </a:rPr>
                        <a:t>11.1%</a:t>
                      </a:r>
                    </a:p>
                  </a:txBody>
                  <a:tcPr marL="6051" marR="6051" marT="6051" marB="0" anchor="ctr">
                    <a:lnL>
                      <a:noFill/>
                    </a:lnL>
                    <a:lnR>
                      <a:noFill/>
                    </a:lnR>
                    <a:lnT>
                      <a:noFill/>
                    </a:lnT>
                    <a:lnB>
                      <a:noFill/>
                    </a:lnB>
                    <a:solidFill>
                      <a:srgbClr val="FFFFFF"/>
                    </a:solidFill>
                  </a:tcPr>
                </a:tc>
                <a:extLst>
                  <a:ext uri="{0D108BD9-81ED-4DB2-BD59-A6C34878D82A}">
                    <a16:rowId xmlns:a16="http://schemas.microsoft.com/office/drawing/2014/main" val="2926043330"/>
                  </a:ext>
                </a:extLst>
              </a:tr>
              <a:tr h="163380">
                <a:tc>
                  <a:txBody>
                    <a:bodyPr/>
                    <a:lstStyle/>
                    <a:p>
                      <a:pPr algn="l" rtl="0" fontAlgn="ctr">
                        <a:buNone/>
                      </a:pPr>
                      <a:r>
                        <a:rPr lang="it-IT" sz="1000" b="0" i="0" u="none" strike="noStrike">
                          <a:solidFill>
                            <a:schemeClr val="tx2"/>
                          </a:solidFill>
                          <a:effectLst/>
                          <a:latin typeface="Arial" panose="020B0604020202020204" pitchFamily="34" charset="0"/>
                        </a:rPr>
                        <a:t>ABSA SCI MM Preserver FoF C</a:t>
                      </a:r>
                    </a:p>
                  </a:txBody>
                  <a:tcPr marL="6051" marR="6051" marT="6051" marB="0" anchor="ctr">
                    <a:lnL>
                      <a:noFill/>
                    </a:lnL>
                    <a:lnR>
                      <a:noFill/>
                    </a:lnR>
                    <a:lnT>
                      <a:noFill/>
                    </a:lnT>
                    <a:lnB>
                      <a:noFill/>
                    </a:lnB>
                    <a:solidFill>
                      <a:srgbClr val="FFFFFF"/>
                    </a:solidFill>
                  </a:tcPr>
                </a:tc>
                <a:tc>
                  <a:txBody>
                    <a:bodyPr/>
                    <a:lstStyle/>
                    <a:p>
                      <a:pPr algn="ctr" rtl="0" fontAlgn="ctr">
                        <a:buNone/>
                      </a:pPr>
                      <a:r>
                        <a:rPr lang="en-US" sz="1000" b="1" i="0" u="none" strike="noStrike">
                          <a:solidFill>
                            <a:srgbClr val="00B050"/>
                          </a:solidFill>
                          <a:effectLst/>
                          <a:latin typeface="Arial" panose="020B0604020202020204" pitchFamily="34" charset="0"/>
                        </a:rPr>
                        <a:t>0.9%</a:t>
                      </a:r>
                    </a:p>
                  </a:txBody>
                  <a:tcPr marL="6051" marR="6051" marT="6051" marB="0" anchor="ctr">
                    <a:lnL>
                      <a:noFill/>
                    </a:lnL>
                    <a:lnR>
                      <a:noFill/>
                    </a:lnR>
                    <a:lnT>
                      <a:noFill/>
                    </a:lnT>
                    <a:lnB>
                      <a:noFill/>
                    </a:lnB>
                    <a:solidFill>
                      <a:srgbClr val="FFFFFF"/>
                    </a:solidFill>
                  </a:tcPr>
                </a:tc>
                <a:tc>
                  <a:txBody>
                    <a:bodyPr/>
                    <a:lstStyle/>
                    <a:p>
                      <a:pPr algn="ctr" rtl="0" fontAlgn="ctr">
                        <a:buNone/>
                      </a:pPr>
                      <a:r>
                        <a:rPr lang="en-US" sz="1000" b="1" i="0" u="none" strike="noStrike">
                          <a:solidFill>
                            <a:srgbClr val="ED7D31"/>
                          </a:solidFill>
                          <a:effectLst/>
                          <a:latin typeface="Arial" panose="020B0604020202020204" pitchFamily="34" charset="0"/>
                        </a:rPr>
                        <a:t>2.2%</a:t>
                      </a:r>
                    </a:p>
                  </a:txBody>
                  <a:tcPr marL="6051" marR="6051" marT="6051" marB="0" anchor="ctr">
                    <a:lnL>
                      <a:noFill/>
                    </a:lnL>
                    <a:lnR>
                      <a:noFill/>
                    </a:lnR>
                    <a:lnT>
                      <a:noFill/>
                    </a:lnT>
                    <a:lnB>
                      <a:noFill/>
                    </a:lnB>
                    <a:solidFill>
                      <a:srgbClr val="FFFFFF"/>
                    </a:solidFill>
                  </a:tcPr>
                </a:tc>
                <a:tc>
                  <a:txBody>
                    <a:bodyPr/>
                    <a:lstStyle/>
                    <a:p>
                      <a:pPr algn="ctr" rtl="0" fontAlgn="ctr">
                        <a:buNone/>
                      </a:pPr>
                      <a:r>
                        <a:rPr lang="en-US" sz="1000" b="1" i="0" u="none" strike="noStrike">
                          <a:solidFill>
                            <a:srgbClr val="00B050"/>
                          </a:solidFill>
                          <a:effectLst/>
                          <a:latin typeface="Arial" panose="020B0604020202020204" pitchFamily="34" charset="0"/>
                        </a:rPr>
                        <a:t>14.3%</a:t>
                      </a:r>
                    </a:p>
                  </a:txBody>
                  <a:tcPr marL="6051" marR="6051" marT="6051" marB="0" anchor="ctr">
                    <a:lnL>
                      <a:noFill/>
                    </a:lnL>
                    <a:lnR>
                      <a:noFill/>
                    </a:lnR>
                    <a:lnT>
                      <a:noFill/>
                    </a:lnT>
                    <a:lnB>
                      <a:noFill/>
                    </a:lnB>
                    <a:solidFill>
                      <a:srgbClr val="FFFFFF"/>
                    </a:solidFill>
                  </a:tcPr>
                </a:tc>
                <a:tc>
                  <a:txBody>
                    <a:bodyPr/>
                    <a:lstStyle/>
                    <a:p>
                      <a:pPr algn="ctr" rtl="0" fontAlgn="ctr">
                        <a:buNone/>
                      </a:pPr>
                      <a:r>
                        <a:rPr lang="en-US" sz="1000" b="1" i="0" u="none" strike="noStrike">
                          <a:solidFill>
                            <a:srgbClr val="00B050"/>
                          </a:solidFill>
                          <a:effectLst/>
                          <a:latin typeface="Arial" panose="020B0604020202020204" pitchFamily="34" charset="0"/>
                        </a:rPr>
                        <a:t>12.8%</a:t>
                      </a:r>
                    </a:p>
                  </a:txBody>
                  <a:tcPr marL="6051" marR="6051" marT="6051" marB="0" anchor="ctr">
                    <a:lnL>
                      <a:noFill/>
                    </a:lnL>
                    <a:lnR>
                      <a:noFill/>
                    </a:lnR>
                    <a:lnT>
                      <a:noFill/>
                    </a:lnT>
                    <a:lnB>
                      <a:noFill/>
                    </a:lnB>
                    <a:solidFill>
                      <a:srgbClr val="FFFFFF"/>
                    </a:solidFill>
                  </a:tcPr>
                </a:tc>
                <a:tc>
                  <a:txBody>
                    <a:bodyPr/>
                    <a:lstStyle/>
                    <a:p>
                      <a:pPr algn="ctr" rtl="0" fontAlgn="ctr">
                        <a:buNone/>
                      </a:pPr>
                      <a:r>
                        <a:rPr lang="en-US" sz="1000" b="1" i="0" u="none" strike="noStrike">
                          <a:solidFill>
                            <a:srgbClr val="00B050"/>
                          </a:solidFill>
                          <a:effectLst/>
                          <a:latin typeface="Arial" panose="020B0604020202020204" pitchFamily="34" charset="0"/>
                        </a:rPr>
                        <a:t>10.5%</a:t>
                      </a:r>
                    </a:p>
                  </a:txBody>
                  <a:tcPr marL="6051" marR="6051" marT="6051" marB="0" anchor="ctr">
                    <a:lnL>
                      <a:noFill/>
                    </a:lnL>
                    <a:lnR>
                      <a:noFill/>
                    </a:lnR>
                    <a:lnT>
                      <a:noFill/>
                    </a:lnT>
                    <a:lnB>
                      <a:noFill/>
                    </a:lnB>
                    <a:solidFill>
                      <a:srgbClr val="FFFFFF"/>
                    </a:solidFill>
                  </a:tcPr>
                </a:tc>
                <a:extLst>
                  <a:ext uri="{0D108BD9-81ED-4DB2-BD59-A6C34878D82A}">
                    <a16:rowId xmlns:a16="http://schemas.microsoft.com/office/drawing/2014/main" val="1701959160"/>
                  </a:ext>
                </a:extLst>
              </a:tr>
              <a:tr h="163380">
                <a:tc>
                  <a:txBody>
                    <a:bodyPr/>
                    <a:lstStyle/>
                    <a:p>
                      <a:pPr algn="l" rtl="0" fontAlgn="ctr">
                        <a:buNone/>
                      </a:pPr>
                      <a:r>
                        <a:rPr lang="en-US" sz="1000" b="1" i="0" u="none" strike="noStrike">
                          <a:solidFill>
                            <a:srgbClr val="FFFFFF"/>
                          </a:solidFill>
                          <a:effectLst/>
                          <a:latin typeface="Arial" panose="020B0604020202020204" pitchFamily="34" charset="0"/>
                        </a:rPr>
                        <a:t>SPM Portfolios</a:t>
                      </a:r>
                    </a:p>
                  </a:txBody>
                  <a:tcPr marL="6051" marR="6051" marT="6051" marB="0" anchor="ctr">
                    <a:lnL>
                      <a:noFill/>
                    </a:lnL>
                    <a:lnR>
                      <a:noFill/>
                    </a:lnR>
                    <a:lnT>
                      <a:noFill/>
                    </a:lnT>
                    <a:lnB>
                      <a:noFill/>
                    </a:lnB>
                    <a:solidFill>
                      <a:srgbClr val="DC0037"/>
                    </a:solidFill>
                  </a:tcPr>
                </a:tc>
                <a:tc gridSpan="5">
                  <a:txBody>
                    <a:bodyPr/>
                    <a:lstStyle/>
                    <a:p>
                      <a:pPr algn="ctr" rtl="0" fontAlgn="ctr">
                        <a:buNone/>
                      </a:pPr>
                      <a:r>
                        <a:rPr lang="en-US" sz="1000" b="1" i="0" u="none" strike="noStrike">
                          <a:solidFill>
                            <a:srgbClr val="FFFFFF"/>
                          </a:solidFill>
                          <a:effectLst/>
                          <a:latin typeface="Arial" panose="020B0604020202020204" pitchFamily="34" charset="0"/>
                        </a:rPr>
                        <a:t> </a:t>
                      </a:r>
                    </a:p>
                  </a:txBody>
                  <a:tcPr marL="6051" marR="6051" marT="6051" marB="0" anchor="ctr">
                    <a:lnL>
                      <a:noFill/>
                    </a:lnL>
                    <a:lnR>
                      <a:noFill/>
                    </a:lnR>
                    <a:lnT>
                      <a:noFill/>
                    </a:lnT>
                    <a:lnB>
                      <a:noFill/>
                    </a:lnB>
                    <a:solidFill>
                      <a:srgbClr val="DC0037"/>
                    </a:solidFill>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val="2222992893"/>
                  </a:ext>
                </a:extLst>
              </a:tr>
              <a:tr h="163380">
                <a:tc>
                  <a:txBody>
                    <a:bodyPr/>
                    <a:lstStyle/>
                    <a:p>
                      <a:pPr algn="l" rtl="0" fontAlgn="ctr">
                        <a:buNone/>
                      </a:pPr>
                      <a:r>
                        <a:rPr lang="en-US" sz="1000" b="0" i="0" u="none" strike="noStrike">
                          <a:solidFill>
                            <a:schemeClr val="tx2"/>
                          </a:solidFill>
                          <a:effectLst/>
                          <a:latin typeface="Arial" panose="020B0604020202020204" pitchFamily="34" charset="0"/>
                        </a:rPr>
                        <a:t>Absa SPM Growth</a:t>
                      </a:r>
                    </a:p>
                  </a:txBody>
                  <a:tcPr marL="6051" marR="6051" marT="6051" marB="0" anchor="ctr">
                    <a:lnL>
                      <a:noFill/>
                    </a:lnL>
                    <a:lnR>
                      <a:noFill/>
                    </a:lnR>
                    <a:lnT>
                      <a:noFill/>
                    </a:lnT>
                    <a:lnB>
                      <a:noFill/>
                    </a:lnB>
                    <a:solidFill>
                      <a:srgbClr val="FFFFFF"/>
                    </a:solidFill>
                  </a:tcPr>
                </a:tc>
                <a:tc>
                  <a:txBody>
                    <a:bodyPr/>
                    <a:lstStyle/>
                    <a:p>
                      <a:pPr algn="ctr" rtl="0" fontAlgn="ctr">
                        <a:buNone/>
                      </a:pPr>
                      <a:r>
                        <a:rPr lang="en-US" sz="1000" b="1" i="0" u="none" strike="noStrike">
                          <a:solidFill>
                            <a:srgbClr val="00B050"/>
                          </a:solidFill>
                          <a:effectLst/>
                          <a:latin typeface="Arial" panose="020B0604020202020204" pitchFamily="34" charset="0"/>
                        </a:rPr>
                        <a:t>0.9%</a:t>
                      </a:r>
                    </a:p>
                  </a:txBody>
                  <a:tcPr marL="6051" marR="6051" marT="6051" marB="0" anchor="ctr">
                    <a:lnL>
                      <a:noFill/>
                    </a:lnL>
                    <a:lnR>
                      <a:noFill/>
                    </a:lnR>
                    <a:lnT>
                      <a:noFill/>
                    </a:lnT>
                    <a:lnB>
                      <a:noFill/>
                    </a:lnB>
                    <a:solidFill>
                      <a:srgbClr val="FFFFFF"/>
                    </a:solidFill>
                  </a:tcPr>
                </a:tc>
                <a:tc>
                  <a:txBody>
                    <a:bodyPr/>
                    <a:lstStyle/>
                    <a:p>
                      <a:pPr algn="ctr" rtl="0" fontAlgn="ctr">
                        <a:buNone/>
                      </a:pPr>
                      <a:r>
                        <a:rPr lang="en-US" sz="1000" b="1" i="0" u="none" strike="noStrike">
                          <a:solidFill>
                            <a:srgbClr val="C00000"/>
                          </a:solidFill>
                          <a:effectLst/>
                          <a:latin typeface="Arial" panose="020B0604020202020204" pitchFamily="34" charset="0"/>
                        </a:rPr>
                        <a:t>1.1%</a:t>
                      </a:r>
                    </a:p>
                  </a:txBody>
                  <a:tcPr marL="6051" marR="6051" marT="6051" marB="0" anchor="ctr">
                    <a:lnL>
                      <a:noFill/>
                    </a:lnL>
                    <a:lnR>
                      <a:noFill/>
                    </a:lnR>
                    <a:lnT>
                      <a:noFill/>
                    </a:lnT>
                    <a:lnB>
                      <a:noFill/>
                    </a:lnB>
                    <a:solidFill>
                      <a:srgbClr val="FFFFFF"/>
                    </a:solidFill>
                  </a:tcPr>
                </a:tc>
                <a:tc>
                  <a:txBody>
                    <a:bodyPr/>
                    <a:lstStyle/>
                    <a:p>
                      <a:pPr algn="ctr" rtl="0" fontAlgn="ctr">
                        <a:buNone/>
                      </a:pPr>
                      <a:r>
                        <a:rPr lang="en-US" sz="1000" b="1" i="0" u="none" strike="noStrike">
                          <a:solidFill>
                            <a:srgbClr val="00B050"/>
                          </a:solidFill>
                          <a:effectLst/>
                          <a:latin typeface="Arial" panose="020B0604020202020204" pitchFamily="34" charset="0"/>
                        </a:rPr>
                        <a:t>10.2%</a:t>
                      </a:r>
                    </a:p>
                  </a:txBody>
                  <a:tcPr marL="6051" marR="6051" marT="6051" marB="0" anchor="ctr">
                    <a:lnL>
                      <a:noFill/>
                    </a:lnL>
                    <a:lnR>
                      <a:noFill/>
                    </a:lnR>
                    <a:lnT>
                      <a:noFill/>
                    </a:lnT>
                    <a:lnB>
                      <a:noFill/>
                    </a:lnB>
                    <a:solidFill>
                      <a:srgbClr val="FFFFFF"/>
                    </a:solidFill>
                  </a:tcPr>
                </a:tc>
                <a:tc>
                  <a:txBody>
                    <a:bodyPr/>
                    <a:lstStyle/>
                    <a:p>
                      <a:pPr algn="ctr" rtl="0" fontAlgn="ctr">
                        <a:buNone/>
                      </a:pPr>
                      <a:r>
                        <a:rPr lang="en-US" sz="1000" b="1" i="0" u="none" strike="noStrike">
                          <a:solidFill>
                            <a:srgbClr val="00B050"/>
                          </a:solidFill>
                          <a:effectLst/>
                          <a:latin typeface="Arial" panose="020B0604020202020204" pitchFamily="34" charset="0"/>
                        </a:rPr>
                        <a:t>11.6%</a:t>
                      </a:r>
                    </a:p>
                  </a:txBody>
                  <a:tcPr marL="6051" marR="6051" marT="6051" marB="0" anchor="ctr">
                    <a:lnL>
                      <a:noFill/>
                    </a:lnL>
                    <a:lnR>
                      <a:noFill/>
                    </a:lnR>
                    <a:lnT>
                      <a:noFill/>
                    </a:lnT>
                    <a:lnB>
                      <a:noFill/>
                    </a:lnB>
                    <a:solidFill>
                      <a:srgbClr val="FFFFFF"/>
                    </a:solidFill>
                  </a:tcPr>
                </a:tc>
                <a:tc>
                  <a:txBody>
                    <a:bodyPr/>
                    <a:lstStyle/>
                    <a:p>
                      <a:pPr algn="ctr" rtl="0" fontAlgn="ctr">
                        <a:buNone/>
                      </a:pPr>
                      <a:r>
                        <a:rPr lang="en-US" sz="1000" b="1" i="0" u="none" strike="noStrike">
                          <a:solidFill>
                            <a:srgbClr val="00B050"/>
                          </a:solidFill>
                          <a:effectLst/>
                          <a:latin typeface="Arial" panose="020B0604020202020204" pitchFamily="34" charset="0"/>
                        </a:rPr>
                        <a:t>10.3%</a:t>
                      </a:r>
                    </a:p>
                  </a:txBody>
                  <a:tcPr marL="6051" marR="6051" marT="6051" marB="0" anchor="ctr">
                    <a:lnL>
                      <a:noFill/>
                    </a:lnL>
                    <a:lnR>
                      <a:noFill/>
                    </a:lnR>
                    <a:lnT>
                      <a:noFill/>
                    </a:lnT>
                    <a:lnB>
                      <a:noFill/>
                    </a:lnB>
                    <a:solidFill>
                      <a:srgbClr val="FFFFFF"/>
                    </a:solidFill>
                  </a:tcPr>
                </a:tc>
                <a:extLst>
                  <a:ext uri="{0D108BD9-81ED-4DB2-BD59-A6C34878D82A}">
                    <a16:rowId xmlns:a16="http://schemas.microsoft.com/office/drawing/2014/main" val="418901085"/>
                  </a:ext>
                </a:extLst>
              </a:tr>
              <a:tr h="163380">
                <a:tc>
                  <a:txBody>
                    <a:bodyPr/>
                    <a:lstStyle/>
                    <a:p>
                      <a:pPr algn="l" rtl="0" fontAlgn="ctr">
                        <a:buNone/>
                      </a:pPr>
                      <a:r>
                        <a:rPr lang="en-US" sz="1000" b="0" i="0" u="none" strike="noStrike">
                          <a:solidFill>
                            <a:schemeClr val="tx2"/>
                          </a:solidFill>
                          <a:effectLst/>
                          <a:latin typeface="Arial" panose="020B0604020202020204" pitchFamily="34" charset="0"/>
                        </a:rPr>
                        <a:t>Absa SPM Accumulation</a:t>
                      </a:r>
                    </a:p>
                  </a:txBody>
                  <a:tcPr marL="6051" marR="6051" marT="6051" marB="0" anchor="ctr">
                    <a:lnL>
                      <a:noFill/>
                    </a:lnL>
                    <a:lnR>
                      <a:noFill/>
                    </a:lnR>
                    <a:lnT>
                      <a:noFill/>
                    </a:lnT>
                    <a:lnB>
                      <a:noFill/>
                    </a:lnB>
                    <a:solidFill>
                      <a:srgbClr val="FFFFFF"/>
                    </a:solidFill>
                  </a:tcPr>
                </a:tc>
                <a:tc>
                  <a:txBody>
                    <a:bodyPr/>
                    <a:lstStyle/>
                    <a:p>
                      <a:pPr algn="ctr" rtl="0" fontAlgn="ctr">
                        <a:buNone/>
                      </a:pPr>
                      <a:r>
                        <a:rPr lang="en-US" sz="1000" b="1" i="0" u="none" strike="noStrike">
                          <a:solidFill>
                            <a:srgbClr val="00B050"/>
                          </a:solidFill>
                          <a:effectLst/>
                          <a:latin typeface="Arial" panose="020B0604020202020204" pitchFamily="34" charset="0"/>
                        </a:rPr>
                        <a:t>0.8%</a:t>
                      </a:r>
                    </a:p>
                  </a:txBody>
                  <a:tcPr marL="6051" marR="6051" marT="6051" marB="0" anchor="ctr">
                    <a:lnL>
                      <a:noFill/>
                    </a:lnL>
                    <a:lnR>
                      <a:noFill/>
                    </a:lnR>
                    <a:lnT>
                      <a:noFill/>
                    </a:lnT>
                    <a:lnB>
                      <a:noFill/>
                    </a:lnB>
                    <a:solidFill>
                      <a:srgbClr val="FFFFFF"/>
                    </a:solidFill>
                  </a:tcPr>
                </a:tc>
                <a:tc>
                  <a:txBody>
                    <a:bodyPr/>
                    <a:lstStyle/>
                    <a:p>
                      <a:pPr algn="ctr" rtl="0" fontAlgn="ctr">
                        <a:buNone/>
                      </a:pPr>
                      <a:r>
                        <a:rPr lang="en-US" sz="1000" b="1" i="0" u="none" strike="noStrike">
                          <a:solidFill>
                            <a:srgbClr val="C00000"/>
                          </a:solidFill>
                          <a:effectLst/>
                          <a:latin typeface="Arial" panose="020B0604020202020204" pitchFamily="34" charset="0"/>
                        </a:rPr>
                        <a:t>1.5%</a:t>
                      </a:r>
                    </a:p>
                  </a:txBody>
                  <a:tcPr marL="6051" marR="6051" marT="6051" marB="0" anchor="ctr">
                    <a:lnL>
                      <a:noFill/>
                    </a:lnL>
                    <a:lnR>
                      <a:noFill/>
                    </a:lnR>
                    <a:lnT>
                      <a:noFill/>
                    </a:lnT>
                    <a:lnB>
                      <a:noFill/>
                    </a:lnB>
                    <a:solidFill>
                      <a:srgbClr val="FFFFFF"/>
                    </a:solidFill>
                  </a:tcPr>
                </a:tc>
                <a:tc>
                  <a:txBody>
                    <a:bodyPr/>
                    <a:lstStyle/>
                    <a:p>
                      <a:pPr algn="ctr" rtl="0" fontAlgn="ctr">
                        <a:buNone/>
                      </a:pPr>
                      <a:r>
                        <a:rPr lang="en-US" sz="1000" b="1" i="0" u="none" strike="noStrike">
                          <a:solidFill>
                            <a:srgbClr val="00B050"/>
                          </a:solidFill>
                          <a:effectLst/>
                          <a:latin typeface="Arial" panose="020B0604020202020204" pitchFamily="34" charset="0"/>
                        </a:rPr>
                        <a:t>11.3%</a:t>
                      </a:r>
                    </a:p>
                  </a:txBody>
                  <a:tcPr marL="6051" marR="6051" marT="6051" marB="0" anchor="ctr">
                    <a:lnL>
                      <a:noFill/>
                    </a:lnL>
                    <a:lnR>
                      <a:noFill/>
                    </a:lnR>
                    <a:lnT>
                      <a:noFill/>
                    </a:lnT>
                    <a:lnB>
                      <a:noFill/>
                    </a:lnB>
                    <a:solidFill>
                      <a:srgbClr val="FFFFFF"/>
                    </a:solidFill>
                  </a:tcPr>
                </a:tc>
                <a:tc>
                  <a:txBody>
                    <a:bodyPr/>
                    <a:lstStyle/>
                    <a:p>
                      <a:pPr algn="ctr" rtl="0" fontAlgn="ctr">
                        <a:buNone/>
                      </a:pPr>
                      <a:r>
                        <a:rPr lang="en-US" sz="1000" b="1" i="0" u="none" strike="noStrike">
                          <a:solidFill>
                            <a:srgbClr val="00B050"/>
                          </a:solidFill>
                          <a:effectLst/>
                          <a:latin typeface="Arial" panose="020B0604020202020204" pitchFamily="34" charset="0"/>
                        </a:rPr>
                        <a:t>11.6%</a:t>
                      </a:r>
                    </a:p>
                  </a:txBody>
                  <a:tcPr marL="6051" marR="6051" marT="6051" marB="0" anchor="ctr">
                    <a:lnL>
                      <a:noFill/>
                    </a:lnL>
                    <a:lnR>
                      <a:noFill/>
                    </a:lnR>
                    <a:lnT>
                      <a:noFill/>
                    </a:lnT>
                    <a:lnB>
                      <a:noFill/>
                    </a:lnB>
                    <a:solidFill>
                      <a:srgbClr val="FFFFFF"/>
                    </a:solidFill>
                  </a:tcPr>
                </a:tc>
                <a:tc>
                  <a:txBody>
                    <a:bodyPr/>
                    <a:lstStyle/>
                    <a:p>
                      <a:pPr algn="ctr" rtl="0" fontAlgn="ctr">
                        <a:buNone/>
                      </a:pPr>
                      <a:r>
                        <a:rPr lang="en-US" sz="1000" b="1" i="0" u="none" strike="noStrike">
                          <a:solidFill>
                            <a:srgbClr val="00B050"/>
                          </a:solidFill>
                          <a:effectLst/>
                          <a:latin typeface="Arial" panose="020B0604020202020204" pitchFamily="34" charset="0"/>
                        </a:rPr>
                        <a:t>9.8%</a:t>
                      </a:r>
                    </a:p>
                  </a:txBody>
                  <a:tcPr marL="6051" marR="6051" marT="6051" marB="0" anchor="ctr">
                    <a:lnL>
                      <a:noFill/>
                    </a:lnL>
                    <a:lnR>
                      <a:noFill/>
                    </a:lnR>
                    <a:lnT>
                      <a:noFill/>
                    </a:lnT>
                    <a:lnB>
                      <a:noFill/>
                    </a:lnB>
                    <a:solidFill>
                      <a:srgbClr val="FFFFFF"/>
                    </a:solidFill>
                  </a:tcPr>
                </a:tc>
                <a:extLst>
                  <a:ext uri="{0D108BD9-81ED-4DB2-BD59-A6C34878D82A}">
                    <a16:rowId xmlns:a16="http://schemas.microsoft.com/office/drawing/2014/main" val="2399846075"/>
                  </a:ext>
                </a:extLst>
              </a:tr>
              <a:tr h="163380">
                <a:tc>
                  <a:txBody>
                    <a:bodyPr/>
                    <a:lstStyle/>
                    <a:p>
                      <a:pPr algn="l" rtl="0" fontAlgn="ctr">
                        <a:buNone/>
                      </a:pPr>
                      <a:r>
                        <a:rPr lang="en-US" sz="1000" b="0" i="0" u="none" strike="noStrike">
                          <a:solidFill>
                            <a:schemeClr val="tx2"/>
                          </a:solidFill>
                          <a:effectLst/>
                          <a:latin typeface="Arial" panose="020B0604020202020204" pitchFamily="34" charset="0"/>
                        </a:rPr>
                        <a:t>Absa SPM Preserver</a:t>
                      </a:r>
                    </a:p>
                  </a:txBody>
                  <a:tcPr marL="6051" marR="6051" marT="6051" marB="0" anchor="ctr">
                    <a:lnL>
                      <a:noFill/>
                    </a:lnL>
                    <a:lnR>
                      <a:noFill/>
                    </a:lnR>
                    <a:lnT>
                      <a:noFill/>
                    </a:lnT>
                    <a:lnB>
                      <a:noFill/>
                    </a:lnB>
                    <a:solidFill>
                      <a:srgbClr val="FFFFFF"/>
                    </a:solidFill>
                  </a:tcPr>
                </a:tc>
                <a:tc>
                  <a:txBody>
                    <a:bodyPr/>
                    <a:lstStyle/>
                    <a:p>
                      <a:pPr algn="ctr" rtl="0" fontAlgn="ctr">
                        <a:buNone/>
                      </a:pPr>
                      <a:r>
                        <a:rPr lang="en-US" sz="1000" b="1" i="0" u="none" strike="noStrike">
                          <a:solidFill>
                            <a:srgbClr val="ED7D31"/>
                          </a:solidFill>
                          <a:effectLst/>
                          <a:latin typeface="Arial" panose="020B0604020202020204" pitchFamily="34" charset="0"/>
                        </a:rPr>
                        <a:t>0.7%</a:t>
                      </a:r>
                    </a:p>
                  </a:txBody>
                  <a:tcPr marL="6051" marR="6051" marT="6051" marB="0" anchor="ctr">
                    <a:lnL>
                      <a:noFill/>
                    </a:lnL>
                    <a:lnR>
                      <a:noFill/>
                    </a:lnR>
                    <a:lnT>
                      <a:noFill/>
                    </a:lnT>
                    <a:lnB>
                      <a:noFill/>
                    </a:lnB>
                    <a:solidFill>
                      <a:srgbClr val="FFFFFF"/>
                    </a:solidFill>
                  </a:tcPr>
                </a:tc>
                <a:tc>
                  <a:txBody>
                    <a:bodyPr/>
                    <a:lstStyle/>
                    <a:p>
                      <a:pPr algn="ctr" rtl="0" fontAlgn="ctr">
                        <a:buNone/>
                      </a:pPr>
                      <a:r>
                        <a:rPr lang="en-US" sz="1000" b="1" i="0" u="none" strike="noStrike">
                          <a:solidFill>
                            <a:srgbClr val="C00000"/>
                          </a:solidFill>
                          <a:effectLst/>
                          <a:latin typeface="Arial" panose="020B0604020202020204" pitchFamily="34" charset="0"/>
                        </a:rPr>
                        <a:t>1.8%</a:t>
                      </a:r>
                    </a:p>
                  </a:txBody>
                  <a:tcPr marL="6051" marR="6051" marT="6051" marB="0" anchor="ctr">
                    <a:lnL>
                      <a:noFill/>
                    </a:lnL>
                    <a:lnR>
                      <a:noFill/>
                    </a:lnR>
                    <a:lnT>
                      <a:noFill/>
                    </a:lnT>
                    <a:lnB>
                      <a:noFill/>
                    </a:lnB>
                    <a:solidFill>
                      <a:srgbClr val="FFFFFF"/>
                    </a:solidFill>
                  </a:tcPr>
                </a:tc>
                <a:tc>
                  <a:txBody>
                    <a:bodyPr/>
                    <a:lstStyle/>
                    <a:p>
                      <a:pPr algn="ctr" rtl="0" fontAlgn="ctr">
                        <a:buNone/>
                      </a:pPr>
                      <a:r>
                        <a:rPr lang="en-US" sz="1000" b="1" i="0" u="none" strike="noStrike">
                          <a:solidFill>
                            <a:srgbClr val="00B050"/>
                          </a:solidFill>
                          <a:effectLst/>
                          <a:latin typeface="Arial" panose="020B0604020202020204" pitchFamily="34" charset="0"/>
                        </a:rPr>
                        <a:t>10.7%</a:t>
                      </a:r>
                    </a:p>
                  </a:txBody>
                  <a:tcPr marL="6051" marR="6051" marT="6051" marB="0" anchor="ctr">
                    <a:lnL>
                      <a:noFill/>
                    </a:lnL>
                    <a:lnR>
                      <a:noFill/>
                    </a:lnR>
                    <a:lnT>
                      <a:noFill/>
                    </a:lnT>
                    <a:lnB>
                      <a:noFill/>
                    </a:lnB>
                    <a:solidFill>
                      <a:srgbClr val="FFFFFF"/>
                    </a:solidFill>
                  </a:tcPr>
                </a:tc>
                <a:tc>
                  <a:txBody>
                    <a:bodyPr/>
                    <a:lstStyle/>
                    <a:p>
                      <a:pPr algn="ctr" rtl="0" fontAlgn="ctr">
                        <a:buNone/>
                      </a:pPr>
                      <a:r>
                        <a:rPr lang="en-US" sz="1000" b="1" i="0" u="none" strike="noStrike">
                          <a:solidFill>
                            <a:srgbClr val="00B050"/>
                          </a:solidFill>
                          <a:effectLst/>
                          <a:latin typeface="Arial" panose="020B0604020202020204" pitchFamily="34" charset="0"/>
                        </a:rPr>
                        <a:t>10.9%</a:t>
                      </a:r>
                    </a:p>
                  </a:txBody>
                  <a:tcPr marL="6051" marR="6051" marT="6051" marB="0" anchor="ctr">
                    <a:lnL>
                      <a:noFill/>
                    </a:lnL>
                    <a:lnR>
                      <a:noFill/>
                    </a:lnR>
                    <a:lnT>
                      <a:noFill/>
                    </a:lnT>
                    <a:lnB>
                      <a:noFill/>
                    </a:lnB>
                    <a:solidFill>
                      <a:srgbClr val="FFFFFF"/>
                    </a:solidFill>
                  </a:tcPr>
                </a:tc>
                <a:tc>
                  <a:txBody>
                    <a:bodyPr/>
                    <a:lstStyle/>
                    <a:p>
                      <a:pPr algn="ctr" rtl="0" fontAlgn="ctr">
                        <a:buNone/>
                      </a:pPr>
                      <a:r>
                        <a:rPr lang="en-US" sz="1000" b="1" i="0" u="none" strike="noStrike">
                          <a:solidFill>
                            <a:srgbClr val="00B050"/>
                          </a:solidFill>
                          <a:effectLst/>
                          <a:latin typeface="Arial" panose="020B0604020202020204" pitchFamily="34" charset="0"/>
                        </a:rPr>
                        <a:t>9.0%</a:t>
                      </a:r>
                    </a:p>
                  </a:txBody>
                  <a:tcPr marL="6051" marR="6051" marT="6051" marB="0" anchor="ctr">
                    <a:lnL>
                      <a:noFill/>
                    </a:lnL>
                    <a:lnR>
                      <a:noFill/>
                    </a:lnR>
                    <a:lnT>
                      <a:noFill/>
                    </a:lnT>
                    <a:lnB>
                      <a:noFill/>
                    </a:lnB>
                    <a:solidFill>
                      <a:srgbClr val="FFFFFF"/>
                    </a:solidFill>
                  </a:tcPr>
                </a:tc>
                <a:extLst>
                  <a:ext uri="{0D108BD9-81ED-4DB2-BD59-A6C34878D82A}">
                    <a16:rowId xmlns:a16="http://schemas.microsoft.com/office/drawing/2014/main" val="518525106"/>
                  </a:ext>
                </a:extLst>
              </a:tr>
            </a:tbl>
          </a:graphicData>
        </a:graphic>
      </p:graphicFrame>
    </p:spTree>
    <p:extLst>
      <p:ext uri="{BB962C8B-B14F-4D97-AF65-F5344CB8AC3E}">
        <p14:creationId xmlns:p14="http://schemas.microsoft.com/office/powerpoint/2010/main" val="29526767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82089-EE18-B2F8-9A77-2376AC122A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190E3E-6B49-472C-2A77-E8F6C7AB93A9}"/>
              </a:ext>
            </a:extLst>
          </p:cNvPr>
          <p:cNvSpPr>
            <a:spLocks noGrp="1"/>
          </p:cNvSpPr>
          <p:nvPr>
            <p:ph type="title"/>
          </p:nvPr>
        </p:nvSpPr>
        <p:spPr/>
        <p:txBody>
          <a:bodyPr/>
          <a:lstStyle/>
          <a:p>
            <a:r>
              <a:rPr lang="en-ZA" noProof="0"/>
              <a:t>Global </a:t>
            </a:r>
            <a:r>
              <a:rPr lang="en-ZA" noProof="0" err="1"/>
              <a:t>Housesolution</a:t>
            </a:r>
            <a:r>
              <a:rPr lang="en-ZA" noProof="0"/>
              <a:t> Performance </a:t>
            </a:r>
          </a:p>
        </p:txBody>
      </p:sp>
      <p:sp>
        <p:nvSpPr>
          <p:cNvPr id="3" name="Text Placeholder 5">
            <a:extLst>
              <a:ext uri="{FF2B5EF4-FFF2-40B4-BE49-F238E27FC236}">
                <a16:creationId xmlns:a16="http://schemas.microsoft.com/office/drawing/2014/main" id="{D025D71C-076A-D84A-D53A-C42607ADB84A}"/>
              </a:ext>
            </a:extLst>
          </p:cNvPr>
          <p:cNvSpPr txBox="1">
            <a:spLocks/>
          </p:cNvSpPr>
          <p:nvPr/>
        </p:nvSpPr>
        <p:spPr>
          <a:xfrm>
            <a:off x="358774" y="6244383"/>
            <a:ext cx="5328000" cy="16780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US" sz="900" i="1"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lang="en-US" sz="1600" kern="1200" smtClean="0">
                <a:solidFill>
                  <a:schemeClr val="tx2"/>
                </a:solidFill>
                <a:latin typeface="+mj-lt"/>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lang="en-US" sz="1600" kern="1200" smtClean="0">
                <a:solidFill>
                  <a:schemeClr val="tx2"/>
                </a:solidFill>
                <a:latin typeface="+mj-lt"/>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lang="en-US" sz="1600" kern="1200" smtClean="0">
                <a:solidFill>
                  <a:schemeClr val="tx2"/>
                </a:solidFill>
                <a:latin typeface="+mj-lt"/>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lang="en-GB" sz="1600" kern="1200">
                <a:solidFill>
                  <a:schemeClr val="tx2"/>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ZA" sz="700" b="0" i="1" u="none" strike="noStrike" kern="1200" cap="none" spc="0" normalizeH="0" baseline="0" noProof="0">
                <a:ln>
                  <a:noFill/>
                </a:ln>
                <a:solidFill>
                  <a:srgbClr val="4D4D4D"/>
                </a:solidFill>
                <a:effectLst/>
                <a:uLnTx/>
                <a:uFillTx/>
                <a:latin typeface="Arial" panose="020B0604020202020204" pitchFamily="34" charset="0"/>
                <a:ea typeface="+mn-ea"/>
                <a:cs typeface="Arial" panose="020B0604020202020204" pitchFamily="34" charset="0"/>
              </a:rPr>
              <a:t>Source: Morningstar Direct, Marble, Opus, Absa Investments, May 2026</a:t>
            </a:r>
          </a:p>
        </p:txBody>
      </p:sp>
      <p:sp>
        <p:nvSpPr>
          <p:cNvPr id="6" name="Text Placeholder 5">
            <a:extLst>
              <a:ext uri="{FF2B5EF4-FFF2-40B4-BE49-F238E27FC236}">
                <a16:creationId xmlns:a16="http://schemas.microsoft.com/office/drawing/2014/main" id="{850CDCB3-CA4A-DAF3-AE7C-BD95FF813734}"/>
              </a:ext>
            </a:extLst>
          </p:cNvPr>
          <p:cNvSpPr txBox="1">
            <a:spLocks/>
          </p:cNvSpPr>
          <p:nvPr/>
        </p:nvSpPr>
        <p:spPr>
          <a:xfrm>
            <a:off x="10340527" y="1211333"/>
            <a:ext cx="1476247" cy="16780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US" sz="900" i="1" kern="1200" smtClean="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lang="en-US" sz="1600" kern="1200" smtClean="0">
                <a:solidFill>
                  <a:schemeClr val="tx2"/>
                </a:solidFill>
                <a:latin typeface="+mj-lt"/>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lang="en-US" sz="1600" kern="1200" smtClean="0">
                <a:solidFill>
                  <a:schemeClr val="tx2"/>
                </a:solidFill>
                <a:latin typeface="+mj-lt"/>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lang="en-US" sz="1600" kern="1200" smtClean="0">
                <a:solidFill>
                  <a:schemeClr val="tx2"/>
                </a:solidFill>
                <a:latin typeface="+mj-lt"/>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lang="en-GB" sz="1600" kern="1200">
                <a:solidFill>
                  <a:schemeClr val="tx2"/>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ZA" sz="900" b="1" i="1" u="none" strike="noStrike" kern="1200" cap="none" spc="0" normalizeH="0" baseline="0" noProof="0">
                <a:ln>
                  <a:noFill/>
                </a:ln>
                <a:solidFill>
                  <a:srgbClr val="4D4D4D"/>
                </a:solidFill>
                <a:effectLst/>
                <a:uLnTx/>
                <a:uFillTx/>
                <a:latin typeface="Arial" panose="020B0604020202020204" pitchFamily="34" charset="0"/>
                <a:ea typeface="+mn-ea"/>
                <a:cs typeface="Arial" panose="020B0604020202020204" pitchFamily="34" charset="0"/>
              </a:rPr>
              <a:t>As at 31 May 2026</a:t>
            </a:r>
          </a:p>
        </p:txBody>
      </p:sp>
      <p:sp>
        <p:nvSpPr>
          <p:cNvPr id="5" name="Text Placeholder 19">
            <a:extLst>
              <a:ext uri="{FF2B5EF4-FFF2-40B4-BE49-F238E27FC236}">
                <a16:creationId xmlns:a16="http://schemas.microsoft.com/office/drawing/2014/main" id="{A3065D06-624E-2409-A0A0-6F30C2EACF7D}"/>
              </a:ext>
            </a:extLst>
          </p:cNvPr>
          <p:cNvSpPr txBox="1">
            <a:spLocks/>
          </p:cNvSpPr>
          <p:nvPr/>
        </p:nvSpPr>
        <p:spPr>
          <a:xfrm>
            <a:off x="276474" y="5891458"/>
            <a:ext cx="11337924" cy="352925"/>
          </a:xfrm>
          <a:prstGeom prst="rect">
            <a:avLst/>
          </a:prstGeom>
        </p:spPr>
        <p:txBody>
          <a:bodyPr/>
          <a:lstStyle>
            <a:lvl1pPr marL="2286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ZA" sz="700" b="1" i="0" u="none" strike="noStrike" kern="1200" cap="none" spc="0" normalizeH="0" baseline="0" noProof="0">
                <a:ln>
                  <a:noFill/>
                </a:ln>
                <a:solidFill>
                  <a:srgbClr val="D9D9D9">
                    <a:lumMod val="50000"/>
                  </a:srgbClr>
                </a:solidFill>
                <a:effectLst/>
                <a:uLnTx/>
                <a:uFillTx/>
                <a:latin typeface="Arial" panose="020B0604020202020204" pitchFamily="34" charset="0"/>
                <a:ea typeface="+mn-ea"/>
                <a:cs typeface="Arial" panose="020B0604020202020204" pitchFamily="34" charset="0"/>
              </a:rPr>
              <a:t>Note:</a:t>
            </a:r>
            <a:r>
              <a:rPr kumimoji="0" lang="en-ZA" sz="700" b="0" i="0" u="none" strike="noStrike" kern="1200" cap="none" spc="0" normalizeH="0" baseline="0" noProof="0">
                <a:ln>
                  <a:noFill/>
                </a:ln>
                <a:solidFill>
                  <a:srgbClr val="D9D9D9">
                    <a:lumMod val="50000"/>
                  </a:srgbClr>
                </a:solidFill>
                <a:effectLst/>
                <a:uLnTx/>
                <a:uFillTx/>
                <a:latin typeface="Arial" panose="020B0604020202020204" pitchFamily="34" charset="0"/>
                <a:ea typeface="+mn-ea"/>
                <a:cs typeface="Arial" panose="020B0604020202020204" pitchFamily="34" charset="0"/>
              </a:rPr>
              <a:t> The portfolio return is compared to the return objective and </a:t>
            </a:r>
            <a:r>
              <a:rPr kumimoji="0" lang="en-ZA" sz="700" b="0" i="0" u="none" strike="noStrike" kern="1200" cap="none" spc="0" normalizeH="0" baseline="0" noProof="0" err="1">
                <a:ln>
                  <a:noFill/>
                </a:ln>
                <a:solidFill>
                  <a:srgbClr val="D9D9D9">
                    <a:lumMod val="50000"/>
                  </a:srgbClr>
                </a:solidFill>
                <a:effectLst/>
                <a:uLnTx/>
                <a:uFillTx/>
                <a:latin typeface="Arial" panose="020B0604020202020204" pitchFamily="34" charset="0"/>
                <a:ea typeface="+mn-ea"/>
                <a:cs typeface="Arial" panose="020B0604020202020204" pitchFamily="34" charset="0"/>
              </a:rPr>
              <a:t>labeled</a:t>
            </a:r>
            <a:r>
              <a:rPr kumimoji="0" lang="en-ZA" sz="700" b="0" i="0" u="none" strike="noStrike" kern="1200" cap="none" spc="0" normalizeH="0" baseline="0" noProof="0">
                <a:ln>
                  <a:noFill/>
                </a:ln>
                <a:solidFill>
                  <a:srgbClr val="D9D9D9">
                    <a:lumMod val="50000"/>
                  </a:srgbClr>
                </a:solidFill>
                <a:effectLst/>
                <a:uLnTx/>
                <a:uFillTx/>
                <a:latin typeface="Arial" panose="020B0604020202020204" pitchFamily="34" charset="0"/>
                <a:ea typeface="+mn-ea"/>
                <a:cs typeface="Arial" panose="020B0604020202020204" pitchFamily="34" charset="0"/>
              </a:rPr>
              <a:t> in </a:t>
            </a:r>
            <a:r>
              <a:rPr kumimoji="0" lang="en-ZA" sz="7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green</a:t>
            </a:r>
            <a:r>
              <a:rPr kumimoji="0" lang="en-ZA" sz="700" b="0" i="0" u="none" strike="noStrike" kern="1200" cap="none" spc="0" normalizeH="0" baseline="0" noProof="0">
                <a:ln>
                  <a:noFill/>
                </a:ln>
                <a:solidFill>
                  <a:srgbClr val="D9D9D9">
                    <a:lumMod val="50000"/>
                  </a:srgbClr>
                </a:solidFill>
                <a:effectLst/>
                <a:uLnTx/>
                <a:uFillTx/>
                <a:latin typeface="Arial" panose="020B0604020202020204" pitchFamily="34" charset="0"/>
                <a:ea typeface="+mn-ea"/>
                <a:cs typeface="Arial" panose="020B0604020202020204" pitchFamily="34" charset="0"/>
              </a:rPr>
              <a:t> if the portfolio return exceeds the return objective or if the portfolio return is lower than the return objective but above the relevant peer average. Returns are </a:t>
            </a:r>
            <a:r>
              <a:rPr kumimoji="0" lang="en-ZA" sz="700" b="0" i="0" u="none" strike="noStrike" kern="1200" cap="none" spc="0" normalizeH="0" baseline="0" noProof="0" err="1">
                <a:ln>
                  <a:noFill/>
                </a:ln>
                <a:solidFill>
                  <a:srgbClr val="D9D9D9">
                    <a:lumMod val="50000"/>
                  </a:srgbClr>
                </a:solidFill>
                <a:effectLst/>
                <a:uLnTx/>
                <a:uFillTx/>
                <a:latin typeface="Arial" panose="020B0604020202020204" pitchFamily="34" charset="0"/>
                <a:ea typeface="+mn-ea"/>
                <a:cs typeface="Arial" panose="020B0604020202020204" pitchFamily="34" charset="0"/>
              </a:rPr>
              <a:t>labeled</a:t>
            </a:r>
            <a:r>
              <a:rPr kumimoji="0" lang="en-ZA" sz="700" b="0" i="0" u="none" strike="noStrike" kern="1200" cap="none" spc="0" normalizeH="0" baseline="0" noProof="0">
                <a:ln>
                  <a:noFill/>
                </a:ln>
                <a:solidFill>
                  <a:srgbClr val="D9D9D9">
                    <a:lumMod val="50000"/>
                  </a:srgbClr>
                </a:solidFill>
                <a:effectLst/>
                <a:uLnTx/>
                <a:uFillTx/>
                <a:latin typeface="Arial" panose="020B0604020202020204" pitchFamily="34" charset="0"/>
                <a:ea typeface="+mn-ea"/>
                <a:cs typeface="Arial" panose="020B0604020202020204" pitchFamily="34" charset="0"/>
              </a:rPr>
              <a:t> in </a:t>
            </a:r>
            <a:r>
              <a:rPr kumimoji="0" lang="en-ZA" sz="700" b="1" i="0" u="none" strike="noStrike" kern="1200" cap="none" spc="0" normalizeH="0" baseline="0" noProof="0">
                <a:ln>
                  <a:noFill/>
                </a:ln>
                <a:solidFill>
                  <a:srgbClr val="F47721"/>
                </a:solidFill>
                <a:effectLst/>
                <a:uLnTx/>
                <a:uFillTx/>
                <a:latin typeface="Arial" panose="020B0604020202020204" pitchFamily="34" charset="0"/>
                <a:ea typeface="+mn-ea"/>
                <a:cs typeface="Arial" panose="020B0604020202020204" pitchFamily="34" charset="0"/>
              </a:rPr>
              <a:t>amber</a:t>
            </a:r>
            <a:r>
              <a:rPr kumimoji="0" lang="en-ZA" sz="700" b="0" i="0" u="none" strike="noStrike" kern="1200" cap="none" spc="0" normalizeH="0" baseline="0" noProof="0">
                <a:ln>
                  <a:noFill/>
                </a:ln>
                <a:solidFill>
                  <a:srgbClr val="D9D9D9">
                    <a:lumMod val="50000"/>
                  </a:srgbClr>
                </a:solidFill>
                <a:effectLst/>
                <a:uLnTx/>
                <a:uFillTx/>
                <a:latin typeface="Arial" panose="020B0604020202020204" pitchFamily="34" charset="0"/>
                <a:ea typeface="+mn-ea"/>
                <a:cs typeface="Arial" panose="020B0604020202020204" pitchFamily="34" charset="0"/>
              </a:rPr>
              <a:t> if the portfolio return is lower than the return objective and less than 0.5% lower than the peer average. Returns are </a:t>
            </a:r>
            <a:r>
              <a:rPr kumimoji="0" lang="en-ZA" sz="700" b="0" i="0" u="none" strike="noStrike" kern="1200" cap="none" spc="0" normalizeH="0" baseline="0" noProof="0" err="1">
                <a:ln>
                  <a:noFill/>
                </a:ln>
                <a:solidFill>
                  <a:srgbClr val="D9D9D9">
                    <a:lumMod val="50000"/>
                  </a:srgbClr>
                </a:solidFill>
                <a:effectLst/>
                <a:uLnTx/>
                <a:uFillTx/>
                <a:latin typeface="Arial" panose="020B0604020202020204" pitchFamily="34" charset="0"/>
                <a:ea typeface="+mn-ea"/>
                <a:cs typeface="Arial" panose="020B0604020202020204" pitchFamily="34" charset="0"/>
              </a:rPr>
              <a:t>labeled</a:t>
            </a:r>
            <a:r>
              <a:rPr kumimoji="0" lang="en-ZA" sz="700" b="0" i="0" u="none" strike="noStrike" kern="1200" cap="none" spc="0" normalizeH="0" baseline="0" noProof="0">
                <a:ln>
                  <a:noFill/>
                </a:ln>
                <a:solidFill>
                  <a:srgbClr val="D9D9D9">
                    <a:lumMod val="50000"/>
                  </a:srgbClr>
                </a:solidFill>
                <a:effectLst/>
                <a:uLnTx/>
                <a:uFillTx/>
                <a:latin typeface="Arial" panose="020B0604020202020204" pitchFamily="34" charset="0"/>
                <a:ea typeface="+mn-ea"/>
                <a:cs typeface="Arial" panose="020B0604020202020204" pitchFamily="34" charset="0"/>
              </a:rPr>
              <a:t> in </a:t>
            </a:r>
            <a:r>
              <a:rPr kumimoji="0" lang="en-ZA" sz="700" b="1" i="0" u="none" strike="noStrike" kern="1200" cap="none" spc="0" normalizeH="0" baseline="0" noProof="0">
                <a:ln>
                  <a:noFill/>
                </a:ln>
                <a:solidFill>
                  <a:srgbClr val="DC0037"/>
                </a:solidFill>
                <a:effectLst/>
                <a:uLnTx/>
                <a:uFillTx/>
                <a:latin typeface="Arial" panose="020B0604020202020204" pitchFamily="34" charset="0"/>
                <a:ea typeface="+mn-ea"/>
                <a:cs typeface="Arial" panose="020B0604020202020204" pitchFamily="34" charset="0"/>
              </a:rPr>
              <a:t>red</a:t>
            </a:r>
            <a:r>
              <a:rPr kumimoji="0" lang="en-ZA" sz="700" b="0" i="0" u="none" strike="noStrike" kern="1200" cap="none" spc="0" normalizeH="0" baseline="0" noProof="0">
                <a:ln>
                  <a:noFill/>
                </a:ln>
                <a:solidFill>
                  <a:srgbClr val="D9D9D9">
                    <a:lumMod val="50000"/>
                  </a:srgbClr>
                </a:solidFill>
                <a:effectLst/>
                <a:uLnTx/>
                <a:uFillTx/>
                <a:latin typeface="Arial" panose="020B0604020202020204" pitchFamily="34" charset="0"/>
                <a:ea typeface="+mn-ea"/>
                <a:cs typeface="Arial" panose="020B0604020202020204" pitchFamily="34" charset="0"/>
              </a:rPr>
              <a:t> if the portfolio return is lower than the objective and more than 0.5% lower than the peer average return.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ZA" sz="700" b="0" i="0" u="none" strike="noStrike" kern="1200" cap="none" spc="0" normalizeH="0" baseline="0" noProof="0">
                <a:ln>
                  <a:noFill/>
                </a:ln>
                <a:solidFill>
                  <a:srgbClr val="D9D9D9">
                    <a:lumMod val="50000"/>
                  </a:srgbClr>
                </a:solidFill>
                <a:effectLst/>
                <a:uLnTx/>
                <a:uFillTx/>
                <a:latin typeface="Arial" panose="020B0604020202020204" pitchFamily="34" charset="0"/>
                <a:ea typeface="+mn-ea"/>
                <a:cs typeface="Arial" panose="020B0604020202020204" pitchFamily="34" charset="0"/>
              </a:rPr>
              <a:t>US CPI values are as at 30 April 2026</a:t>
            </a:r>
          </a:p>
        </p:txBody>
      </p:sp>
      <p:graphicFrame>
        <p:nvGraphicFramePr>
          <p:cNvPr id="7" name="Table 6">
            <a:extLst>
              <a:ext uri="{FF2B5EF4-FFF2-40B4-BE49-F238E27FC236}">
                <a16:creationId xmlns:a16="http://schemas.microsoft.com/office/drawing/2014/main" id="{024E79FE-0B83-4232-4CDB-D7C896D63953}"/>
              </a:ext>
            </a:extLst>
          </p:cNvPr>
          <p:cNvGraphicFramePr>
            <a:graphicFrameLocks noGrp="1"/>
          </p:cNvGraphicFramePr>
          <p:nvPr/>
        </p:nvGraphicFramePr>
        <p:xfrm>
          <a:off x="358774" y="1509372"/>
          <a:ext cx="11337923" cy="4214271"/>
        </p:xfrm>
        <a:graphic>
          <a:graphicData uri="http://schemas.openxmlformats.org/drawingml/2006/table">
            <a:tbl>
              <a:tblPr/>
              <a:tblGrid>
                <a:gridCol w="4619153">
                  <a:extLst>
                    <a:ext uri="{9D8B030D-6E8A-4147-A177-3AD203B41FA5}">
                      <a16:colId xmlns:a16="http://schemas.microsoft.com/office/drawing/2014/main" val="1039342536"/>
                    </a:ext>
                  </a:extLst>
                </a:gridCol>
                <a:gridCol w="1119795">
                  <a:extLst>
                    <a:ext uri="{9D8B030D-6E8A-4147-A177-3AD203B41FA5}">
                      <a16:colId xmlns:a16="http://schemas.microsoft.com/office/drawing/2014/main" val="3333182430"/>
                    </a:ext>
                  </a:extLst>
                </a:gridCol>
                <a:gridCol w="1119795">
                  <a:extLst>
                    <a:ext uri="{9D8B030D-6E8A-4147-A177-3AD203B41FA5}">
                      <a16:colId xmlns:a16="http://schemas.microsoft.com/office/drawing/2014/main" val="2000704253"/>
                    </a:ext>
                  </a:extLst>
                </a:gridCol>
                <a:gridCol w="1119795">
                  <a:extLst>
                    <a:ext uri="{9D8B030D-6E8A-4147-A177-3AD203B41FA5}">
                      <a16:colId xmlns:a16="http://schemas.microsoft.com/office/drawing/2014/main" val="3350756951"/>
                    </a:ext>
                  </a:extLst>
                </a:gridCol>
                <a:gridCol w="1119795">
                  <a:extLst>
                    <a:ext uri="{9D8B030D-6E8A-4147-A177-3AD203B41FA5}">
                      <a16:colId xmlns:a16="http://schemas.microsoft.com/office/drawing/2014/main" val="3138492349"/>
                    </a:ext>
                  </a:extLst>
                </a:gridCol>
                <a:gridCol w="1119795">
                  <a:extLst>
                    <a:ext uri="{9D8B030D-6E8A-4147-A177-3AD203B41FA5}">
                      <a16:colId xmlns:a16="http://schemas.microsoft.com/office/drawing/2014/main" val="2336746804"/>
                    </a:ext>
                  </a:extLst>
                </a:gridCol>
                <a:gridCol w="1119795">
                  <a:extLst>
                    <a:ext uri="{9D8B030D-6E8A-4147-A177-3AD203B41FA5}">
                      <a16:colId xmlns:a16="http://schemas.microsoft.com/office/drawing/2014/main" val="1327823385"/>
                    </a:ext>
                  </a:extLst>
                </a:gridCol>
              </a:tblGrid>
              <a:tr h="227326">
                <a:tc>
                  <a:txBody>
                    <a:bodyPr/>
                    <a:lstStyle/>
                    <a:p>
                      <a:pPr algn="l" rtl="0" fontAlgn="ctr">
                        <a:buNone/>
                      </a:pPr>
                      <a:r>
                        <a:rPr lang="en-US" sz="1000" b="1" i="0" u="none" strike="noStrike">
                          <a:solidFill>
                            <a:srgbClr val="FFFFFF"/>
                          </a:solidFill>
                          <a:effectLst/>
                          <a:latin typeface="Arial" panose="020B0604020202020204" pitchFamily="34" charset="0"/>
                        </a:rPr>
                        <a:t> </a:t>
                      </a:r>
                    </a:p>
                  </a:txBody>
                  <a:tcPr marL="6350" marR="6350" marT="6350" marB="0" anchor="ctr">
                    <a:lnL>
                      <a:noFill/>
                    </a:lnL>
                    <a:lnR>
                      <a:noFill/>
                    </a:lnR>
                    <a:lnT>
                      <a:noFill/>
                    </a:lnT>
                    <a:lnB>
                      <a:noFill/>
                    </a:lnB>
                    <a:solidFill>
                      <a:srgbClr val="880226"/>
                    </a:solidFill>
                  </a:tcPr>
                </a:tc>
                <a:tc gridSpan="5">
                  <a:txBody>
                    <a:bodyPr/>
                    <a:lstStyle/>
                    <a:p>
                      <a:pPr algn="ctr" rtl="0" fontAlgn="ctr">
                        <a:buNone/>
                      </a:pPr>
                      <a:r>
                        <a:rPr lang="en-US" sz="1000" b="1" i="0" u="none" strike="noStrike">
                          <a:solidFill>
                            <a:srgbClr val="FFFFFF"/>
                          </a:solidFill>
                          <a:effectLst/>
                          <a:latin typeface="Arial" panose="020B0604020202020204" pitchFamily="34" charset="0"/>
                        </a:rPr>
                        <a:t>Trailing Return</a:t>
                      </a:r>
                    </a:p>
                  </a:txBody>
                  <a:tcPr marL="6350" marR="6350" marT="6350" marB="0" anchor="ctr">
                    <a:lnL>
                      <a:noFill/>
                    </a:lnL>
                    <a:lnR>
                      <a:noFill/>
                    </a:lnR>
                    <a:lnT>
                      <a:noFill/>
                    </a:lnT>
                    <a:lnB>
                      <a:noFill/>
                    </a:lnB>
                    <a:solidFill>
                      <a:srgbClr val="880226"/>
                    </a:solidFill>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a:txBody>
                    <a:bodyPr/>
                    <a:lstStyle/>
                    <a:p>
                      <a:pPr algn="l" rtl="0" fontAlgn="ctr">
                        <a:buNone/>
                      </a:pPr>
                      <a:r>
                        <a:rPr lang="en-US" sz="1000" b="1" i="0" u="none" strike="noStrike">
                          <a:solidFill>
                            <a:srgbClr val="FFFFFF"/>
                          </a:solidFill>
                          <a:effectLst/>
                          <a:latin typeface="Arial" panose="020B0604020202020204" pitchFamily="34" charset="0"/>
                        </a:rPr>
                        <a:t> </a:t>
                      </a:r>
                    </a:p>
                  </a:txBody>
                  <a:tcPr marL="6350" marR="6350" marT="6350" marB="0" anchor="ctr">
                    <a:lnL>
                      <a:noFill/>
                    </a:lnL>
                    <a:lnR>
                      <a:noFill/>
                    </a:lnR>
                    <a:lnT>
                      <a:noFill/>
                    </a:lnT>
                    <a:lnB>
                      <a:noFill/>
                    </a:lnB>
                    <a:solidFill>
                      <a:srgbClr val="880226"/>
                    </a:solidFill>
                  </a:tcPr>
                </a:tc>
                <a:extLst>
                  <a:ext uri="{0D108BD9-81ED-4DB2-BD59-A6C34878D82A}">
                    <a16:rowId xmlns:a16="http://schemas.microsoft.com/office/drawing/2014/main" val="2115659911"/>
                  </a:ext>
                </a:extLst>
              </a:tr>
              <a:tr h="244813">
                <a:tc>
                  <a:txBody>
                    <a:bodyPr/>
                    <a:lstStyle/>
                    <a:p>
                      <a:pPr algn="l" rtl="0" fontAlgn="ctr">
                        <a:buNone/>
                      </a:pPr>
                      <a:r>
                        <a:rPr lang="en-US" sz="1000" b="1" i="0" u="none" strike="noStrike">
                          <a:solidFill>
                            <a:srgbClr val="FFFFFF"/>
                          </a:solidFill>
                          <a:effectLst/>
                          <a:latin typeface="Arial" panose="020B0604020202020204" pitchFamily="34" charset="0"/>
                        </a:rPr>
                        <a:t> </a:t>
                      </a:r>
                    </a:p>
                  </a:txBody>
                  <a:tcPr marL="6350" marR="6350" marT="6350" marB="0" anchor="ctr">
                    <a:lnL>
                      <a:noFill/>
                    </a:lnL>
                    <a:lnR>
                      <a:noFill/>
                    </a:lnR>
                    <a:lnT>
                      <a:noFill/>
                    </a:lnT>
                    <a:lnB>
                      <a:noFill/>
                    </a:lnB>
                    <a:solidFill>
                      <a:srgbClr val="880226"/>
                    </a:solidFill>
                  </a:tcPr>
                </a:tc>
                <a:tc>
                  <a:txBody>
                    <a:bodyPr/>
                    <a:lstStyle/>
                    <a:p>
                      <a:pPr algn="ctr" rtl="0" fontAlgn="ctr">
                        <a:buNone/>
                      </a:pPr>
                      <a:r>
                        <a:rPr lang="en-US" sz="1000" b="1" i="0" u="none" strike="noStrike">
                          <a:solidFill>
                            <a:srgbClr val="FFFFFF"/>
                          </a:solidFill>
                          <a:effectLst/>
                          <a:latin typeface="Arial" panose="020B0604020202020204" pitchFamily="34" charset="0"/>
                        </a:rPr>
                        <a:t>1 month</a:t>
                      </a:r>
                    </a:p>
                  </a:txBody>
                  <a:tcPr marL="6350" marR="6350" marT="6350" marB="0" anchor="ctr">
                    <a:lnL>
                      <a:noFill/>
                    </a:lnL>
                    <a:lnR>
                      <a:noFill/>
                    </a:lnR>
                    <a:lnT>
                      <a:noFill/>
                    </a:lnT>
                    <a:lnB>
                      <a:noFill/>
                    </a:lnB>
                    <a:solidFill>
                      <a:srgbClr val="880226"/>
                    </a:solidFill>
                  </a:tcPr>
                </a:tc>
                <a:tc>
                  <a:txBody>
                    <a:bodyPr/>
                    <a:lstStyle/>
                    <a:p>
                      <a:pPr algn="ctr" rtl="0" fontAlgn="ctr">
                        <a:buNone/>
                      </a:pPr>
                      <a:r>
                        <a:rPr lang="en-US" sz="1000" b="1" i="0" u="none" strike="noStrike">
                          <a:solidFill>
                            <a:srgbClr val="FFFFFF"/>
                          </a:solidFill>
                          <a:effectLst/>
                          <a:latin typeface="Arial" panose="020B0604020202020204" pitchFamily="34" charset="0"/>
                        </a:rPr>
                        <a:t>YTD</a:t>
                      </a:r>
                    </a:p>
                  </a:txBody>
                  <a:tcPr marL="6350" marR="6350" marT="6350" marB="0" anchor="ctr">
                    <a:lnL>
                      <a:noFill/>
                    </a:lnL>
                    <a:lnR>
                      <a:noFill/>
                    </a:lnR>
                    <a:lnT>
                      <a:noFill/>
                    </a:lnT>
                    <a:lnB>
                      <a:noFill/>
                    </a:lnB>
                    <a:solidFill>
                      <a:srgbClr val="880226"/>
                    </a:solidFill>
                  </a:tcPr>
                </a:tc>
                <a:tc>
                  <a:txBody>
                    <a:bodyPr/>
                    <a:lstStyle/>
                    <a:p>
                      <a:pPr algn="ctr" rtl="0" fontAlgn="ctr">
                        <a:buNone/>
                      </a:pPr>
                      <a:r>
                        <a:rPr lang="en-US" sz="1000" b="1" i="0" u="none" strike="noStrike">
                          <a:solidFill>
                            <a:srgbClr val="FFFFFF"/>
                          </a:solidFill>
                          <a:effectLst/>
                          <a:latin typeface="Arial" panose="020B0604020202020204" pitchFamily="34" charset="0"/>
                        </a:rPr>
                        <a:t>1 Year</a:t>
                      </a:r>
                    </a:p>
                  </a:txBody>
                  <a:tcPr marL="6350" marR="6350" marT="6350" marB="0" anchor="ctr">
                    <a:lnL>
                      <a:noFill/>
                    </a:lnL>
                    <a:lnR>
                      <a:noFill/>
                    </a:lnR>
                    <a:lnT>
                      <a:noFill/>
                    </a:lnT>
                    <a:lnB>
                      <a:noFill/>
                    </a:lnB>
                    <a:solidFill>
                      <a:srgbClr val="880226"/>
                    </a:solidFill>
                  </a:tcPr>
                </a:tc>
                <a:tc>
                  <a:txBody>
                    <a:bodyPr/>
                    <a:lstStyle/>
                    <a:p>
                      <a:pPr algn="ctr" rtl="0" fontAlgn="ctr">
                        <a:buNone/>
                      </a:pPr>
                      <a:r>
                        <a:rPr lang="en-US" sz="1000" b="1" i="0" u="none" strike="noStrike">
                          <a:solidFill>
                            <a:srgbClr val="FFFFFF"/>
                          </a:solidFill>
                          <a:effectLst/>
                          <a:latin typeface="Arial" panose="020B0604020202020204" pitchFamily="34" charset="0"/>
                        </a:rPr>
                        <a:t>2 Years</a:t>
                      </a:r>
                    </a:p>
                  </a:txBody>
                  <a:tcPr marL="6350" marR="6350" marT="6350" marB="0" anchor="ctr">
                    <a:lnL>
                      <a:noFill/>
                    </a:lnL>
                    <a:lnR>
                      <a:noFill/>
                    </a:lnR>
                    <a:lnT>
                      <a:noFill/>
                    </a:lnT>
                    <a:lnB>
                      <a:noFill/>
                    </a:lnB>
                    <a:solidFill>
                      <a:srgbClr val="880226"/>
                    </a:solidFill>
                  </a:tcPr>
                </a:tc>
                <a:tc>
                  <a:txBody>
                    <a:bodyPr/>
                    <a:lstStyle/>
                    <a:p>
                      <a:pPr algn="ctr" rtl="0" fontAlgn="ctr">
                        <a:buNone/>
                      </a:pPr>
                      <a:r>
                        <a:rPr lang="en-US" sz="1000" b="1" i="0" u="none" strike="noStrike">
                          <a:solidFill>
                            <a:srgbClr val="FFFFFF"/>
                          </a:solidFill>
                          <a:effectLst/>
                          <a:latin typeface="Arial" panose="020B0604020202020204" pitchFamily="34" charset="0"/>
                        </a:rPr>
                        <a:t>3 Years</a:t>
                      </a:r>
                    </a:p>
                  </a:txBody>
                  <a:tcPr marL="6350" marR="6350" marT="6350" marB="0" anchor="ctr">
                    <a:lnL>
                      <a:noFill/>
                    </a:lnL>
                    <a:lnR>
                      <a:noFill/>
                    </a:lnR>
                    <a:lnT>
                      <a:noFill/>
                    </a:lnT>
                    <a:lnB>
                      <a:noFill/>
                    </a:lnB>
                    <a:solidFill>
                      <a:srgbClr val="880226"/>
                    </a:solidFill>
                  </a:tcPr>
                </a:tc>
                <a:tc>
                  <a:txBody>
                    <a:bodyPr/>
                    <a:lstStyle/>
                    <a:p>
                      <a:pPr algn="ctr" rtl="0" fontAlgn="ctr">
                        <a:buNone/>
                      </a:pPr>
                      <a:r>
                        <a:rPr lang="en-US" sz="1000" b="1" i="0" u="none" strike="noStrike">
                          <a:solidFill>
                            <a:srgbClr val="FFFFFF"/>
                          </a:solidFill>
                          <a:effectLst/>
                          <a:latin typeface="Arial" panose="020B0604020202020204" pitchFamily="34" charset="0"/>
                        </a:rPr>
                        <a:t>5 Years</a:t>
                      </a:r>
                    </a:p>
                  </a:txBody>
                  <a:tcPr marL="6350" marR="6350" marT="6350" marB="0" anchor="ctr">
                    <a:lnL>
                      <a:noFill/>
                    </a:lnL>
                    <a:lnR>
                      <a:noFill/>
                    </a:lnR>
                    <a:lnT>
                      <a:noFill/>
                    </a:lnT>
                    <a:lnB>
                      <a:noFill/>
                    </a:lnB>
                    <a:solidFill>
                      <a:srgbClr val="880226"/>
                    </a:solidFill>
                  </a:tcPr>
                </a:tc>
                <a:extLst>
                  <a:ext uri="{0D108BD9-81ED-4DB2-BD59-A6C34878D82A}">
                    <a16:rowId xmlns:a16="http://schemas.microsoft.com/office/drawing/2014/main" val="281668055"/>
                  </a:ext>
                </a:extLst>
              </a:tr>
              <a:tr h="227326">
                <a:tc>
                  <a:txBody>
                    <a:bodyPr/>
                    <a:lstStyle/>
                    <a:p>
                      <a:pPr algn="l" rtl="0" fontAlgn="ctr">
                        <a:buNone/>
                      </a:pPr>
                      <a:r>
                        <a:rPr lang="en-US" sz="1000" b="1" i="0" u="none" strike="noStrike">
                          <a:solidFill>
                            <a:srgbClr val="FFFFFF"/>
                          </a:solidFill>
                          <a:effectLst/>
                          <a:latin typeface="Arial" panose="020B0604020202020204" pitchFamily="34" charset="0"/>
                        </a:rPr>
                        <a:t>Return Objectives</a:t>
                      </a:r>
                    </a:p>
                  </a:txBody>
                  <a:tcPr marL="6350" marR="6350" marT="6350" marB="0" anchor="ctr">
                    <a:lnL>
                      <a:noFill/>
                    </a:lnL>
                    <a:lnR>
                      <a:noFill/>
                    </a:lnR>
                    <a:lnT>
                      <a:noFill/>
                    </a:lnT>
                    <a:lnB>
                      <a:noFill/>
                    </a:lnB>
                    <a:solidFill>
                      <a:srgbClr val="DC0037"/>
                    </a:solidFill>
                  </a:tcPr>
                </a:tc>
                <a:tc>
                  <a:txBody>
                    <a:bodyPr/>
                    <a:lstStyle/>
                    <a:p>
                      <a:pPr algn="l" rtl="0" fontAlgn="ctr">
                        <a:buNone/>
                      </a:pPr>
                      <a:r>
                        <a:rPr lang="en-US" sz="1000" b="1" i="0" u="none" strike="noStrike">
                          <a:solidFill>
                            <a:srgbClr val="FFFFFF"/>
                          </a:solidFill>
                          <a:effectLst/>
                          <a:latin typeface="Arial" panose="020B0604020202020204" pitchFamily="34" charset="0"/>
                        </a:rPr>
                        <a:t> </a:t>
                      </a:r>
                    </a:p>
                  </a:txBody>
                  <a:tcPr marL="6350" marR="6350" marT="6350" marB="0" anchor="ctr">
                    <a:lnL>
                      <a:noFill/>
                    </a:lnL>
                    <a:lnR>
                      <a:noFill/>
                    </a:lnR>
                    <a:lnT>
                      <a:noFill/>
                    </a:lnT>
                    <a:lnB>
                      <a:noFill/>
                    </a:lnB>
                    <a:solidFill>
                      <a:srgbClr val="DC0037"/>
                    </a:solidFill>
                  </a:tcPr>
                </a:tc>
                <a:tc>
                  <a:txBody>
                    <a:bodyPr/>
                    <a:lstStyle/>
                    <a:p>
                      <a:pPr algn="l" rtl="0" fontAlgn="ctr">
                        <a:buNone/>
                      </a:pPr>
                      <a:r>
                        <a:rPr lang="en-US" sz="1000" b="1" i="0" u="none" strike="noStrike">
                          <a:solidFill>
                            <a:srgbClr val="FFFFFF"/>
                          </a:solidFill>
                          <a:effectLst/>
                          <a:latin typeface="Arial" panose="020B0604020202020204" pitchFamily="34" charset="0"/>
                        </a:rPr>
                        <a:t> </a:t>
                      </a:r>
                    </a:p>
                  </a:txBody>
                  <a:tcPr marL="6350" marR="6350" marT="6350" marB="0" anchor="ctr">
                    <a:lnL>
                      <a:noFill/>
                    </a:lnL>
                    <a:lnR>
                      <a:noFill/>
                    </a:lnR>
                    <a:lnT>
                      <a:noFill/>
                    </a:lnT>
                    <a:lnB>
                      <a:noFill/>
                    </a:lnB>
                    <a:solidFill>
                      <a:srgbClr val="DC0037"/>
                    </a:solidFill>
                  </a:tcPr>
                </a:tc>
                <a:tc>
                  <a:txBody>
                    <a:bodyPr/>
                    <a:lstStyle/>
                    <a:p>
                      <a:pPr algn="l" rtl="0" fontAlgn="ctr">
                        <a:buNone/>
                      </a:pPr>
                      <a:r>
                        <a:rPr lang="en-US" sz="1000" b="1" i="0" u="none" strike="noStrike">
                          <a:solidFill>
                            <a:srgbClr val="FFFFFF"/>
                          </a:solidFill>
                          <a:effectLst/>
                          <a:latin typeface="Arial" panose="020B0604020202020204" pitchFamily="34" charset="0"/>
                        </a:rPr>
                        <a:t> </a:t>
                      </a:r>
                    </a:p>
                  </a:txBody>
                  <a:tcPr marL="6350" marR="6350" marT="6350" marB="0" anchor="ctr">
                    <a:lnL>
                      <a:noFill/>
                    </a:lnL>
                    <a:lnR>
                      <a:noFill/>
                    </a:lnR>
                    <a:lnT>
                      <a:noFill/>
                    </a:lnT>
                    <a:lnB>
                      <a:noFill/>
                    </a:lnB>
                    <a:solidFill>
                      <a:srgbClr val="DC0037"/>
                    </a:solidFill>
                  </a:tcPr>
                </a:tc>
                <a:tc>
                  <a:txBody>
                    <a:bodyPr/>
                    <a:lstStyle/>
                    <a:p>
                      <a:pPr algn="l" rtl="0" fontAlgn="ctr">
                        <a:buNone/>
                      </a:pPr>
                      <a:r>
                        <a:rPr lang="en-US" sz="1000" b="1" i="0" u="none" strike="noStrike">
                          <a:solidFill>
                            <a:srgbClr val="FFFFFF"/>
                          </a:solidFill>
                          <a:effectLst/>
                          <a:latin typeface="Arial" panose="020B0604020202020204" pitchFamily="34" charset="0"/>
                        </a:rPr>
                        <a:t> </a:t>
                      </a:r>
                    </a:p>
                  </a:txBody>
                  <a:tcPr marL="6350" marR="6350" marT="6350" marB="0" anchor="ctr">
                    <a:lnL>
                      <a:noFill/>
                    </a:lnL>
                    <a:lnR>
                      <a:noFill/>
                    </a:lnR>
                    <a:lnT>
                      <a:noFill/>
                    </a:lnT>
                    <a:lnB>
                      <a:noFill/>
                    </a:lnB>
                    <a:solidFill>
                      <a:srgbClr val="DC0037"/>
                    </a:solidFill>
                  </a:tcPr>
                </a:tc>
                <a:tc>
                  <a:txBody>
                    <a:bodyPr/>
                    <a:lstStyle/>
                    <a:p>
                      <a:pPr algn="l" rtl="0" fontAlgn="ctr">
                        <a:buNone/>
                      </a:pPr>
                      <a:r>
                        <a:rPr lang="en-US" sz="1000" b="1" i="0" u="none" strike="noStrike">
                          <a:solidFill>
                            <a:srgbClr val="FFFFFF"/>
                          </a:solidFill>
                          <a:effectLst/>
                          <a:latin typeface="Arial" panose="020B0604020202020204" pitchFamily="34" charset="0"/>
                        </a:rPr>
                        <a:t> </a:t>
                      </a:r>
                    </a:p>
                  </a:txBody>
                  <a:tcPr marL="6350" marR="6350" marT="6350" marB="0" anchor="ctr">
                    <a:lnL>
                      <a:noFill/>
                    </a:lnL>
                    <a:lnR>
                      <a:noFill/>
                    </a:lnR>
                    <a:lnT>
                      <a:noFill/>
                    </a:lnT>
                    <a:lnB>
                      <a:noFill/>
                    </a:lnB>
                    <a:solidFill>
                      <a:srgbClr val="DC0037"/>
                    </a:solidFill>
                  </a:tcPr>
                </a:tc>
                <a:tc>
                  <a:txBody>
                    <a:bodyPr/>
                    <a:lstStyle/>
                    <a:p>
                      <a:pPr algn="l" rtl="0" fontAlgn="ctr">
                        <a:buNone/>
                      </a:pPr>
                      <a:r>
                        <a:rPr lang="en-US" sz="1000" b="1" i="0" u="none" strike="noStrike">
                          <a:solidFill>
                            <a:srgbClr val="FFFFFF"/>
                          </a:solidFill>
                          <a:effectLst/>
                          <a:latin typeface="Arial" panose="020B0604020202020204" pitchFamily="34" charset="0"/>
                        </a:rPr>
                        <a:t> </a:t>
                      </a:r>
                    </a:p>
                  </a:txBody>
                  <a:tcPr marL="6350" marR="6350" marT="6350" marB="0" anchor="ctr">
                    <a:lnL>
                      <a:noFill/>
                    </a:lnL>
                    <a:lnR>
                      <a:noFill/>
                    </a:lnR>
                    <a:lnT>
                      <a:noFill/>
                    </a:lnT>
                    <a:lnB>
                      <a:noFill/>
                    </a:lnB>
                    <a:solidFill>
                      <a:srgbClr val="DC0037"/>
                    </a:solidFill>
                  </a:tcPr>
                </a:tc>
                <a:extLst>
                  <a:ext uri="{0D108BD9-81ED-4DB2-BD59-A6C34878D82A}">
                    <a16:rowId xmlns:a16="http://schemas.microsoft.com/office/drawing/2014/main" val="3321861136"/>
                  </a:ext>
                </a:extLst>
              </a:tr>
              <a:tr h="236069">
                <a:tc>
                  <a:txBody>
                    <a:bodyPr/>
                    <a:lstStyle/>
                    <a:p>
                      <a:pPr algn="l" rtl="0" fontAlgn="ctr">
                        <a:buNone/>
                      </a:pPr>
                      <a:r>
                        <a:rPr lang="en-US" sz="1000" b="0" i="0" u="none" strike="noStrike">
                          <a:solidFill>
                            <a:schemeClr val="tx2"/>
                          </a:solidFill>
                          <a:effectLst/>
                          <a:latin typeface="Arial" panose="020B0604020202020204" pitchFamily="34" charset="0"/>
                        </a:rPr>
                        <a:t>US CPI+6</a:t>
                      </a:r>
                    </a:p>
                  </a:txBody>
                  <a:tcPr marL="6350" marR="6350" marT="6350" marB="0" anchor="ctr">
                    <a:lnL>
                      <a:noFill/>
                    </a:lnL>
                    <a:lnR>
                      <a:noFill/>
                    </a:lnR>
                    <a:lnT>
                      <a:noFill/>
                    </a:lnT>
                    <a:lnB>
                      <a:noFill/>
                    </a:lnB>
                    <a:solidFill>
                      <a:srgbClr val="D9D9D9"/>
                    </a:solidFill>
                  </a:tcPr>
                </a:tc>
                <a:tc>
                  <a:txBody>
                    <a:bodyPr/>
                    <a:lstStyle/>
                    <a:p>
                      <a:pPr algn="ctr" rtl="0" fontAlgn="ctr">
                        <a:buNone/>
                      </a:pPr>
                      <a:r>
                        <a:rPr lang="en-US" sz="1000" b="0" i="0" u="none" strike="noStrike">
                          <a:solidFill>
                            <a:schemeClr val="tx2"/>
                          </a:solidFill>
                          <a:effectLst/>
                          <a:latin typeface="Arial" panose="020B0604020202020204" pitchFamily="34" charset="0"/>
                        </a:rPr>
                        <a:t>1.1%</a:t>
                      </a:r>
                    </a:p>
                  </a:txBody>
                  <a:tcPr marL="6350" marR="6350" marT="6350" marB="0" anchor="ctr">
                    <a:lnL>
                      <a:noFill/>
                    </a:lnL>
                    <a:lnR>
                      <a:noFill/>
                    </a:lnR>
                    <a:lnT>
                      <a:noFill/>
                    </a:lnT>
                    <a:lnB>
                      <a:noFill/>
                    </a:lnB>
                    <a:solidFill>
                      <a:srgbClr val="D9D9D9"/>
                    </a:solidFill>
                  </a:tcPr>
                </a:tc>
                <a:tc>
                  <a:txBody>
                    <a:bodyPr/>
                    <a:lstStyle/>
                    <a:p>
                      <a:pPr algn="ctr" rtl="0" fontAlgn="ctr">
                        <a:buNone/>
                      </a:pPr>
                      <a:r>
                        <a:rPr lang="en-US" sz="1000" b="0" i="0" u="none" strike="noStrike">
                          <a:solidFill>
                            <a:schemeClr val="tx2"/>
                          </a:solidFill>
                          <a:effectLst/>
                          <a:latin typeface="Arial" panose="020B0604020202020204" pitchFamily="34" charset="0"/>
                        </a:rPr>
                        <a:t>3.9%</a:t>
                      </a:r>
                    </a:p>
                  </a:txBody>
                  <a:tcPr marL="6350" marR="6350" marT="6350" marB="0" anchor="ctr">
                    <a:lnL>
                      <a:noFill/>
                    </a:lnL>
                    <a:lnR>
                      <a:noFill/>
                    </a:lnR>
                    <a:lnT>
                      <a:noFill/>
                    </a:lnT>
                    <a:lnB>
                      <a:noFill/>
                    </a:lnB>
                    <a:solidFill>
                      <a:srgbClr val="D9D9D9"/>
                    </a:solidFill>
                  </a:tcPr>
                </a:tc>
                <a:tc>
                  <a:txBody>
                    <a:bodyPr/>
                    <a:lstStyle/>
                    <a:p>
                      <a:pPr algn="ctr" rtl="0" fontAlgn="ctr">
                        <a:buNone/>
                      </a:pPr>
                      <a:r>
                        <a:rPr lang="en-US" sz="1000" b="0" i="0" u="none" strike="noStrike">
                          <a:solidFill>
                            <a:schemeClr val="tx2"/>
                          </a:solidFill>
                          <a:effectLst/>
                          <a:latin typeface="Arial" panose="020B0604020202020204" pitchFamily="34" charset="0"/>
                        </a:rPr>
                        <a:t>10.0%</a:t>
                      </a:r>
                    </a:p>
                  </a:txBody>
                  <a:tcPr marL="6350" marR="6350" marT="6350" marB="0" anchor="ctr">
                    <a:lnL>
                      <a:noFill/>
                    </a:lnL>
                    <a:lnR>
                      <a:noFill/>
                    </a:lnR>
                    <a:lnT>
                      <a:noFill/>
                    </a:lnT>
                    <a:lnB>
                      <a:noFill/>
                    </a:lnB>
                    <a:solidFill>
                      <a:srgbClr val="D9D9D9"/>
                    </a:solidFill>
                  </a:tcPr>
                </a:tc>
                <a:tc>
                  <a:txBody>
                    <a:bodyPr/>
                    <a:lstStyle/>
                    <a:p>
                      <a:pPr algn="ctr" rtl="0" fontAlgn="ctr">
                        <a:buNone/>
                      </a:pPr>
                      <a:r>
                        <a:rPr lang="en-US" sz="1000" b="0" i="0" u="none" strike="noStrike">
                          <a:solidFill>
                            <a:schemeClr val="tx2"/>
                          </a:solidFill>
                          <a:effectLst/>
                          <a:latin typeface="Arial" panose="020B0604020202020204" pitchFamily="34" charset="0"/>
                        </a:rPr>
                        <a:t>9.2%</a:t>
                      </a:r>
                    </a:p>
                  </a:txBody>
                  <a:tcPr marL="6350" marR="6350" marT="6350" marB="0" anchor="ctr">
                    <a:lnL>
                      <a:noFill/>
                    </a:lnL>
                    <a:lnR>
                      <a:noFill/>
                    </a:lnR>
                    <a:lnT>
                      <a:noFill/>
                    </a:lnT>
                    <a:lnB>
                      <a:noFill/>
                    </a:lnB>
                    <a:solidFill>
                      <a:srgbClr val="D9D9D9"/>
                    </a:solidFill>
                  </a:tcPr>
                </a:tc>
                <a:tc>
                  <a:txBody>
                    <a:bodyPr/>
                    <a:lstStyle/>
                    <a:p>
                      <a:pPr algn="ctr" rtl="0" fontAlgn="ctr">
                        <a:buNone/>
                      </a:pPr>
                      <a:r>
                        <a:rPr lang="en-US" sz="1000" b="0" i="0" u="none" strike="noStrike">
                          <a:solidFill>
                            <a:schemeClr val="tx2"/>
                          </a:solidFill>
                          <a:effectLst/>
                          <a:latin typeface="Arial" panose="020B0604020202020204" pitchFamily="34" charset="0"/>
                        </a:rPr>
                        <a:t>9.3%</a:t>
                      </a:r>
                    </a:p>
                  </a:txBody>
                  <a:tcPr marL="6350" marR="6350" marT="6350" marB="0" anchor="ctr">
                    <a:lnL>
                      <a:noFill/>
                    </a:lnL>
                    <a:lnR>
                      <a:noFill/>
                    </a:lnR>
                    <a:lnT>
                      <a:noFill/>
                    </a:lnT>
                    <a:lnB>
                      <a:noFill/>
                    </a:lnB>
                    <a:solidFill>
                      <a:srgbClr val="D9D9D9"/>
                    </a:solidFill>
                  </a:tcPr>
                </a:tc>
                <a:tc>
                  <a:txBody>
                    <a:bodyPr/>
                    <a:lstStyle/>
                    <a:p>
                      <a:pPr algn="ctr" rtl="0" fontAlgn="ctr">
                        <a:buNone/>
                      </a:pPr>
                      <a:r>
                        <a:rPr lang="en-US" sz="1000" b="0" i="0" u="none" strike="noStrike">
                          <a:solidFill>
                            <a:schemeClr val="tx2"/>
                          </a:solidFill>
                          <a:effectLst/>
                          <a:latin typeface="Arial" panose="020B0604020202020204" pitchFamily="34" charset="0"/>
                        </a:rPr>
                        <a:t>1.1%</a:t>
                      </a:r>
                    </a:p>
                  </a:txBody>
                  <a:tcPr marL="6350" marR="6350" marT="6350" marB="0" anchor="ctr">
                    <a:lnL>
                      <a:noFill/>
                    </a:lnL>
                    <a:lnR>
                      <a:noFill/>
                    </a:lnR>
                    <a:lnT>
                      <a:noFill/>
                    </a:lnT>
                    <a:lnB>
                      <a:noFill/>
                    </a:lnB>
                    <a:solidFill>
                      <a:srgbClr val="D9D9D9"/>
                    </a:solidFill>
                  </a:tcPr>
                </a:tc>
                <a:extLst>
                  <a:ext uri="{0D108BD9-81ED-4DB2-BD59-A6C34878D82A}">
                    <a16:rowId xmlns:a16="http://schemas.microsoft.com/office/drawing/2014/main" val="736607163"/>
                  </a:ext>
                </a:extLst>
              </a:tr>
              <a:tr h="236069">
                <a:tc>
                  <a:txBody>
                    <a:bodyPr/>
                    <a:lstStyle/>
                    <a:p>
                      <a:pPr algn="l" rtl="0" fontAlgn="ctr">
                        <a:buNone/>
                      </a:pPr>
                      <a:r>
                        <a:rPr lang="en-US" sz="1000" b="0" i="0" u="none" strike="noStrike">
                          <a:solidFill>
                            <a:schemeClr val="tx2"/>
                          </a:solidFill>
                          <a:effectLst/>
                          <a:latin typeface="Arial" panose="020B0604020202020204" pitchFamily="34" charset="0"/>
                        </a:rPr>
                        <a:t>US CPI+5</a:t>
                      </a:r>
                    </a:p>
                  </a:txBody>
                  <a:tcPr marL="6350" marR="6350" marT="6350" marB="0" anchor="ctr">
                    <a:lnL>
                      <a:noFill/>
                    </a:lnL>
                    <a:lnR>
                      <a:noFill/>
                    </a:lnR>
                    <a:lnT>
                      <a:noFill/>
                    </a:lnT>
                    <a:lnB>
                      <a:noFill/>
                    </a:lnB>
                    <a:solidFill>
                      <a:srgbClr val="D9D9D9"/>
                    </a:solidFill>
                  </a:tcPr>
                </a:tc>
                <a:tc>
                  <a:txBody>
                    <a:bodyPr/>
                    <a:lstStyle/>
                    <a:p>
                      <a:pPr algn="ctr" rtl="0" fontAlgn="ctr">
                        <a:buNone/>
                      </a:pPr>
                      <a:r>
                        <a:rPr lang="en-US" sz="1000" b="0" i="0" u="none" strike="noStrike">
                          <a:solidFill>
                            <a:schemeClr val="tx2"/>
                          </a:solidFill>
                          <a:effectLst/>
                          <a:latin typeface="Arial" panose="020B0604020202020204" pitchFamily="34" charset="0"/>
                        </a:rPr>
                        <a:t>1.0%</a:t>
                      </a:r>
                    </a:p>
                  </a:txBody>
                  <a:tcPr marL="6350" marR="6350" marT="6350" marB="0" anchor="ctr">
                    <a:lnL>
                      <a:noFill/>
                    </a:lnL>
                    <a:lnR>
                      <a:noFill/>
                    </a:lnR>
                    <a:lnT>
                      <a:noFill/>
                    </a:lnT>
                    <a:lnB>
                      <a:noFill/>
                    </a:lnB>
                    <a:solidFill>
                      <a:srgbClr val="D9D9D9"/>
                    </a:solidFill>
                  </a:tcPr>
                </a:tc>
                <a:tc>
                  <a:txBody>
                    <a:bodyPr/>
                    <a:lstStyle/>
                    <a:p>
                      <a:pPr algn="ctr" rtl="0" fontAlgn="ctr">
                        <a:buNone/>
                      </a:pPr>
                      <a:r>
                        <a:rPr lang="en-US" sz="1000" b="0" i="0" u="none" strike="noStrike">
                          <a:solidFill>
                            <a:schemeClr val="tx2"/>
                          </a:solidFill>
                          <a:effectLst/>
                          <a:latin typeface="Arial" panose="020B0604020202020204" pitchFamily="34" charset="0"/>
                        </a:rPr>
                        <a:t>3.6%</a:t>
                      </a:r>
                    </a:p>
                  </a:txBody>
                  <a:tcPr marL="6350" marR="6350" marT="6350" marB="0" anchor="ctr">
                    <a:lnL>
                      <a:noFill/>
                    </a:lnL>
                    <a:lnR>
                      <a:noFill/>
                    </a:lnR>
                    <a:lnT>
                      <a:noFill/>
                    </a:lnT>
                    <a:lnB>
                      <a:noFill/>
                    </a:lnB>
                    <a:solidFill>
                      <a:srgbClr val="D9D9D9"/>
                    </a:solidFill>
                  </a:tcPr>
                </a:tc>
                <a:tc>
                  <a:txBody>
                    <a:bodyPr/>
                    <a:lstStyle/>
                    <a:p>
                      <a:pPr algn="ctr" rtl="0" fontAlgn="ctr">
                        <a:buNone/>
                      </a:pPr>
                      <a:r>
                        <a:rPr lang="en-US" sz="1000" b="0" i="0" u="none" strike="noStrike">
                          <a:solidFill>
                            <a:schemeClr val="tx2"/>
                          </a:solidFill>
                          <a:effectLst/>
                          <a:latin typeface="Arial" panose="020B0604020202020204" pitchFamily="34" charset="0"/>
                        </a:rPr>
                        <a:t>9.0%</a:t>
                      </a:r>
                    </a:p>
                  </a:txBody>
                  <a:tcPr marL="6350" marR="6350" marT="6350" marB="0" anchor="ctr">
                    <a:lnL>
                      <a:noFill/>
                    </a:lnL>
                    <a:lnR>
                      <a:noFill/>
                    </a:lnR>
                    <a:lnT>
                      <a:noFill/>
                    </a:lnT>
                    <a:lnB>
                      <a:noFill/>
                    </a:lnB>
                    <a:solidFill>
                      <a:srgbClr val="D9D9D9"/>
                    </a:solidFill>
                  </a:tcPr>
                </a:tc>
                <a:tc>
                  <a:txBody>
                    <a:bodyPr/>
                    <a:lstStyle/>
                    <a:p>
                      <a:pPr algn="ctr" rtl="0" fontAlgn="ctr">
                        <a:buNone/>
                      </a:pPr>
                      <a:r>
                        <a:rPr lang="en-US" sz="1000" b="0" i="0" u="none" strike="noStrike">
                          <a:solidFill>
                            <a:schemeClr val="tx2"/>
                          </a:solidFill>
                          <a:effectLst/>
                          <a:latin typeface="Arial" panose="020B0604020202020204" pitchFamily="34" charset="0"/>
                        </a:rPr>
                        <a:t>8.2%</a:t>
                      </a:r>
                    </a:p>
                  </a:txBody>
                  <a:tcPr marL="6350" marR="6350" marT="6350" marB="0" anchor="ctr">
                    <a:lnL>
                      <a:noFill/>
                    </a:lnL>
                    <a:lnR>
                      <a:noFill/>
                    </a:lnR>
                    <a:lnT>
                      <a:noFill/>
                    </a:lnT>
                    <a:lnB>
                      <a:noFill/>
                    </a:lnB>
                    <a:solidFill>
                      <a:srgbClr val="D9D9D9"/>
                    </a:solidFill>
                  </a:tcPr>
                </a:tc>
                <a:tc>
                  <a:txBody>
                    <a:bodyPr/>
                    <a:lstStyle/>
                    <a:p>
                      <a:pPr algn="ctr" rtl="0" fontAlgn="ctr">
                        <a:buNone/>
                      </a:pPr>
                      <a:r>
                        <a:rPr lang="en-US" sz="1000" b="0" i="0" u="none" strike="noStrike">
                          <a:solidFill>
                            <a:schemeClr val="tx2"/>
                          </a:solidFill>
                          <a:effectLst/>
                          <a:latin typeface="Arial" panose="020B0604020202020204" pitchFamily="34" charset="0"/>
                        </a:rPr>
                        <a:t>8.3%</a:t>
                      </a:r>
                    </a:p>
                  </a:txBody>
                  <a:tcPr marL="6350" marR="6350" marT="6350" marB="0" anchor="ctr">
                    <a:lnL>
                      <a:noFill/>
                    </a:lnL>
                    <a:lnR>
                      <a:noFill/>
                    </a:lnR>
                    <a:lnT>
                      <a:noFill/>
                    </a:lnT>
                    <a:lnB>
                      <a:noFill/>
                    </a:lnB>
                    <a:solidFill>
                      <a:srgbClr val="D9D9D9"/>
                    </a:solidFill>
                  </a:tcPr>
                </a:tc>
                <a:tc>
                  <a:txBody>
                    <a:bodyPr/>
                    <a:lstStyle/>
                    <a:p>
                      <a:pPr algn="ctr" rtl="0" fontAlgn="ctr">
                        <a:buNone/>
                      </a:pPr>
                      <a:r>
                        <a:rPr lang="en-US" sz="1000" b="0" i="0" u="none" strike="noStrike">
                          <a:solidFill>
                            <a:schemeClr val="tx2"/>
                          </a:solidFill>
                          <a:effectLst/>
                          <a:latin typeface="Arial" panose="020B0604020202020204" pitchFamily="34" charset="0"/>
                        </a:rPr>
                        <a:t>1.0%</a:t>
                      </a:r>
                    </a:p>
                  </a:txBody>
                  <a:tcPr marL="6350" marR="6350" marT="6350" marB="0" anchor="ctr">
                    <a:lnL>
                      <a:noFill/>
                    </a:lnL>
                    <a:lnR>
                      <a:noFill/>
                    </a:lnR>
                    <a:lnT>
                      <a:noFill/>
                    </a:lnT>
                    <a:lnB>
                      <a:noFill/>
                    </a:lnB>
                    <a:solidFill>
                      <a:srgbClr val="D9D9D9"/>
                    </a:solidFill>
                  </a:tcPr>
                </a:tc>
                <a:extLst>
                  <a:ext uri="{0D108BD9-81ED-4DB2-BD59-A6C34878D82A}">
                    <a16:rowId xmlns:a16="http://schemas.microsoft.com/office/drawing/2014/main" val="2258230867"/>
                  </a:ext>
                </a:extLst>
              </a:tr>
              <a:tr h="236069">
                <a:tc>
                  <a:txBody>
                    <a:bodyPr/>
                    <a:lstStyle/>
                    <a:p>
                      <a:pPr algn="l" rtl="0" fontAlgn="ctr">
                        <a:buNone/>
                      </a:pPr>
                      <a:r>
                        <a:rPr lang="en-US" sz="1000" b="0" i="0" u="none" strike="noStrike" dirty="0">
                          <a:solidFill>
                            <a:schemeClr val="tx2"/>
                          </a:solidFill>
                          <a:effectLst/>
                          <a:latin typeface="Arial" panose="020B0604020202020204" pitchFamily="34" charset="0"/>
                        </a:rPr>
                        <a:t>US CPI+3</a:t>
                      </a:r>
                    </a:p>
                  </a:txBody>
                  <a:tcPr marL="6350" marR="6350" marT="6350" marB="0" anchor="ctr">
                    <a:lnL>
                      <a:noFill/>
                    </a:lnL>
                    <a:lnR>
                      <a:noFill/>
                    </a:lnR>
                    <a:lnT>
                      <a:noFill/>
                    </a:lnT>
                    <a:lnB>
                      <a:noFill/>
                    </a:lnB>
                    <a:solidFill>
                      <a:srgbClr val="D9D9D9"/>
                    </a:solidFill>
                  </a:tcPr>
                </a:tc>
                <a:tc>
                  <a:txBody>
                    <a:bodyPr/>
                    <a:lstStyle/>
                    <a:p>
                      <a:pPr algn="ctr" rtl="0" fontAlgn="ctr">
                        <a:buNone/>
                      </a:pPr>
                      <a:r>
                        <a:rPr lang="en-US" sz="1000" b="0" i="0" u="none" strike="noStrike">
                          <a:solidFill>
                            <a:schemeClr val="tx2"/>
                          </a:solidFill>
                          <a:effectLst/>
                          <a:latin typeface="Arial" panose="020B0604020202020204" pitchFamily="34" charset="0"/>
                        </a:rPr>
                        <a:t>0.9%</a:t>
                      </a:r>
                    </a:p>
                  </a:txBody>
                  <a:tcPr marL="6350" marR="6350" marT="6350" marB="0" anchor="ctr">
                    <a:lnL>
                      <a:noFill/>
                    </a:lnL>
                    <a:lnR>
                      <a:noFill/>
                    </a:lnR>
                    <a:lnT>
                      <a:noFill/>
                    </a:lnT>
                    <a:lnB>
                      <a:noFill/>
                    </a:lnB>
                    <a:solidFill>
                      <a:srgbClr val="D9D9D9"/>
                    </a:solidFill>
                  </a:tcPr>
                </a:tc>
                <a:tc>
                  <a:txBody>
                    <a:bodyPr/>
                    <a:lstStyle/>
                    <a:p>
                      <a:pPr algn="ctr" rtl="0" fontAlgn="ctr">
                        <a:buNone/>
                      </a:pPr>
                      <a:r>
                        <a:rPr lang="en-US" sz="1000" b="0" i="0" u="none" strike="noStrike">
                          <a:solidFill>
                            <a:schemeClr val="tx2"/>
                          </a:solidFill>
                          <a:effectLst/>
                          <a:latin typeface="Arial" panose="020B0604020202020204" pitchFamily="34" charset="0"/>
                        </a:rPr>
                        <a:t>3.0%</a:t>
                      </a:r>
                    </a:p>
                  </a:txBody>
                  <a:tcPr marL="6350" marR="6350" marT="6350" marB="0" anchor="ctr">
                    <a:lnL>
                      <a:noFill/>
                    </a:lnL>
                    <a:lnR>
                      <a:noFill/>
                    </a:lnR>
                    <a:lnT>
                      <a:noFill/>
                    </a:lnT>
                    <a:lnB>
                      <a:noFill/>
                    </a:lnB>
                    <a:solidFill>
                      <a:srgbClr val="D9D9D9"/>
                    </a:solidFill>
                  </a:tcPr>
                </a:tc>
                <a:tc>
                  <a:txBody>
                    <a:bodyPr/>
                    <a:lstStyle/>
                    <a:p>
                      <a:pPr algn="ctr" rtl="0" fontAlgn="ctr">
                        <a:buNone/>
                      </a:pPr>
                      <a:r>
                        <a:rPr lang="en-US" sz="1000" b="0" i="0" u="none" strike="noStrike">
                          <a:solidFill>
                            <a:schemeClr val="tx2"/>
                          </a:solidFill>
                          <a:effectLst/>
                          <a:latin typeface="Arial" panose="020B0604020202020204" pitchFamily="34" charset="0"/>
                        </a:rPr>
                        <a:t>6.9%</a:t>
                      </a:r>
                    </a:p>
                  </a:txBody>
                  <a:tcPr marL="6350" marR="6350" marT="6350" marB="0" anchor="ctr">
                    <a:lnL>
                      <a:noFill/>
                    </a:lnL>
                    <a:lnR>
                      <a:noFill/>
                    </a:lnR>
                    <a:lnT>
                      <a:noFill/>
                    </a:lnT>
                    <a:lnB>
                      <a:noFill/>
                    </a:lnB>
                    <a:solidFill>
                      <a:srgbClr val="D9D9D9"/>
                    </a:solidFill>
                  </a:tcPr>
                </a:tc>
                <a:tc>
                  <a:txBody>
                    <a:bodyPr/>
                    <a:lstStyle/>
                    <a:p>
                      <a:pPr algn="ctr" rtl="0" fontAlgn="ctr">
                        <a:buNone/>
                      </a:pPr>
                      <a:r>
                        <a:rPr lang="en-US" sz="1000" b="0" i="0" u="none" strike="noStrike">
                          <a:solidFill>
                            <a:schemeClr val="tx2"/>
                          </a:solidFill>
                          <a:effectLst/>
                          <a:latin typeface="Arial" panose="020B0604020202020204" pitchFamily="34" charset="0"/>
                        </a:rPr>
                        <a:t>6.1%</a:t>
                      </a:r>
                    </a:p>
                  </a:txBody>
                  <a:tcPr marL="6350" marR="6350" marT="6350" marB="0" anchor="ctr">
                    <a:lnL>
                      <a:noFill/>
                    </a:lnL>
                    <a:lnR>
                      <a:noFill/>
                    </a:lnR>
                    <a:lnT>
                      <a:noFill/>
                    </a:lnT>
                    <a:lnB>
                      <a:noFill/>
                    </a:lnB>
                    <a:solidFill>
                      <a:srgbClr val="D9D9D9"/>
                    </a:solidFill>
                  </a:tcPr>
                </a:tc>
                <a:tc>
                  <a:txBody>
                    <a:bodyPr/>
                    <a:lstStyle/>
                    <a:p>
                      <a:pPr algn="ctr" rtl="0" fontAlgn="ctr">
                        <a:buNone/>
                      </a:pPr>
                      <a:r>
                        <a:rPr lang="en-US" sz="1000" b="0" i="0" u="none" strike="noStrike">
                          <a:solidFill>
                            <a:schemeClr val="tx2"/>
                          </a:solidFill>
                          <a:effectLst/>
                          <a:latin typeface="Arial" panose="020B0604020202020204" pitchFamily="34" charset="0"/>
                        </a:rPr>
                        <a:t>6.2%</a:t>
                      </a:r>
                    </a:p>
                  </a:txBody>
                  <a:tcPr marL="6350" marR="6350" marT="6350" marB="0" anchor="ctr">
                    <a:lnL>
                      <a:noFill/>
                    </a:lnL>
                    <a:lnR>
                      <a:noFill/>
                    </a:lnR>
                    <a:lnT>
                      <a:noFill/>
                    </a:lnT>
                    <a:lnB>
                      <a:noFill/>
                    </a:lnB>
                    <a:solidFill>
                      <a:srgbClr val="D9D9D9"/>
                    </a:solidFill>
                  </a:tcPr>
                </a:tc>
                <a:tc>
                  <a:txBody>
                    <a:bodyPr/>
                    <a:lstStyle/>
                    <a:p>
                      <a:pPr algn="ctr" rtl="0" fontAlgn="ctr">
                        <a:buNone/>
                      </a:pPr>
                      <a:r>
                        <a:rPr lang="en-US" sz="1000" b="0" i="0" u="none" strike="noStrike">
                          <a:solidFill>
                            <a:schemeClr val="tx2"/>
                          </a:solidFill>
                          <a:effectLst/>
                          <a:latin typeface="Arial" panose="020B0604020202020204" pitchFamily="34" charset="0"/>
                        </a:rPr>
                        <a:t>0.9%</a:t>
                      </a:r>
                    </a:p>
                  </a:txBody>
                  <a:tcPr marL="6350" marR="6350" marT="6350" marB="0" anchor="ctr">
                    <a:lnL>
                      <a:noFill/>
                    </a:lnL>
                    <a:lnR>
                      <a:noFill/>
                    </a:lnR>
                    <a:lnT>
                      <a:noFill/>
                    </a:lnT>
                    <a:lnB>
                      <a:noFill/>
                    </a:lnB>
                    <a:solidFill>
                      <a:srgbClr val="D9D9D9"/>
                    </a:solidFill>
                  </a:tcPr>
                </a:tc>
                <a:extLst>
                  <a:ext uri="{0D108BD9-81ED-4DB2-BD59-A6C34878D82A}">
                    <a16:rowId xmlns:a16="http://schemas.microsoft.com/office/drawing/2014/main" val="3350912523"/>
                  </a:ext>
                </a:extLst>
              </a:tr>
              <a:tr h="236069">
                <a:tc>
                  <a:txBody>
                    <a:bodyPr/>
                    <a:lstStyle/>
                    <a:p>
                      <a:pPr algn="l" rtl="0" fontAlgn="ctr">
                        <a:buNone/>
                      </a:pPr>
                      <a:r>
                        <a:rPr lang="en-US" sz="1000" b="0" i="0" u="none" strike="noStrike">
                          <a:solidFill>
                            <a:schemeClr val="tx2"/>
                          </a:solidFill>
                          <a:effectLst/>
                          <a:latin typeface="Arial" panose="020B0604020202020204" pitchFamily="34" charset="0"/>
                        </a:rPr>
                        <a:t>US CPI+2</a:t>
                      </a:r>
                    </a:p>
                  </a:txBody>
                  <a:tcPr marL="6350" marR="6350" marT="6350" marB="0" anchor="ctr">
                    <a:lnL>
                      <a:noFill/>
                    </a:lnL>
                    <a:lnR>
                      <a:noFill/>
                    </a:lnR>
                    <a:lnT>
                      <a:noFill/>
                    </a:lnT>
                    <a:lnB>
                      <a:noFill/>
                    </a:lnB>
                    <a:solidFill>
                      <a:srgbClr val="D9D9D9"/>
                    </a:solidFill>
                  </a:tcPr>
                </a:tc>
                <a:tc>
                  <a:txBody>
                    <a:bodyPr/>
                    <a:lstStyle/>
                    <a:p>
                      <a:pPr algn="ctr" rtl="0" fontAlgn="ctr">
                        <a:buNone/>
                      </a:pPr>
                      <a:r>
                        <a:rPr lang="en-US" sz="1000" b="0" i="0" u="none" strike="noStrike">
                          <a:solidFill>
                            <a:schemeClr val="tx2"/>
                          </a:solidFill>
                          <a:effectLst/>
                          <a:latin typeface="Arial" panose="020B0604020202020204" pitchFamily="34" charset="0"/>
                        </a:rPr>
                        <a:t>0.8%</a:t>
                      </a:r>
                    </a:p>
                  </a:txBody>
                  <a:tcPr marL="6350" marR="6350" marT="6350" marB="0" anchor="ctr">
                    <a:lnL>
                      <a:noFill/>
                    </a:lnL>
                    <a:lnR>
                      <a:noFill/>
                    </a:lnR>
                    <a:lnT>
                      <a:noFill/>
                    </a:lnT>
                    <a:lnB>
                      <a:noFill/>
                    </a:lnB>
                    <a:solidFill>
                      <a:srgbClr val="D9D9D9"/>
                    </a:solidFill>
                  </a:tcPr>
                </a:tc>
                <a:tc>
                  <a:txBody>
                    <a:bodyPr/>
                    <a:lstStyle/>
                    <a:p>
                      <a:pPr algn="ctr" rtl="0" fontAlgn="ctr">
                        <a:buNone/>
                      </a:pPr>
                      <a:r>
                        <a:rPr lang="en-US" sz="1000" b="0" i="0" u="none" strike="noStrike">
                          <a:solidFill>
                            <a:schemeClr val="tx2"/>
                          </a:solidFill>
                          <a:effectLst/>
                          <a:latin typeface="Arial" panose="020B0604020202020204" pitchFamily="34" charset="0"/>
                        </a:rPr>
                        <a:t>2.6%</a:t>
                      </a:r>
                    </a:p>
                  </a:txBody>
                  <a:tcPr marL="6350" marR="6350" marT="6350" marB="0" anchor="ctr">
                    <a:lnL>
                      <a:noFill/>
                    </a:lnL>
                    <a:lnR>
                      <a:noFill/>
                    </a:lnR>
                    <a:lnT>
                      <a:noFill/>
                    </a:lnT>
                    <a:lnB>
                      <a:noFill/>
                    </a:lnB>
                    <a:solidFill>
                      <a:srgbClr val="D9D9D9"/>
                    </a:solidFill>
                  </a:tcPr>
                </a:tc>
                <a:tc>
                  <a:txBody>
                    <a:bodyPr/>
                    <a:lstStyle/>
                    <a:p>
                      <a:pPr algn="ctr" rtl="0" fontAlgn="ctr">
                        <a:buNone/>
                      </a:pPr>
                      <a:r>
                        <a:rPr lang="en-US" sz="1000" b="0" i="0" u="none" strike="noStrike">
                          <a:solidFill>
                            <a:schemeClr val="tx2"/>
                          </a:solidFill>
                          <a:effectLst/>
                          <a:latin typeface="Arial" panose="020B0604020202020204" pitchFamily="34" charset="0"/>
                        </a:rPr>
                        <a:t>5.9%</a:t>
                      </a:r>
                    </a:p>
                  </a:txBody>
                  <a:tcPr marL="6350" marR="6350" marT="6350" marB="0" anchor="ctr">
                    <a:lnL>
                      <a:noFill/>
                    </a:lnL>
                    <a:lnR>
                      <a:noFill/>
                    </a:lnR>
                    <a:lnT>
                      <a:noFill/>
                    </a:lnT>
                    <a:lnB>
                      <a:noFill/>
                    </a:lnB>
                    <a:solidFill>
                      <a:srgbClr val="D9D9D9"/>
                    </a:solidFill>
                  </a:tcPr>
                </a:tc>
                <a:tc>
                  <a:txBody>
                    <a:bodyPr/>
                    <a:lstStyle/>
                    <a:p>
                      <a:pPr algn="ctr" rtl="0" fontAlgn="ctr">
                        <a:buNone/>
                      </a:pPr>
                      <a:r>
                        <a:rPr lang="en-US" sz="1000" b="0" i="0" u="none" strike="noStrike">
                          <a:solidFill>
                            <a:schemeClr val="tx2"/>
                          </a:solidFill>
                          <a:effectLst/>
                          <a:latin typeface="Arial" panose="020B0604020202020204" pitchFamily="34" charset="0"/>
                        </a:rPr>
                        <a:t>5.1%</a:t>
                      </a:r>
                    </a:p>
                  </a:txBody>
                  <a:tcPr marL="6350" marR="6350" marT="6350" marB="0" anchor="ctr">
                    <a:lnL>
                      <a:noFill/>
                    </a:lnL>
                    <a:lnR>
                      <a:noFill/>
                    </a:lnR>
                    <a:lnT>
                      <a:noFill/>
                    </a:lnT>
                    <a:lnB>
                      <a:noFill/>
                    </a:lnB>
                    <a:solidFill>
                      <a:srgbClr val="D9D9D9"/>
                    </a:solidFill>
                  </a:tcPr>
                </a:tc>
                <a:tc>
                  <a:txBody>
                    <a:bodyPr/>
                    <a:lstStyle/>
                    <a:p>
                      <a:pPr algn="ctr" rtl="0" fontAlgn="ctr">
                        <a:buNone/>
                      </a:pPr>
                      <a:r>
                        <a:rPr lang="en-US" sz="1000" b="0" i="0" u="none" strike="noStrike">
                          <a:solidFill>
                            <a:schemeClr val="tx2"/>
                          </a:solidFill>
                          <a:effectLst/>
                          <a:latin typeface="Arial" panose="020B0604020202020204" pitchFamily="34" charset="0"/>
                        </a:rPr>
                        <a:t>5.2%</a:t>
                      </a:r>
                    </a:p>
                  </a:txBody>
                  <a:tcPr marL="6350" marR="6350" marT="6350" marB="0" anchor="ctr">
                    <a:lnL>
                      <a:noFill/>
                    </a:lnL>
                    <a:lnR>
                      <a:noFill/>
                    </a:lnR>
                    <a:lnT>
                      <a:noFill/>
                    </a:lnT>
                    <a:lnB>
                      <a:noFill/>
                    </a:lnB>
                    <a:solidFill>
                      <a:srgbClr val="D9D9D9"/>
                    </a:solidFill>
                  </a:tcPr>
                </a:tc>
                <a:tc>
                  <a:txBody>
                    <a:bodyPr/>
                    <a:lstStyle/>
                    <a:p>
                      <a:pPr algn="ctr" rtl="0" fontAlgn="ctr">
                        <a:buNone/>
                      </a:pPr>
                      <a:r>
                        <a:rPr lang="en-US" sz="1000" b="0" i="0" u="none" strike="noStrike">
                          <a:solidFill>
                            <a:schemeClr val="tx2"/>
                          </a:solidFill>
                          <a:effectLst/>
                          <a:latin typeface="Arial" panose="020B0604020202020204" pitchFamily="34" charset="0"/>
                        </a:rPr>
                        <a:t>0.8%</a:t>
                      </a:r>
                    </a:p>
                  </a:txBody>
                  <a:tcPr marL="6350" marR="6350" marT="6350" marB="0" anchor="ctr">
                    <a:lnL>
                      <a:noFill/>
                    </a:lnL>
                    <a:lnR>
                      <a:noFill/>
                    </a:lnR>
                    <a:lnT>
                      <a:noFill/>
                    </a:lnT>
                    <a:lnB>
                      <a:noFill/>
                    </a:lnB>
                    <a:solidFill>
                      <a:srgbClr val="D9D9D9"/>
                    </a:solidFill>
                  </a:tcPr>
                </a:tc>
                <a:extLst>
                  <a:ext uri="{0D108BD9-81ED-4DB2-BD59-A6C34878D82A}">
                    <a16:rowId xmlns:a16="http://schemas.microsoft.com/office/drawing/2014/main" val="1806539661"/>
                  </a:ext>
                </a:extLst>
              </a:tr>
              <a:tr h="236069">
                <a:tc>
                  <a:txBody>
                    <a:bodyPr/>
                    <a:lstStyle/>
                    <a:p>
                      <a:pPr algn="l" rtl="0" fontAlgn="ctr">
                        <a:buNone/>
                      </a:pPr>
                      <a:r>
                        <a:rPr lang="en-US" sz="1000" b="1" i="0" u="none" strike="noStrike">
                          <a:solidFill>
                            <a:srgbClr val="FFFFFF"/>
                          </a:solidFill>
                          <a:effectLst/>
                          <a:latin typeface="Arial" panose="020B0604020202020204" pitchFamily="34" charset="0"/>
                        </a:rPr>
                        <a:t>Peer averages</a:t>
                      </a:r>
                    </a:p>
                  </a:txBody>
                  <a:tcPr marL="6350" marR="6350" marT="6350" marB="0" anchor="ctr">
                    <a:lnL>
                      <a:noFill/>
                    </a:lnL>
                    <a:lnR>
                      <a:noFill/>
                    </a:lnR>
                    <a:lnT>
                      <a:noFill/>
                    </a:lnT>
                    <a:lnB>
                      <a:noFill/>
                    </a:lnB>
                    <a:solidFill>
                      <a:srgbClr val="DC0037"/>
                    </a:solidFill>
                  </a:tcPr>
                </a:tc>
                <a:tc>
                  <a:txBody>
                    <a:bodyPr/>
                    <a:lstStyle/>
                    <a:p>
                      <a:pPr algn="ctr" rtl="0" fontAlgn="ctr">
                        <a:buNone/>
                      </a:pPr>
                      <a:r>
                        <a:rPr lang="en-US" sz="1000" b="1" i="0" u="none" strike="noStrike">
                          <a:solidFill>
                            <a:srgbClr val="FFFFFF"/>
                          </a:solidFill>
                          <a:effectLst/>
                          <a:latin typeface="Arial" panose="020B0604020202020204" pitchFamily="34" charset="0"/>
                        </a:rPr>
                        <a:t> </a:t>
                      </a:r>
                    </a:p>
                  </a:txBody>
                  <a:tcPr marL="6350" marR="6350" marT="6350" marB="0" anchor="ctr">
                    <a:lnL>
                      <a:noFill/>
                    </a:lnL>
                    <a:lnR>
                      <a:noFill/>
                    </a:lnR>
                    <a:lnT>
                      <a:noFill/>
                    </a:lnT>
                    <a:lnB>
                      <a:noFill/>
                    </a:lnB>
                    <a:solidFill>
                      <a:srgbClr val="DC0037"/>
                    </a:solidFill>
                  </a:tcPr>
                </a:tc>
                <a:tc>
                  <a:txBody>
                    <a:bodyPr/>
                    <a:lstStyle/>
                    <a:p>
                      <a:pPr algn="ctr" rtl="0" fontAlgn="ctr">
                        <a:buNone/>
                      </a:pPr>
                      <a:r>
                        <a:rPr lang="en-US" sz="1000" b="1" i="0" u="none" strike="noStrike">
                          <a:solidFill>
                            <a:srgbClr val="FFFFFF"/>
                          </a:solidFill>
                          <a:effectLst/>
                          <a:latin typeface="Arial" panose="020B0604020202020204" pitchFamily="34" charset="0"/>
                        </a:rPr>
                        <a:t> </a:t>
                      </a:r>
                    </a:p>
                  </a:txBody>
                  <a:tcPr marL="6350" marR="6350" marT="6350" marB="0" anchor="ctr">
                    <a:lnL>
                      <a:noFill/>
                    </a:lnL>
                    <a:lnR>
                      <a:noFill/>
                    </a:lnR>
                    <a:lnT>
                      <a:noFill/>
                    </a:lnT>
                    <a:lnB>
                      <a:noFill/>
                    </a:lnB>
                    <a:solidFill>
                      <a:srgbClr val="DC0037"/>
                    </a:solidFill>
                  </a:tcPr>
                </a:tc>
                <a:tc>
                  <a:txBody>
                    <a:bodyPr/>
                    <a:lstStyle/>
                    <a:p>
                      <a:pPr algn="ctr" rtl="0" fontAlgn="ctr">
                        <a:buNone/>
                      </a:pPr>
                      <a:r>
                        <a:rPr lang="en-US" sz="1000" b="1" i="0" u="none" strike="noStrike">
                          <a:solidFill>
                            <a:srgbClr val="FFFFFF"/>
                          </a:solidFill>
                          <a:effectLst/>
                          <a:latin typeface="Arial" panose="020B0604020202020204" pitchFamily="34" charset="0"/>
                        </a:rPr>
                        <a:t> </a:t>
                      </a:r>
                    </a:p>
                  </a:txBody>
                  <a:tcPr marL="6350" marR="6350" marT="6350" marB="0" anchor="ctr">
                    <a:lnL>
                      <a:noFill/>
                    </a:lnL>
                    <a:lnR>
                      <a:noFill/>
                    </a:lnR>
                    <a:lnT>
                      <a:noFill/>
                    </a:lnT>
                    <a:lnB>
                      <a:noFill/>
                    </a:lnB>
                    <a:solidFill>
                      <a:srgbClr val="DC0037"/>
                    </a:solidFill>
                  </a:tcPr>
                </a:tc>
                <a:tc>
                  <a:txBody>
                    <a:bodyPr/>
                    <a:lstStyle/>
                    <a:p>
                      <a:pPr algn="ctr" rtl="0" fontAlgn="ctr">
                        <a:buNone/>
                      </a:pPr>
                      <a:r>
                        <a:rPr lang="en-US" sz="1000" b="1" i="0" u="none" strike="noStrike">
                          <a:solidFill>
                            <a:srgbClr val="FFFFFF"/>
                          </a:solidFill>
                          <a:effectLst/>
                          <a:latin typeface="Arial" panose="020B0604020202020204" pitchFamily="34" charset="0"/>
                        </a:rPr>
                        <a:t> </a:t>
                      </a:r>
                    </a:p>
                  </a:txBody>
                  <a:tcPr marL="6350" marR="6350" marT="6350" marB="0" anchor="ctr">
                    <a:lnL>
                      <a:noFill/>
                    </a:lnL>
                    <a:lnR>
                      <a:noFill/>
                    </a:lnR>
                    <a:lnT>
                      <a:noFill/>
                    </a:lnT>
                    <a:lnB>
                      <a:noFill/>
                    </a:lnB>
                    <a:solidFill>
                      <a:srgbClr val="DC0037"/>
                    </a:solidFill>
                  </a:tcPr>
                </a:tc>
                <a:tc>
                  <a:txBody>
                    <a:bodyPr/>
                    <a:lstStyle/>
                    <a:p>
                      <a:pPr algn="ctr" rtl="0" fontAlgn="ctr">
                        <a:buNone/>
                      </a:pPr>
                      <a:r>
                        <a:rPr lang="en-US" sz="1000" b="1" i="0" u="none" strike="noStrike">
                          <a:solidFill>
                            <a:srgbClr val="FFFFFF"/>
                          </a:solidFill>
                          <a:effectLst/>
                          <a:latin typeface="Arial" panose="020B0604020202020204" pitchFamily="34" charset="0"/>
                        </a:rPr>
                        <a:t> </a:t>
                      </a:r>
                    </a:p>
                  </a:txBody>
                  <a:tcPr marL="6350" marR="6350" marT="6350" marB="0" anchor="ctr">
                    <a:lnL>
                      <a:noFill/>
                    </a:lnL>
                    <a:lnR>
                      <a:noFill/>
                    </a:lnR>
                    <a:lnT>
                      <a:noFill/>
                    </a:lnT>
                    <a:lnB>
                      <a:noFill/>
                    </a:lnB>
                    <a:solidFill>
                      <a:srgbClr val="DC0037"/>
                    </a:solidFill>
                  </a:tcPr>
                </a:tc>
                <a:tc>
                  <a:txBody>
                    <a:bodyPr/>
                    <a:lstStyle/>
                    <a:p>
                      <a:pPr algn="ctr" rtl="0" fontAlgn="ctr">
                        <a:buNone/>
                      </a:pPr>
                      <a:r>
                        <a:rPr lang="en-US" sz="1000" b="1" i="0" u="none" strike="noStrike">
                          <a:solidFill>
                            <a:srgbClr val="FFFFFF"/>
                          </a:solidFill>
                          <a:effectLst/>
                          <a:latin typeface="Arial" panose="020B0604020202020204" pitchFamily="34" charset="0"/>
                        </a:rPr>
                        <a:t> </a:t>
                      </a:r>
                    </a:p>
                  </a:txBody>
                  <a:tcPr marL="6350" marR="6350" marT="6350" marB="0" anchor="ctr">
                    <a:lnL>
                      <a:noFill/>
                    </a:lnL>
                    <a:lnR>
                      <a:noFill/>
                    </a:lnR>
                    <a:lnT>
                      <a:noFill/>
                    </a:lnT>
                    <a:lnB>
                      <a:noFill/>
                    </a:lnB>
                    <a:solidFill>
                      <a:srgbClr val="DC0037"/>
                    </a:solidFill>
                  </a:tcPr>
                </a:tc>
                <a:extLst>
                  <a:ext uri="{0D108BD9-81ED-4DB2-BD59-A6C34878D82A}">
                    <a16:rowId xmlns:a16="http://schemas.microsoft.com/office/drawing/2014/main" val="3300821147"/>
                  </a:ext>
                </a:extLst>
              </a:tr>
              <a:tr h="227326">
                <a:tc>
                  <a:txBody>
                    <a:bodyPr/>
                    <a:lstStyle/>
                    <a:p>
                      <a:pPr algn="l" rtl="0" fontAlgn="ctr">
                        <a:buNone/>
                      </a:pPr>
                      <a:r>
                        <a:rPr lang="en-US" sz="1000" b="0" i="0" u="none" strike="noStrike">
                          <a:solidFill>
                            <a:schemeClr val="tx2"/>
                          </a:solidFill>
                          <a:effectLst/>
                          <a:latin typeface="Arial" panose="020B0604020202020204" pitchFamily="34" charset="0"/>
                        </a:rPr>
                        <a:t>(ASISA) Global EQ General</a:t>
                      </a:r>
                    </a:p>
                  </a:txBody>
                  <a:tcPr marL="6350" marR="6350" marT="6350" marB="0" anchor="ctr">
                    <a:lnL>
                      <a:noFill/>
                    </a:lnL>
                    <a:lnR>
                      <a:noFill/>
                    </a:lnR>
                    <a:lnT>
                      <a:noFill/>
                    </a:lnT>
                    <a:lnB>
                      <a:noFill/>
                    </a:lnB>
                    <a:solidFill>
                      <a:srgbClr val="D9D9D9"/>
                    </a:solidFill>
                  </a:tcPr>
                </a:tc>
                <a:tc>
                  <a:txBody>
                    <a:bodyPr/>
                    <a:lstStyle/>
                    <a:p>
                      <a:pPr algn="ctr" rtl="0" fontAlgn="ctr">
                        <a:buNone/>
                      </a:pPr>
                      <a:r>
                        <a:rPr lang="en-US" sz="1000" b="1" i="0" u="none" strike="noStrike">
                          <a:solidFill>
                            <a:srgbClr val="00B050"/>
                          </a:solidFill>
                          <a:effectLst/>
                          <a:latin typeface="Arial" panose="020B0604020202020204" pitchFamily="34" charset="0"/>
                        </a:rPr>
                        <a:t>4.0%</a:t>
                      </a:r>
                    </a:p>
                  </a:txBody>
                  <a:tcPr marL="6350" marR="6350" marT="6350" marB="0" anchor="ctr">
                    <a:lnL>
                      <a:noFill/>
                    </a:lnL>
                    <a:lnR>
                      <a:noFill/>
                    </a:lnR>
                    <a:lnT>
                      <a:noFill/>
                    </a:lnT>
                    <a:lnB>
                      <a:noFill/>
                    </a:lnB>
                    <a:solidFill>
                      <a:srgbClr val="D9D9D9"/>
                    </a:solidFill>
                  </a:tcPr>
                </a:tc>
                <a:tc>
                  <a:txBody>
                    <a:bodyPr/>
                    <a:lstStyle/>
                    <a:p>
                      <a:pPr algn="ctr" rtl="0" fontAlgn="ctr">
                        <a:buNone/>
                      </a:pPr>
                      <a:r>
                        <a:rPr lang="en-US" sz="1000" b="1" i="0" u="none" strike="noStrike">
                          <a:solidFill>
                            <a:srgbClr val="00B050"/>
                          </a:solidFill>
                          <a:effectLst/>
                          <a:latin typeface="Arial" panose="020B0604020202020204" pitchFamily="34" charset="0"/>
                        </a:rPr>
                        <a:t>6.9%</a:t>
                      </a:r>
                    </a:p>
                  </a:txBody>
                  <a:tcPr marL="6350" marR="6350" marT="6350" marB="0" anchor="ctr">
                    <a:lnL>
                      <a:noFill/>
                    </a:lnL>
                    <a:lnR>
                      <a:noFill/>
                    </a:lnR>
                    <a:lnT>
                      <a:noFill/>
                    </a:lnT>
                    <a:lnB>
                      <a:noFill/>
                    </a:lnB>
                    <a:solidFill>
                      <a:srgbClr val="D9D9D9"/>
                    </a:solidFill>
                  </a:tcPr>
                </a:tc>
                <a:tc>
                  <a:txBody>
                    <a:bodyPr/>
                    <a:lstStyle/>
                    <a:p>
                      <a:pPr algn="ctr" rtl="0" fontAlgn="ctr">
                        <a:buNone/>
                      </a:pPr>
                      <a:r>
                        <a:rPr lang="en-US" sz="1000" b="1" i="0" u="none" strike="noStrike">
                          <a:solidFill>
                            <a:srgbClr val="00B050"/>
                          </a:solidFill>
                          <a:effectLst/>
                          <a:latin typeface="Arial" panose="020B0604020202020204" pitchFamily="34" charset="0"/>
                        </a:rPr>
                        <a:t>22.1%</a:t>
                      </a:r>
                    </a:p>
                  </a:txBody>
                  <a:tcPr marL="6350" marR="6350" marT="6350" marB="0" anchor="ctr">
                    <a:lnL>
                      <a:noFill/>
                    </a:lnL>
                    <a:lnR>
                      <a:noFill/>
                    </a:lnR>
                    <a:lnT>
                      <a:noFill/>
                    </a:lnT>
                    <a:lnB>
                      <a:noFill/>
                    </a:lnB>
                    <a:solidFill>
                      <a:srgbClr val="D9D9D9"/>
                    </a:solidFill>
                  </a:tcPr>
                </a:tc>
                <a:tc>
                  <a:txBody>
                    <a:bodyPr/>
                    <a:lstStyle/>
                    <a:p>
                      <a:pPr algn="ctr" rtl="0" fontAlgn="ctr">
                        <a:buNone/>
                      </a:pPr>
                      <a:r>
                        <a:rPr lang="en-US" sz="1000" b="1" i="0" u="none" strike="noStrike">
                          <a:solidFill>
                            <a:srgbClr val="00B050"/>
                          </a:solidFill>
                          <a:effectLst/>
                          <a:latin typeface="Arial" panose="020B0604020202020204" pitchFamily="34" charset="0"/>
                        </a:rPr>
                        <a:t>16.9%</a:t>
                      </a:r>
                    </a:p>
                  </a:txBody>
                  <a:tcPr marL="6350" marR="6350" marT="6350" marB="0" anchor="ctr">
                    <a:lnL>
                      <a:noFill/>
                    </a:lnL>
                    <a:lnR>
                      <a:noFill/>
                    </a:lnR>
                    <a:lnT>
                      <a:noFill/>
                    </a:lnT>
                    <a:lnB>
                      <a:noFill/>
                    </a:lnB>
                    <a:solidFill>
                      <a:srgbClr val="D9D9D9"/>
                    </a:solidFill>
                  </a:tcPr>
                </a:tc>
                <a:tc>
                  <a:txBody>
                    <a:bodyPr/>
                    <a:lstStyle/>
                    <a:p>
                      <a:pPr algn="ctr" rtl="0" fontAlgn="ctr">
                        <a:buNone/>
                      </a:pPr>
                      <a:r>
                        <a:rPr lang="en-US" sz="1000" b="1" i="0" u="none" strike="noStrike">
                          <a:solidFill>
                            <a:srgbClr val="00B050"/>
                          </a:solidFill>
                          <a:effectLst/>
                          <a:latin typeface="Arial" panose="020B0604020202020204" pitchFamily="34" charset="0"/>
                        </a:rPr>
                        <a:t>17.3%</a:t>
                      </a:r>
                    </a:p>
                  </a:txBody>
                  <a:tcPr marL="6350" marR="6350" marT="6350" marB="0" anchor="ctr">
                    <a:lnL>
                      <a:noFill/>
                    </a:lnL>
                    <a:lnR>
                      <a:noFill/>
                    </a:lnR>
                    <a:lnT>
                      <a:noFill/>
                    </a:lnT>
                    <a:lnB>
                      <a:noFill/>
                    </a:lnB>
                    <a:solidFill>
                      <a:srgbClr val="D9D9D9"/>
                    </a:solidFill>
                  </a:tcPr>
                </a:tc>
                <a:tc>
                  <a:txBody>
                    <a:bodyPr/>
                    <a:lstStyle/>
                    <a:p>
                      <a:pPr algn="ctr" rtl="0" fontAlgn="ctr">
                        <a:buNone/>
                      </a:pPr>
                      <a:r>
                        <a:rPr lang="en-US" sz="1000" b="1" i="0" u="none" strike="noStrike">
                          <a:solidFill>
                            <a:srgbClr val="00B050"/>
                          </a:solidFill>
                          <a:effectLst/>
                          <a:latin typeface="Arial" panose="020B0604020202020204" pitchFamily="34" charset="0"/>
                        </a:rPr>
                        <a:t>4.0%</a:t>
                      </a:r>
                    </a:p>
                  </a:txBody>
                  <a:tcPr marL="6350" marR="6350" marT="6350" marB="0" anchor="ctr">
                    <a:lnL>
                      <a:noFill/>
                    </a:lnL>
                    <a:lnR>
                      <a:noFill/>
                    </a:lnR>
                    <a:lnT>
                      <a:noFill/>
                    </a:lnT>
                    <a:lnB>
                      <a:noFill/>
                    </a:lnB>
                    <a:solidFill>
                      <a:srgbClr val="D9D9D9"/>
                    </a:solidFill>
                  </a:tcPr>
                </a:tc>
                <a:extLst>
                  <a:ext uri="{0D108BD9-81ED-4DB2-BD59-A6C34878D82A}">
                    <a16:rowId xmlns:a16="http://schemas.microsoft.com/office/drawing/2014/main" val="615841929"/>
                  </a:ext>
                </a:extLst>
              </a:tr>
              <a:tr h="236069">
                <a:tc>
                  <a:txBody>
                    <a:bodyPr/>
                    <a:lstStyle/>
                    <a:p>
                      <a:pPr algn="l" rtl="0" fontAlgn="ctr">
                        <a:buNone/>
                      </a:pPr>
                      <a:r>
                        <a:rPr lang="en-US" sz="1000" b="0" i="0" u="none" strike="noStrike">
                          <a:solidFill>
                            <a:schemeClr val="tx2"/>
                          </a:solidFill>
                          <a:effectLst/>
                          <a:latin typeface="Arial" panose="020B0604020202020204" pitchFamily="34" charset="0"/>
                        </a:rPr>
                        <a:t>(ASISA) Global MA High Equity</a:t>
                      </a:r>
                    </a:p>
                  </a:txBody>
                  <a:tcPr marL="6350" marR="6350" marT="6350" marB="0" anchor="ctr">
                    <a:lnL>
                      <a:noFill/>
                    </a:lnL>
                    <a:lnR>
                      <a:noFill/>
                    </a:lnR>
                    <a:lnT>
                      <a:noFill/>
                    </a:lnT>
                    <a:lnB>
                      <a:noFill/>
                    </a:lnB>
                    <a:solidFill>
                      <a:srgbClr val="D9D9D9"/>
                    </a:solidFill>
                  </a:tcPr>
                </a:tc>
                <a:tc>
                  <a:txBody>
                    <a:bodyPr/>
                    <a:lstStyle/>
                    <a:p>
                      <a:pPr algn="ctr" rtl="0" fontAlgn="ctr">
                        <a:buNone/>
                      </a:pPr>
                      <a:r>
                        <a:rPr lang="en-US" sz="1000" b="1" i="0" u="none" strike="noStrike">
                          <a:solidFill>
                            <a:srgbClr val="00B050"/>
                          </a:solidFill>
                          <a:effectLst/>
                          <a:latin typeface="Arial" panose="020B0604020202020204" pitchFamily="34" charset="0"/>
                        </a:rPr>
                        <a:t>3.2%</a:t>
                      </a:r>
                    </a:p>
                  </a:txBody>
                  <a:tcPr marL="6350" marR="6350" marT="6350" marB="0" anchor="ctr">
                    <a:lnL>
                      <a:noFill/>
                    </a:lnL>
                    <a:lnR>
                      <a:noFill/>
                    </a:lnR>
                    <a:lnT>
                      <a:noFill/>
                    </a:lnT>
                    <a:lnB>
                      <a:noFill/>
                    </a:lnB>
                    <a:solidFill>
                      <a:srgbClr val="D9D9D9"/>
                    </a:solidFill>
                  </a:tcPr>
                </a:tc>
                <a:tc>
                  <a:txBody>
                    <a:bodyPr/>
                    <a:lstStyle/>
                    <a:p>
                      <a:pPr algn="ctr" rtl="0" fontAlgn="ctr">
                        <a:buNone/>
                      </a:pPr>
                      <a:r>
                        <a:rPr lang="en-US" sz="1000" b="1" i="0" u="none" strike="noStrike">
                          <a:solidFill>
                            <a:srgbClr val="00B050"/>
                          </a:solidFill>
                          <a:effectLst/>
                          <a:latin typeface="Arial" panose="020B0604020202020204" pitchFamily="34" charset="0"/>
                        </a:rPr>
                        <a:t>5.3%</a:t>
                      </a:r>
                    </a:p>
                  </a:txBody>
                  <a:tcPr marL="6350" marR="6350" marT="6350" marB="0" anchor="ctr">
                    <a:lnL>
                      <a:noFill/>
                    </a:lnL>
                    <a:lnR>
                      <a:noFill/>
                    </a:lnR>
                    <a:lnT>
                      <a:noFill/>
                    </a:lnT>
                    <a:lnB>
                      <a:noFill/>
                    </a:lnB>
                    <a:solidFill>
                      <a:srgbClr val="D9D9D9"/>
                    </a:solidFill>
                  </a:tcPr>
                </a:tc>
                <a:tc>
                  <a:txBody>
                    <a:bodyPr/>
                    <a:lstStyle/>
                    <a:p>
                      <a:pPr algn="ctr" rtl="0" fontAlgn="ctr">
                        <a:buNone/>
                      </a:pPr>
                      <a:r>
                        <a:rPr lang="en-US" sz="1000" b="1" i="0" u="none" strike="noStrike">
                          <a:solidFill>
                            <a:srgbClr val="00B050"/>
                          </a:solidFill>
                          <a:effectLst/>
                          <a:latin typeface="Arial" panose="020B0604020202020204" pitchFamily="34" charset="0"/>
                        </a:rPr>
                        <a:t>19.2%</a:t>
                      </a:r>
                    </a:p>
                  </a:txBody>
                  <a:tcPr marL="6350" marR="6350" marT="6350" marB="0" anchor="ctr">
                    <a:lnL>
                      <a:noFill/>
                    </a:lnL>
                    <a:lnR>
                      <a:noFill/>
                    </a:lnR>
                    <a:lnT>
                      <a:noFill/>
                    </a:lnT>
                    <a:lnB>
                      <a:noFill/>
                    </a:lnB>
                    <a:solidFill>
                      <a:srgbClr val="D9D9D9"/>
                    </a:solidFill>
                  </a:tcPr>
                </a:tc>
                <a:tc>
                  <a:txBody>
                    <a:bodyPr/>
                    <a:lstStyle/>
                    <a:p>
                      <a:pPr algn="ctr" rtl="0" fontAlgn="ctr">
                        <a:buNone/>
                      </a:pPr>
                      <a:r>
                        <a:rPr lang="en-US" sz="1000" b="1" i="0" u="none" strike="noStrike">
                          <a:solidFill>
                            <a:srgbClr val="00B050"/>
                          </a:solidFill>
                          <a:effectLst/>
                          <a:latin typeface="Arial" panose="020B0604020202020204" pitchFamily="34" charset="0"/>
                        </a:rPr>
                        <a:t>15.6%</a:t>
                      </a:r>
                    </a:p>
                  </a:txBody>
                  <a:tcPr marL="6350" marR="6350" marT="6350" marB="0" anchor="ctr">
                    <a:lnL>
                      <a:noFill/>
                    </a:lnL>
                    <a:lnR>
                      <a:noFill/>
                    </a:lnR>
                    <a:lnT>
                      <a:noFill/>
                    </a:lnT>
                    <a:lnB>
                      <a:noFill/>
                    </a:lnB>
                    <a:solidFill>
                      <a:srgbClr val="D9D9D9"/>
                    </a:solidFill>
                  </a:tcPr>
                </a:tc>
                <a:tc>
                  <a:txBody>
                    <a:bodyPr/>
                    <a:lstStyle/>
                    <a:p>
                      <a:pPr algn="ctr" rtl="0" fontAlgn="ctr">
                        <a:buNone/>
                      </a:pPr>
                      <a:r>
                        <a:rPr lang="en-US" sz="1000" b="1" i="0" u="none" strike="noStrike">
                          <a:solidFill>
                            <a:srgbClr val="00B050"/>
                          </a:solidFill>
                          <a:effectLst/>
                          <a:latin typeface="Arial" panose="020B0604020202020204" pitchFamily="34" charset="0"/>
                        </a:rPr>
                        <a:t>14.0%</a:t>
                      </a:r>
                    </a:p>
                  </a:txBody>
                  <a:tcPr marL="6350" marR="6350" marT="6350" marB="0" anchor="ctr">
                    <a:lnL>
                      <a:noFill/>
                    </a:lnL>
                    <a:lnR>
                      <a:noFill/>
                    </a:lnR>
                    <a:lnT>
                      <a:noFill/>
                    </a:lnT>
                    <a:lnB>
                      <a:noFill/>
                    </a:lnB>
                    <a:solidFill>
                      <a:srgbClr val="D9D9D9"/>
                    </a:solidFill>
                  </a:tcPr>
                </a:tc>
                <a:tc>
                  <a:txBody>
                    <a:bodyPr/>
                    <a:lstStyle/>
                    <a:p>
                      <a:pPr algn="ctr" rtl="0" fontAlgn="ctr">
                        <a:buNone/>
                      </a:pPr>
                      <a:r>
                        <a:rPr lang="en-US" sz="1000" b="1" i="0" u="none" strike="noStrike">
                          <a:solidFill>
                            <a:srgbClr val="00B050"/>
                          </a:solidFill>
                          <a:effectLst/>
                          <a:latin typeface="Arial" panose="020B0604020202020204" pitchFamily="34" charset="0"/>
                        </a:rPr>
                        <a:t>3.2%</a:t>
                      </a:r>
                    </a:p>
                  </a:txBody>
                  <a:tcPr marL="6350" marR="6350" marT="6350" marB="0" anchor="ctr">
                    <a:lnL>
                      <a:noFill/>
                    </a:lnL>
                    <a:lnR>
                      <a:noFill/>
                    </a:lnR>
                    <a:lnT>
                      <a:noFill/>
                    </a:lnT>
                    <a:lnB>
                      <a:noFill/>
                    </a:lnB>
                    <a:solidFill>
                      <a:srgbClr val="D9D9D9"/>
                    </a:solidFill>
                  </a:tcPr>
                </a:tc>
                <a:extLst>
                  <a:ext uri="{0D108BD9-81ED-4DB2-BD59-A6C34878D82A}">
                    <a16:rowId xmlns:a16="http://schemas.microsoft.com/office/drawing/2014/main" val="338707171"/>
                  </a:ext>
                </a:extLst>
              </a:tr>
              <a:tr h="236069">
                <a:tc>
                  <a:txBody>
                    <a:bodyPr/>
                    <a:lstStyle/>
                    <a:p>
                      <a:pPr algn="l" rtl="0" fontAlgn="ctr">
                        <a:buNone/>
                      </a:pPr>
                      <a:r>
                        <a:rPr lang="en-US" sz="1000" b="0" i="0" u="none" strike="noStrike">
                          <a:solidFill>
                            <a:schemeClr val="tx2"/>
                          </a:solidFill>
                          <a:effectLst/>
                          <a:latin typeface="Arial" panose="020B0604020202020204" pitchFamily="34" charset="0"/>
                        </a:rPr>
                        <a:t>(ASISA) Global MA Medium Equity</a:t>
                      </a:r>
                    </a:p>
                  </a:txBody>
                  <a:tcPr marL="6350" marR="6350" marT="6350" marB="0" anchor="ctr">
                    <a:lnL>
                      <a:noFill/>
                    </a:lnL>
                    <a:lnR>
                      <a:noFill/>
                    </a:lnR>
                    <a:lnT>
                      <a:noFill/>
                    </a:lnT>
                    <a:lnB>
                      <a:noFill/>
                    </a:lnB>
                    <a:solidFill>
                      <a:srgbClr val="D9D9D9"/>
                    </a:solidFill>
                  </a:tcPr>
                </a:tc>
                <a:tc>
                  <a:txBody>
                    <a:bodyPr/>
                    <a:lstStyle/>
                    <a:p>
                      <a:pPr algn="ctr" rtl="0" fontAlgn="ctr">
                        <a:buNone/>
                      </a:pPr>
                      <a:r>
                        <a:rPr lang="en-US" sz="1000" b="1" i="0" u="none" strike="noStrike">
                          <a:solidFill>
                            <a:srgbClr val="00B050"/>
                          </a:solidFill>
                          <a:effectLst/>
                          <a:latin typeface="Arial" panose="020B0604020202020204" pitchFamily="34" charset="0"/>
                        </a:rPr>
                        <a:t>3.0%</a:t>
                      </a:r>
                    </a:p>
                  </a:txBody>
                  <a:tcPr marL="6350" marR="6350" marT="6350" marB="0" anchor="ctr">
                    <a:lnL>
                      <a:noFill/>
                    </a:lnL>
                    <a:lnR>
                      <a:noFill/>
                    </a:lnR>
                    <a:lnT>
                      <a:noFill/>
                    </a:lnT>
                    <a:lnB>
                      <a:noFill/>
                    </a:lnB>
                    <a:solidFill>
                      <a:srgbClr val="D9D9D9"/>
                    </a:solidFill>
                  </a:tcPr>
                </a:tc>
                <a:tc>
                  <a:txBody>
                    <a:bodyPr/>
                    <a:lstStyle/>
                    <a:p>
                      <a:pPr algn="ctr" rtl="0" fontAlgn="ctr">
                        <a:buNone/>
                      </a:pPr>
                      <a:r>
                        <a:rPr lang="en-US" sz="1000" b="1" i="0" u="none" strike="noStrike">
                          <a:solidFill>
                            <a:srgbClr val="00B050"/>
                          </a:solidFill>
                          <a:effectLst/>
                          <a:latin typeface="Arial" panose="020B0604020202020204" pitchFamily="34" charset="0"/>
                        </a:rPr>
                        <a:t>4.8%</a:t>
                      </a:r>
                    </a:p>
                  </a:txBody>
                  <a:tcPr marL="6350" marR="6350" marT="6350" marB="0" anchor="ctr">
                    <a:lnL>
                      <a:noFill/>
                    </a:lnL>
                    <a:lnR>
                      <a:noFill/>
                    </a:lnR>
                    <a:lnT>
                      <a:noFill/>
                    </a:lnT>
                    <a:lnB>
                      <a:noFill/>
                    </a:lnB>
                    <a:solidFill>
                      <a:srgbClr val="D9D9D9"/>
                    </a:solidFill>
                  </a:tcPr>
                </a:tc>
                <a:tc>
                  <a:txBody>
                    <a:bodyPr/>
                    <a:lstStyle/>
                    <a:p>
                      <a:pPr algn="ctr" rtl="0" fontAlgn="ctr">
                        <a:buNone/>
                      </a:pPr>
                      <a:r>
                        <a:rPr lang="en-US" sz="1000" b="1" i="0" u="none" strike="noStrike">
                          <a:solidFill>
                            <a:srgbClr val="00B050"/>
                          </a:solidFill>
                          <a:effectLst/>
                          <a:latin typeface="Arial" panose="020B0604020202020204" pitchFamily="34" charset="0"/>
                        </a:rPr>
                        <a:t>13.3%</a:t>
                      </a:r>
                    </a:p>
                  </a:txBody>
                  <a:tcPr marL="6350" marR="6350" marT="6350" marB="0" anchor="ctr">
                    <a:lnL>
                      <a:noFill/>
                    </a:lnL>
                    <a:lnR>
                      <a:noFill/>
                    </a:lnR>
                    <a:lnT>
                      <a:noFill/>
                    </a:lnT>
                    <a:lnB>
                      <a:noFill/>
                    </a:lnB>
                    <a:solidFill>
                      <a:srgbClr val="D9D9D9"/>
                    </a:solidFill>
                  </a:tcPr>
                </a:tc>
                <a:tc>
                  <a:txBody>
                    <a:bodyPr/>
                    <a:lstStyle/>
                    <a:p>
                      <a:pPr algn="ctr" rtl="0" fontAlgn="ctr">
                        <a:buNone/>
                      </a:pPr>
                      <a:r>
                        <a:rPr lang="en-US" sz="1000" b="1" i="0" u="none" strike="noStrike">
                          <a:solidFill>
                            <a:srgbClr val="00B050"/>
                          </a:solidFill>
                          <a:effectLst/>
                          <a:latin typeface="Arial" panose="020B0604020202020204" pitchFamily="34" charset="0"/>
                        </a:rPr>
                        <a:t>11.4%</a:t>
                      </a:r>
                    </a:p>
                  </a:txBody>
                  <a:tcPr marL="6350" marR="6350" marT="6350" marB="0" anchor="ctr">
                    <a:lnL>
                      <a:noFill/>
                    </a:lnL>
                    <a:lnR>
                      <a:noFill/>
                    </a:lnR>
                    <a:lnT>
                      <a:noFill/>
                    </a:lnT>
                    <a:lnB>
                      <a:noFill/>
                    </a:lnB>
                    <a:solidFill>
                      <a:srgbClr val="D9D9D9"/>
                    </a:solidFill>
                  </a:tcPr>
                </a:tc>
                <a:tc>
                  <a:txBody>
                    <a:bodyPr/>
                    <a:lstStyle/>
                    <a:p>
                      <a:pPr algn="ctr" rtl="0" fontAlgn="ctr">
                        <a:buNone/>
                      </a:pPr>
                      <a:r>
                        <a:rPr lang="en-US" sz="1000" b="1" i="0" u="none" strike="noStrike">
                          <a:solidFill>
                            <a:srgbClr val="00B050"/>
                          </a:solidFill>
                          <a:effectLst/>
                          <a:latin typeface="Arial" panose="020B0604020202020204" pitchFamily="34" charset="0"/>
                        </a:rPr>
                        <a:t>12.0%</a:t>
                      </a:r>
                    </a:p>
                  </a:txBody>
                  <a:tcPr marL="6350" marR="6350" marT="6350" marB="0" anchor="ctr">
                    <a:lnL>
                      <a:noFill/>
                    </a:lnL>
                    <a:lnR>
                      <a:noFill/>
                    </a:lnR>
                    <a:lnT>
                      <a:noFill/>
                    </a:lnT>
                    <a:lnB>
                      <a:noFill/>
                    </a:lnB>
                    <a:solidFill>
                      <a:srgbClr val="D9D9D9"/>
                    </a:solidFill>
                  </a:tcPr>
                </a:tc>
                <a:tc>
                  <a:txBody>
                    <a:bodyPr/>
                    <a:lstStyle/>
                    <a:p>
                      <a:pPr algn="ctr" rtl="0" fontAlgn="ctr">
                        <a:buNone/>
                      </a:pPr>
                      <a:r>
                        <a:rPr lang="en-US" sz="1000" b="1" i="0" u="none" strike="noStrike">
                          <a:solidFill>
                            <a:srgbClr val="00B050"/>
                          </a:solidFill>
                          <a:effectLst/>
                          <a:latin typeface="Arial" panose="020B0604020202020204" pitchFamily="34" charset="0"/>
                        </a:rPr>
                        <a:t>3.0%</a:t>
                      </a:r>
                    </a:p>
                  </a:txBody>
                  <a:tcPr marL="6350" marR="6350" marT="6350" marB="0" anchor="ctr">
                    <a:lnL>
                      <a:noFill/>
                    </a:lnL>
                    <a:lnR>
                      <a:noFill/>
                    </a:lnR>
                    <a:lnT>
                      <a:noFill/>
                    </a:lnT>
                    <a:lnB>
                      <a:noFill/>
                    </a:lnB>
                    <a:solidFill>
                      <a:srgbClr val="D9D9D9"/>
                    </a:solidFill>
                  </a:tcPr>
                </a:tc>
                <a:extLst>
                  <a:ext uri="{0D108BD9-81ED-4DB2-BD59-A6C34878D82A}">
                    <a16:rowId xmlns:a16="http://schemas.microsoft.com/office/drawing/2014/main" val="1435058583"/>
                  </a:ext>
                </a:extLst>
              </a:tr>
              <a:tr h="236069">
                <a:tc>
                  <a:txBody>
                    <a:bodyPr/>
                    <a:lstStyle/>
                    <a:p>
                      <a:pPr algn="l" rtl="0" fontAlgn="ctr">
                        <a:buNone/>
                      </a:pPr>
                      <a:r>
                        <a:rPr lang="en-US" sz="1000" b="0" i="0" u="none" strike="noStrike">
                          <a:solidFill>
                            <a:schemeClr val="tx2"/>
                          </a:solidFill>
                          <a:effectLst/>
                          <a:latin typeface="Arial" panose="020B0604020202020204" pitchFamily="34" charset="0"/>
                        </a:rPr>
                        <a:t>(ASISA) Global MA Low Equity</a:t>
                      </a:r>
                    </a:p>
                  </a:txBody>
                  <a:tcPr marL="6350" marR="6350" marT="6350" marB="0" anchor="ctr">
                    <a:lnL>
                      <a:noFill/>
                    </a:lnL>
                    <a:lnR>
                      <a:noFill/>
                    </a:lnR>
                    <a:lnT>
                      <a:noFill/>
                    </a:lnT>
                    <a:lnB>
                      <a:noFill/>
                    </a:lnB>
                    <a:solidFill>
                      <a:srgbClr val="D9D9D9"/>
                    </a:solidFill>
                  </a:tcPr>
                </a:tc>
                <a:tc>
                  <a:txBody>
                    <a:bodyPr/>
                    <a:lstStyle/>
                    <a:p>
                      <a:pPr algn="ctr" rtl="0" fontAlgn="ctr">
                        <a:buNone/>
                      </a:pPr>
                      <a:r>
                        <a:rPr lang="en-US" sz="1000" b="1" i="0" u="none" strike="noStrike">
                          <a:solidFill>
                            <a:srgbClr val="00B050"/>
                          </a:solidFill>
                          <a:effectLst/>
                          <a:latin typeface="Arial" panose="020B0604020202020204" pitchFamily="34" charset="0"/>
                        </a:rPr>
                        <a:t>1.1%</a:t>
                      </a:r>
                    </a:p>
                  </a:txBody>
                  <a:tcPr marL="6350" marR="6350" marT="6350" marB="0" anchor="ctr">
                    <a:lnL>
                      <a:noFill/>
                    </a:lnL>
                    <a:lnR>
                      <a:noFill/>
                    </a:lnR>
                    <a:lnT>
                      <a:noFill/>
                    </a:lnT>
                    <a:lnB>
                      <a:noFill/>
                    </a:lnB>
                    <a:solidFill>
                      <a:srgbClr val="D9D9D9"/>
                    </a:solidFill>
                  </a:tcPr>
                </a:tc>
                <a:tc>
                  <a:txBody>
                    <a:bodyPr/>
                    <a:lstStyle/>
                    <a:p>
                      <a:pPr algn="ctr" rtl="0" fontAlgn="ctr">
                        <a:buNone/>
                      </a:pPr>
                      <a:r>
                        <a:rPr lang="en-US" sz="1000" b="1" i="0" u="none" strike="noStrike">
                          <a:solidFill>
                            <a:srgbClr val="DC0037"/>
                          </a:solidFill>
                          <a:effectLst/>
                          <a:latin typeface="Arial" panose="020B0604020202020204" pitchFamily="34" charset="0"/>
                        </a:rPr>
                        <a:t>2.1%</a:t>
                      </a:r>
                    </a:p>
                  </a:txBody>
                  <a:tcPr marL="6350" marR="6350" marT="6350" marB="0" anchor="ctr">
                    <a:lnL>
                      <a:noFill/>
                    </a:lnL>
                    <a:lnR>
                      <a:noFill/>
                    </a:lnR>
                    <a:lnT>
                      <a:noFill/>
                    </a:lnT>
                    <a:lnB>
                      <a:noFill/>
                    </a:lnB>
                    <a:solidFill>
                      <a:srgbClr val="D9D9D9"/>
                    </a:solidFill>
                  </a:tcPr>
                </a:tc>
                <a:tc>
                  <a:txBody>
                    <a:bodyPr/>
                    <a:lstStyle/>
                    <a:p>
                      <a:pPr algn="ctr" rtl="0" fontAlgn="ctr">
                        <a:buNone/>
                      </a:pPr>
                      <a:r>
                        <a:rPr lang="en-US" sz="1000" b="1" i="0" u="none" strike="noStrike">
                          <a:solidFill>
                            <a:srgbClr val="00B050"/>
                          </a:solidFill>
                          <a:effectLst/>
                          <a:latin typeface="Arial" panose="020B0604020202020204" pitchFamily="34" charset="0"/>
                        </a:rPr>
                        <a:t>9.3%</a:t>
                      </a:r>
                    </a:p>
                  </a:txBody>
                  <a:tcPr marL="6350" marR="6350" marT="6350" marB="0" anchor="ctr">
                    <a:lnL>
                      <a:noFill/>
                    </a:lnL>
                    <a:lnR>
                      <a:noFill/>
                    </a:lnR>
                    <a:lnT>
                      <a:noFill/>
                    </a:lnT>
                    <a:lnB>
                      <a:noFill/>
                    </a:lnB>
                    <a:solidFill>
                      <a:srgbClr val="D9D9D9"/>
                    </a:solidFill>
                  </a:tcPr>
                </a:tc>
                <a:tc>
                  <a:txBody>
                    <a:bodyPr/>
                    <a:lstStyle/>
                    <a:p>
                      <a:pPr algn="ctr" rtl="0" fontAlgn="ctr">
                        <a:buNone/>
                      </a:pPr>
                      <a:r>
                        <a:rPr lang="en-US" sz="1000" b="1" i="0" u="none" strike="noStrike">
                          <a:solidFill>
                            <a:srgbClr val="00B050"/>
                          </a:solidFill>
                          <a:effectLst/>
                          <a:latin typeface="Arial" panose="020B0604020202020204" pitchFamily="34" charset="0"/>
                        </a:rPr>
                        <a:t>9.1%</a:t>
                      </a:r>
                    </a:p>
                  </a:txBody>
                  <a:tcPr marL="6350" marR="6350" marT="6350" marB="0" anchor="ctr">
                    <a:lnL>
                      <a:noFill/>
                    </a:lnL>
                    <a:lnR>
                      <a:noFill/>
                    </a:lnR>
                    <a:lnT>
                      <a:noFill/>
                    </a:lnT>
                    <a:lnB>
                      <a:noFill/>
                    </a:lnB>
                    <a:solidFill>
                      <a:srgbClr val="D9D9D9"/>
                    </a:solidFill>
                  </a:tcPr>
                </a:tc>
                <a:tc>
                  <a:txBody>
                    <a:bodyPr/>
                    <a:lstStyle/>
                    <a:p>
                      <a:pPr algn="ctr" rtl="0" fontAlgn="ctr">
                        <a:buNone/>
                      </a:pPr>
                      <a:r>
                        <a:rPr lang="en-US" sz="1000" b="1" i="0" u="none" strike="noStrike">
                          <a:solidFill>
                            <a:srgbClr val="00B050"/>
                          </a:solidFill>
                          <a:effectLst/>
                          <a:latin typeface="Arial" panose="020B0604020202020204" pitchFamily="34" charset="0"/>
                        </a:rPr>
                        <a:t>8.3%</a:t>
                      </a:r>
                    </a:p>
                  </a:txBody>
                  <a:tcPr marL="6350" marR="6350" marT="6350" marB="0" anchor="ctr">
                    <a:lnL>
                      <a:noFill/>
                    </a:lnL>
                    <a:lnR>
                      <a:noFill/>
                    </a:lnR>
                    <a:lnT>
                      <a:noFill/>
                    </a:lnT>
                    <a:lnB>
                      <a:noFill/>
                    </a:lnB>
                    <a:solidFill>
                      <a:srgbClr val="D9D9D9"/>
                    </a:solidFill>
                  </a:tcPr>
                </a:tc>
                <a:tc>
                  <a:txBody>
                    <a:bodyPr/>
                    <a:lstStyle/>
                    <a:p>
                      <a:pPr algn="ctr" rtl="0" fontAlgn="ctr">
                        <a:buNone/>
                      </a:pPr>
                      <a:r>
                        <a:rPr lang="en-US" sz="1000" b="1" i="0" u="none" strike="noStrike">
                          <a:solidFill>
                            <a:srgbClr val="00B050"/>
                          </a:solidFill>
                          <a:effectLst/>
                          <a:latin typeface="Arial" panose="020B0604020202020204" pitchFamily="34" charset="0"/>
                        </a:rPr>
                        <a:t>1.1%</a:t>
                      </a:r>
                    </a:p>
                  </a:txBody>
                  <a:tcPr marL="6350" marR="6350" marT="6350" marB="0" anchor="ctr">
                    <a:lnL>
                      <a:noFill/>
                    </a:lnL>
                    <a:lnR>
                      <a:noFill/>
                    </a:lnR>
                    <a:lnT>
                      <a:noFill/>
                    </a:lnT>
                    <a:lnB>
                      <a:noFill/>
                    </a:lnB>
                    <a:solidFill>
                      <a:srgbClr val="D9D9D9"/>
                    </a:solidFill>
                  </a:tcPr>
                </a:tc>
                <a:extLst>
                  <a:ext uri="{0D108BD9-81ED-4DB2-BD59-A6C34878D82A}">
                    <a16:rowId xmlns:a16="http://schemas.microsoft.com/office/drawing/2014/main" val="3638915312"/>
                  </a:ext>
                </a:extLst>
              </a:tr>
              <a:tr h="227326">
                <a:tc>
                  <a:txBody>
                    <a:bodyPr/>
                    <a:lstStyle/>
                    <a:p>
                      <a:pPr algn="l" rtl="0" fontAlgn="ctr">
                        <a:buNone/>
                      </a:pPr>
                      <a:r>
                        <a:rPr lang="en-US" sz="1000" b="1" i="0" u="none" strike="noStrike">
                          <a:solidFill>
                            <a:srgbClr val="FFFFFF"/>
                          </a:solidFill>
                          <a:effectLst/>
                          <a:latin typeface="Arial" panose="020B0604020202020204" pitchFamily="34" charset="0"/>
                        </a:rPr>
                        <a:t>Single Asset Class Portfolios</a:t>
                      </a:r>
                    </a:p>
                  </a:txBody>
                  <a:tcPr marL="6350" marR="6350" marT="6350" marB="0" anchor="ctr">
                    <a:lnL>
                      <a:noFill/>
                    </a:lnL>
                    <a:lnR>
                      <a:noFill/>
                    </a:lnR>
                    <a:lnT>
                      <a:noFill/>
                    </a:lnT>
                    <a:lnB>
                      <a:noFill/>
                    </a:lnB>
                    <a:solidFill>
                      <a:srgbClr val="DC0037"/>
                    </a:solidFill>
                  </a:tcPr>
                </a:tc>
                <a:tc>
                  <a:txBody>
                    <a:bodyPr/>
                    <a:lstStyle/>
                    <a:p>
                      <a:pPr algn="ctr" rtl="0" fontAlgn="ctr">
                        <a:buNone/>
                      </a:pPr>
                      <a:r>
                        <a:rPr lang="en-US" sz="1000" b="1" i="0" u="none" strike="noStrike">
                          <a:solidFill>
                            <a:srgbClr val="FFFFFF"/>
                          </a:solidFill>
                          <a:effectLst/>
                          <a:latin typeface="Arial" panose="020B0604020202020204" pitchFamily="34" charset="0"/>
                        </a:rPr>
                        <a:t> </a:t>
                      </a:r>
                    </a:p>
                  </a:txBody>
                  <a:tcPr marL="6350" marR="6350" marT="6350" marB="0" anchor="ctr">
                    <a:lnL>
                      <a:noFill/>
                    </a:lnL>
                    <a:lnR>
                      <a:noFill/>
                    </a:lnR>
                    <a:lnT>
                      <a:noFill/>
                    </a:lnT>
                    <a:lnB>
                      <a:noFill/>
                    </a:lnB>
                    <a:solidFill>
                      <a:srgbClr val="DC0037"/>
                    </a:solidFill>
                  </a:tcPr>
                </a:tc>
                <a:tc>
                  <a:txBody>
                    <a:bodyPr/>
                    <a:lstStyle/>
                    <a:p>
                      <a:pPr algn="ctr" rtl="0" fontAlgn="ctr">
                        <a:buNone/>
                      </a:pPr>
                      <a:r>
                        <a:rPr lang="en-US" sz="1000" b="1" i="0" u="none" strike="noStrike">
                          <a:solidFill>
                            <a:srgbClr val="FFFFFF"/>
                          </a:solidFill>
                          <a:effectLst/>
                          <a:latin typeface="Arial" panose="020B0604020202020204" pitchFamily="34" charset="0"/>
                        </a:rPr>
                        <a:t> </a:t>
                      </a:r>
                    </a:p>
                  </a:txBody>
                  <a:tcPr marL="6350" marR="6350" marT="6350" marB="0" anchor="ctr">
                    <a:lnL>
                      <a:noFill/>
                    </a:lnL>
                    <a:lnR>
                      <a:noFill/>
                    </a:lnR>
                    <a:lnT>
                      <a:noFill/>
                    </a:lnT>
                    <a:lnB>
                      <a:noFill/>
                    </a:lnB>
                    <a:solidFill>
                      <a:srgbClr val="DC0037"/>
                    </a:solidFill>
                  </a:tcPr>
                </a:tc>
                <a:tc>
                  <a:txBody>
                    <a:bodyPr/>
                    <a:lstStyle/>
                    <a:p>
                      <a:pPr algn="ctr" rtl="0" fontAlgn="ctr">
                        <a:buNone/>
                      </a:pPr>
                      <a:r>
                        <a:rPr lang="en-US" sz="1000" b="1" i="0" u="none" strike="noStrike">
                          <a:solidFill>
                            <a:srgbClr val="FFFFFF"/>
                          </a:solidFill>
                          <a:effectLst/>
                          <a:latin typeface="Arial" panose="020B0604020202020204" pitchFamily="34" charset="0"/>
                        </a:rPr>
                        <a:t> </a:t>
                      </a:r>
                    </a:p>
                  </a:txBody>
                  <a:tcPr marL="6350" marR="6350" marT="6350" marB="0" anchor="ctr">
                    <a:lnL>
                      <a:noFill/>
                    </a:lnL>
                    <a:lnR>
                      <a:noFill/>
                    </a:lnR>
                    <a:lnT>
                      <a:noFill/>
                    </a:lnT>
                    <a:lnB>
                      <a:noFill/>
                    </a:lnB>
                    <a:solidFill>
                      <a:srgbClr val="DC0037"/>
                    </a:solidFill>
                  </a:tcPr>
                </a:tc>
                <a:tc>
                  <a:txBody>
                    <a:bodyPr/>
                    <a:lstStyle/>
                    <a:p>
                      <a:pPr algn="ctr" rtl="0" fontAlgn="ctr">
                        <a:buNone/>
                      </a:pPr>
                      <a:r>
                        <a:rPr lang="en-US" sz="1000" b="1" i="0" u="none" strike="noStrike">
                          <a:solidFill>
                            <a:srgbClr val="FFFFFF"/>
                          </a:solidFill>
                          <a:effectLst/>
                          <a:latin typeface="Arial" panose="020B0604020202020204" pitchFamily="34" charset="0"/>
                        </a:rPr>
                        <a:t> </a:t>
                      </a:r>
                    </a:p>
                  </a:txBody>
                  <a:tcPr marL="6350" marR="6350" marT="6350" marB="0" anchor="ctr">
                    <a:lnL>
                      <a:noFill/>
                    </a:lnL>
                    <a:lnR>
                      <a:noFill/>
                    </a:lnR>
                    <a:lnT>
                      <a:noFill/>
                    </a:lnT>
                    <a:lnB>
                      <a:noFill/>
                    </a:lnB>
                    <a:solidFill>
                      <a:srgbClr val="DC0037"/>
                    </a:solidFill>
                  </a:tcPr>
                </a:tc>
                <a:tc>
                  <a:txBody>
                    <a:bodyPr/>
                    <a:lstStyle/>
                    <a:p>
                      <a:pPr algn="ctr" rtl="0" fontAlgn="ctr">
                        <a:buNone/>
                      </a:pPr>
                      <a:r>
                        <a:rPr lang="en-US" sz="1000" b="1" i="0" u="none" strike="noStrike">
                          <a:solidFill>
                            <a:srgbClr val="FFFFFF"/>
                          </a:solidFill>
                          <a:effectLst/>
                          <a:latin typeface="Arial" panose="020B0604020202020204" pitchFamily="34" charset="0"/>
                        </a:rPr>
                        <a:t> </a:t>
                      </a:r>
                    </a:p>
                  </a:txBody>
                  <a:tcPr marL="6350" marR="6350" marT="6350" marB="0" anchor="ctr">
                    <a:lnL>
                      <a:noFill/>
                    </a:lnL>
                    <a:lnR>
                      <a:noFill/>
                    </a:lnR>
                    <a:lnT>
                      <a:noFill/>
                    </a:lnT>
                    <a:lnB>
                      <a:noFill/>
                    </a:lnB>
                    <a:solidFill>
                      <a:srgbClr val="DC0037"/>
                    </a:solidFill>
                  </a:tcPr>
                </a:tc>
                <a:tc>
                  <a:txBody>
                    <a:bodyPr/>
                    <a:lstStyle/>
                    <a:p>
                      <a:pPr algn="ctr" rtl="0" fontAlgn="ctr">
                        <a:buNone/>
                      </a:pPr>
                      <a:r>
                        <a:rPr lang="en-US" sz="1000" b="1" i="0" u="none" strike="noStrike">
                          <a:solidFill>
                            <a:srgbClr val="FFFFFF"/>
                          </a:solidFill>
                          <a:effectLst/>
                          <a:latin typeface="Arial" panose="020B0604020202020204" pitchFamily="34" charset="0"/>
                        </a:rPr>
                        <a:t> </a:t>
                      </a:r>
                    </a:p>
                  </a:txBody>
                  <a:tcPr marL="6350" marR="6350" marT="6350" marB="0" anchor="ctr">
                    <a:lnL>
                      <a:noFill/>
                    </a:lnL>
                    <a:lnR>
                      <a:noFill/>
                    </a:lnR>
                    <a:lnT>
                      <a:noFill/>
                    </a:lnT>
                    <a:lnB>
                      <a:noFill/>
                    </a:lnB>
                    <a:solidFill>
                      <a:srgbClr val="DC0037"/>
                    </a:solidFill>
                  </a:tcPr>
                </a:tc>
                <a:extLst>
                  <a:ext uri="{0D108BD9-81ED-4DB2-BD59-A6C34878D82A}">
                    <a16:rowId xmlns:a16="http://schemas.microsoft.com/office/drawing/2014/main" val="4263888876"/>
                  </a:ext>
                </a:extLst>
              </a:tr>
              <a:tr h="236069">
                <a:tc>
                  <a:txBody>
                    <a:bodyPr/>
                    <a:lstStyle/>
                    <a:p>
                      <a:pPr algn="l" fontAlgn="b">
                        <a:buNone/>
                      </a:pPr>
                      <a:r>
                        <a:rPr lang="en-US" sz="1000" b="0" i="0" u="none" strike="noStrike">
                          <a:solidFill>
                            <a:schemeClr val="tx2"/>
                          </a:solidFill>
                          <a:effectLst/>
                          <a:latin typeface="Arial" panose="020B0604020202020204" pitchFamily="34" charset="0"/>
                        </a:rPr>
                        <a:t>Absa SPM Global Equity Note</a:t>
                      </a:r>
                    </a:p>
                  </a:txBody>
                  <a:tcPr marL="6350" marR="6350" marT="6350" marB="0" anchor="b">
                    <a:lnL>
                      <a:noFill/>
                    </a:lnL>
                    <a:lnR>
                      <a:noFill/>
                    </a:lnR>
                    <a:lnT>
                      <a:noFill/>
                    </a:lnT>
                    <a:lnB>
                      <a:noFill/>
                    </a:lnB>
                    <a:solidFill>
                      <a:srgbClr val="FFFFFF"/>
                    </a:solidFill>
                  </a:tcPr>
                </a:tc>
                <a:tc>
                  <a:txBody>
                    <a:bodyPr/>
                    <a:lstStyle/>
                    <a:p>
                      <a:pPr algn="ctr" rtl="0" fontAlgn="ctr">
                        <a:buNone/>
                      </a:pPr>
                      <a:r>
                        <a:rPr lang="en-US" sz="1000" b="1" i="0" u="none" strike="noStrike">
                          <a:solidFill>
                            <a:srgbClr val="00B050"/>
                          </a:solidFill>
                          <a:effectLst/>
                          <a:latin typeface="Arial" panose="020B0604020202020204" pitchFamily="34" charset="0"/>
                        </a:rPr>
                        <a:t>5.6%</a:t>
                      </a:r>
                    </a:p>
                  </a:txBody>
                  <a:tcPr marL="6350" marR="6350" marT="6350" marB="0" anchor="ctr">
                    <a:lnL>
                      <a:noFill/>
                    </a:lnL>
                    <a:lnR>
                      <a:noFill/>
                    </a:lnR>
                    <a:lnT>
                      <a:noFill/>
                    </a:lnT>
                    <a:lnB>
                      <a:noFill/>
                    </a:lnB>
                    <a:solidFill>
                      <a:srgbClr val="FFFFFF"/>
                    </a:solidFill>
                  </a:tcPr>
                </a:tc>
                <a:tc>
                  <a:txBody>
                    <a:bodyPr/>
                    <a:lstStyle/>
                    <a:p>
                      <a:pPr algn="ctr" rtl="0" fontAlgn="ctr">
                        <a:buNone/>
                      </a:pPr>
                      <a:r>
                        <a:rPr lang="en-US" sz="1000" b="1" i="0" u="none" strike="noStrike">
                          <a:solidFill>
                            <a:srgbClr val="00B050"/>
                          </a:solidFill>
                          <a:effectLst/>
                          <a:latin typeface="Arial" panose="020B0604020202020204" pitchFamily="34" charset="0"/>
                        </a:rPr>
                        <a:t>5.9%</a:t>
                      </a:r>
                    </a:p>
                  </a:txBody>
                  <a:tcPr marL="6350" marR="6350" marT="6350" marB="0" anchor="ctr">
                    <a:lnL>
                      <a:noFill/>
                    </a:lnL>
                    <a:lnR>
                      <a:noFill/>
                    </a:lnR>
                    <a:lnT>
                      <a:noFill/>
                    </a:lnT>
                    <a:lnB>
                      <a:noFill/>
                    </a:lnB>
                    <a:solidFill>
                      <a:srgbClr val="FFFFFF"/>
                    </a:solidFill>
                  </a:tcPr>
                </a:tc>
                <a:tc>
                  <a:txBody>
                    <a:bodyPr/>
                    <a:lstStyle/>
                    <a:p>
                      <a:pPr algn="ctr" rtl="0" fontAlgn="ctr">
                        <a:buNone/>
                      </a:pPr>
                      <a:r>
                        <a:rPr lang="en-US" sz="1000" b="1" i="0" u="none" strike="noStrike">
                          <a:solidFill>
                            <a:srgbClr val="00B050"/>
                          </a:solidFill>
                          <a:effectLst/>
                          <a:latin typeface="Arial" panose="020B0604020202020204" pitchFamily="34" charset="0"/>
                        </a:rPr>
                        <a:t>20.0%</a:t>
                      </a:r>
                    </a:p>
                  </a:txBody>
                  <a:tcPr marL="6350" marR="6350" marT="6350" marB="0" anchor="ctr">
                    <a:lnL>
                      <a:noFill/>
                    </a:lnL>
                    <a:lnR>
                      <a:noFill/>
                    </a:lnR>
                    <a:lnT>
                      <a:noFill/>
                    </a:lnT>
                    <a:lnB>
                      <a:noFill/>
                    </a:lnB>
                    <a:solidFill>
                      <a:srgbClr val="FFFFFF"/>
                    </a:solidFill>
                  </a:tcPr>
                </a:tc>
                <a:tc>
                  <a:txBody>
                    <a:bodyPr/>
                    <a:lstStyle/>
                    <a:p>
                      <a:pPr algn="ctr" rtl="0" fontAlgn="ctr">
                        <a:buNone/>
                      </a:pPr>
                      <a:r>
                        <a:rPr lang="en-US" sz="1000" b="1" i="0" u="none" strike="noStrike">
                          <a:solidFill>
                            <a:srgbClr val="00B050"/>
                          </a:solidFill>
                          <a:effectLst/>
                          <a:latin typeface="Arial" panose="020B0604020202020204" pitchFamily="34" charset="0"/>
                        </a:rPr>
                        <a:t>16.5%</a:t>
                      </a:r>
                    </a:p>
                  </a:txBody>
                  <a:tcPr marL="6350" marR="6350" marT="6350" marB="0" anchor="ctr">
                    <a:lnL>
                      <a:noFill/>
                    </a:lnL>
                    <a:lnR>
                      <a:noFill/>
                    </a:lnR>
                    <a:lnT>
                      <a:noFill/>
                    </a:lnT>
                    <a:lnB>
                      <a:noFill/>
                    </a:lnB>
                    <a:solidFill>
                      <a:srgbClr val="FFFFFF"/>
                    </a:solidFill>
                  </a:tcPr>
                </a:tc>
                <a:tc>
                  <a:txBody>
                    <a:bodyPr/>
                    <a:lstStyle/>
                    <a:p>
                      <a:pPr algn="ctr" rtl="0" fontAlgn="ctr">
                        <a:buNone/>
                      </a:pPr>
                      <a:r>
                        <a:rPr lang="en-US" sz="1000" b="1" i="0" u="none" strike="noStrike">
                          <a:solidFill>
                            <a:srgbClr val="00B050"/>
                          </a:solidFill>
                          <a:effectLst/>
                          <a:latin typeface="Arial" panose="020B0604020202020204" pitchFamily="34" charset="0"/>
                        </a:rPr>
                        <a:t>17.0%</a:t>
                      </a:r>
                    </a:p>
                  </a:txBody>
                  <a:tcPr marL="6350" marR="6350" marT="6350" marB="0" anchor="ctr">
                    <a:lnL>
                      <a:noFill/>
                    </a:lnL>
                    <a:lnR>
                      <a:noFill/>
                    </a:lnR>
                    <a:lnT>
                      <a:noFill/>
                    </a:lnT>
                    <a:lnB>
                      <a:noFill/>
                    </a:lnB>
                    <a:solidFill>
                      <a:srgbClr val="FFFFFF"/>
                    </a:solidFill>
                  </a:tcPr>
                </a:tc>
                <a:tc>
                  <a:txBody>
                    <a:bodyPr/>
                    <a:lstStyle/>
                    <a:p>
                      <a:pPr algn="ctr" rtl="0" fontAlgn="ctr">
                        <a:buNone/>
                      </a:pPr>
                      <a:r>
                        <a:rPr lang="en-US" sz="1000" b="1" i="0" u="none" strike="noStrike">
                          <a:solidFill>
                            <a:srgbClr val="00B050"/>
                          </a:solidFill>
                          <a:effectLst/>
                          <a:latin typeface="Arial" panose="020B0604020202020204" pitchFamily="34" charset="0"/>
                        </a:rPr>
                        <a:t>5.6%</a:t>
                      </a:r>
                    </a:p>
                  </a:txBody>
                  <a:tcPr marL="6350" marR="6350" marT="6350" marB="0" anchor="ctr">
                    <a:lnL>
                      <a:noFill/>
                    </a:lnL>
                    <a:lnR>
                      <a:noFill/>
                    </a:lnR>
                    <a:lnT>
                      <a:noFill/>
                    </a:lnT>
                    <a:lnB>
                      <a:noFill/>
                    </a:lnB>
                    <a:solidFill>
                      <a:srgbClr val="FFFFFF"/>
                    </a:solidFill>
                  </a:tcPr>
                </a:tc>
                <a:extLst>
                  <a:ext uri="{0D108BD9-81ED-4DB2-BD59-A6C34878D82A}">
                    <a16:rowId xmlns:a16="http://schemas.microsoft.com/office/drawing/2014/main" val="1907610804"/>
                  </a:ext>
                </a:extLst>
              </a:tr>
              <a:tr h="227326">
                <a:tc>
                  <a:txBody>
                    <a:bodyPr/>
                    <a:lstStyle/>
                    <a:p>
                      <a:pPr algn="l" rtl="0" fontAlgn="ctr">
                        <a:buNone/>
                      </a:pPr>
                      <a:r>
                        <a:rPr lang="en-US" sz="1000" b="1" i="0" u="none" strike="noStrike">
                          <a:solidFill>
                            <a:srgbClr val="FFFFFF"/>
                          </a:solidFill>
                          <a:effectLst/>
                          <a:latin typeface="Arial" panose="020B0604020202020204" pitchFamily="34" charset="0"/>
                        </a:rPr>
                        <a:t>Multi-asset Portfolios</a:t>
                      </a:r>
                    </a:p>
                  </a:txBody>
                  <a:tcPr marL="6350" marR="6350" marT="6350" marB="0" anchor="ctr">
                    <a:lnL>
                      <a:noFill/>
                    </a:lnL>
                    <a:lnR>
                      <a:noFill/>
                    </a:lnR>
                    <a:lnT>
                      <a:noFill/>
                    </a:lnT>
                    <a:lnB>
                      <a:noFill/>
                    </a:lnB>
                    <a:solidFill>
                      <a:srgbClr val="DC0037"/>
                    </a:solidFill>
                  </a:tcPr>
                </a:tc>
                <a:tc>
                  <a:txBody>
                    <a:bodyPr/>
                    <a:lstStyle/>
                    <a:p>
                      <a:pPr algn="ctr" rtl="0" fontAlgn="ctr">
                        <a:buNone/>
                      </a:pPr>
                      <a:r>
                        <a:rPr lang="en-US" sz="1000" b="1" i="0" u="none" strike="noStrike">
                          <a:solidFill>
                            <a:srgbClr val="FFFFFF"/>
                          </a:solidFill>
                          <a:effectLst/>
                          <a:latin typeface="Arial" panose="020B0604020202020204" pitchFamily="34" charset="0"/>
                        </a:rPr>
                        <a:t> </a:t>
                      </a:r>
                    </a:p>
                  </a:txBody>
                  <a:tcPr marL="6350" marR="6350" marT="6350" marB="0" anchor="ctr">
                    <a:lnL>
                      <a:noFill/>
                    </a:lnL>
                    <a:lnR>
                      <a:noFill/>
                    </a:lnR>
                    <a:lnT>
                      <a:noFill/>
                    </a:lnT>
                    <a:lnB>
                      <a:noFill/>
                    </a:lnB>
                    <a:solidFill>
                      <a:srgbClr val="DC0037"/>
                    </a:solidFill>
                  </a:tcPr>
                </a:tc>
                <a:tc>
                  <a:txBody>
                    <a:bodyPr/>
                    <a:lstStyle/>
                    <a:p>
                      <a:pPr algn="ctr" rtl="0" fontAlgn="ctr">
                        <a:buNone/>
                      </a:pPr>
                      <a:r>
                        <a:rPr lang="en-US" sz="1000" b="1" i="0" u="none" strike="noStrike">
                          <a:solidFill>
                            <a:srgbClr val="FFFFFF"/>
                          </a:solidFill>
                          <a:effectLst/>
                          <a:latin typeface="Arial" panose="020B0604020202020204" pitchFamily="34" charset="0"/>
                        </a:rPr>
                        <a:t> </a:t>
                      </a:r>
                    </a:p>
                  </a:txBody>
                  <a:tcPr marL="6350" marR="6350" marT="6350" marB="0" anchor="ctr">
                    <a:lnL>
                      <a:noFill/>
                    </a:lnL>
                    <a:lnR>
                      <a:noFill/>
                    </a:lnR>
                    <a:lnT>
                      <a:noFill/>
                    </a:lnT>
                    <a:lnB>
                      <a:noFill/>
                    </a:lnB>
                    <a:solidFill>
                      <a:srgbClr val="DC0037"/>
                    </a:solidFill>
                  </a:tcPr>
                </a:tc>
                <a:tc>
                  <a:txBody>
                    <a:bodyPr/>
                    <a:lstStyle/>
                    <a:p>
                      <a:pPr algn="ctr" rtl="0" fontAlgn="ctr">
                        <a:buNone/>
                      </a:pPr>
                      <a:r>
                        <a:rPr lang="en-US" sz="1000" b="1" i="0" u="none" strike="noStrike">
                          <a:solidFill>
                            <a:srgbClr val="FFFFFF"/>
                          </a:solidFill>
                          <a:effectLst/>
                          <a:latin typeface="Arial" panose="020B0604020202020204" pitchFamily="34" charset="0"/>
                        </a:rPr>
                        <a:t> </a:t>
                      </a:r>
                    </a:p>
                  </a:txBody>
                  <a:tcPr marL="6350" marR="6350" marT="6350" marB="0" anchor="ctr">
                    <a:lnL>
                      <a:noFill/>
                    </a:lnL>
                    <a:lnR>
                      <a:noFill/>
                    </a:lnR>
                    <a:lnT>
                      <a:noFill/>
                    </a:lnT>
                    <a:lnB>
                      <a:noFill/>
                    </a:lnB>
                    <a:solidFill>
                      <a:srgbClr val="DC0037"/>
                    </a:solidFill>
                  </a:tcPr>
                </a:tc>
                <a:tc>
                  <a:txBody>
                    <a:bodyPr/>
                    <a:lstStyle/>
                    <a:p>
                      <a:pPr algn="ctr" rtl="0" fontAlgn="ctr">
                        <a:buNone/>
                      </a:pPr>
                      <a:r>
                        <a:rPr lang="en-US" sz="1000" b="1" i="0" u="none" strike="noStrike">
                          <a:solidFill>
                            <a:srgbClr val="FFFFFF"/>
                          </a:solidFill>
                          <a:effectLst/>
                          <a:latin typeface="Arial" panose="020B0604020202020204" pitchFamily="34" charset="0"/>
                        </a:rPr>
                        <a:t> </a:t>
                      </a:r>
                    </a:p>
                  </a:txBody>
                  <a:tcPr marL="6350" marR="6350" marT="6350" marB="0" anchor="ctr">
                    <a:lnL>
                      <a:noFill/>
                    </a:lnL>
                    <a:lnR>
                      <a:noFill/>
                    </a:lnR>
                    <a:lnT>
                      <a:noFill/>
                    </a:lnT>
                    <a:lnB>
                      <a:noFill/>
                    </a:lnB>
                    <a:solidFill>
                      <a:srgbClr val="DC0037"/>
                    </a:solidFill>
                  </a:tcPr>
                </a:tc>
                <a:tc>
                  <a:txBody>
                    <a:bodyPr/>
                    <a:lstStyle/>
                    <a:p>
                      <a:pPr algn="ctr" rtl="0" fontAlgn="ctr">
                        <a:buNone/>
                      </a:pPr>
                      <a:r>
                        <a:rPr lang="en-US" sz="1000" b="1" i="0" u="none" strike="noStrike">
                          <a:solidFill>
                            <a:srgbClr val="FFFFFF"/>
                          </a:solidFill>
                          <a:effectLst/>
                          <a:latin typeface="Arial" panose="020B0604020202020204" pitchFamily="34" charset="0"/>
                        </a:rPr>
                        <a:t> </a:t>
                      </a:r>
                    </a:p>
                  </a:txBody>
                  <a:tcPr marL="6350" marR="6350" marT="6350" marB="0" anchor="ctr">
                    <a:lnL>
                      <a:noFill/>
                    </a:lnL>
                    <a:lnR>
                      <a:noFill/>
                    </a:lnR>
                    <a:lnT>
                      <a:noFill/>
                    </a:lnT>
                    <a:lnB>
                      <a:noFill/>
                    </a:lnB>
                    <a:solidFill>
                      <a:srgbClr val="DC0037"/>
                    </a:solidFill>
                  </a:tcPr>
                </a:tc>
                <a:tc>
                  <a:txBody>
                    <a:bodyPr/>
                    <a:lstStyle/>
                    <a:p>
                      <a:pPr algn="ctr" rtl="0" fontAlgn="ctr">
                        <a:buNone/>
                      </a:pPr>
                      <a:r>
                        <a:rPr lang="en-US" sz="1000" b="1" i="0" u="none" strike="noStrike">
                          <a:solidFill>
                            <a:srgbClr val="FFFFFF"/>
                          </a:solidFill>
                          <a:effectLst/>
                          <a:latin typeface="Arial" panose="020B0604020202020204" pitchFamily="34" charset="0"/>
                        </a:rPr>
                        <a:t> </a:t>
                      </a:r>
                    </a:p>
                  </a:txBody>
                  <a:tcPr marL="6350" marR="6350" marT="6350" marB="0" anchor="ctr">
                    <a:lnL>
                      <a:noFill/>
                    </a:lnL>
                    <a:lnR>
                      <a:noFill/>
                    </a:lnR>
                    <a:lnT>
                      <a:noFill/>
                    </a:lnT>
                    <a:lnB>
                      <a:noFill/>
                    </a:lnB>
                    <a:solidFill>
                      <a:srgbClr val="DC0037"/>
                    </a:solidFill>
                  </a:tcPr>
                </a:tc>
                <a:extLst>
                  <a:ext uri="{0D108BD9-81ED-4DB2-BD59-A6C34878D82A}">
                    <a16:rowId xmlns:a16="http://schemas.microsoft.com/office/drawing/2014/main" val="1332981687"/>
                  </a:ext>
                </a:extLst>
              </a:tr>
              <a:tr h="236069">
                <a:tc>
                  <a:txBody>
                    <a:bodyPr/>
                    <a:lstStyle/>
                    <a:p>
                      <a:pPr algn="l" fontAlgn="b">
                        <a:buNone/>
                      </a:pPr>
                      <a:r>
                        <a:rPr lang="en-US" sz="1000" b="0" i="0" u="none" strike="noStrike">
                          <a:solidFill>
                            <a:schemeClr val="tx2"/>
                          </a:solidFill>
                          <a:effectLst/>
                          <a:latin typeface="Arial" panose="020B0604020202020204" pitchFamily="34" charset="0"/>
                        </a:rPr>
                        <a:t>Absa GDP Growth</a:t>
                      </a:r>
                    </a:p>
                  </a:txBody>
                  <a:tcPr marL="6350" marR="6350" marT="6350" marB="0" anchor="b">
                    <a:lnL>
                      <a:noFill/>
                    </a:lnL>
                    <a:lnR>
                      <a:noFill/>
                    </a:lnR>
                    <a:lnT>
                      <a:noFill/>
                    </a:lnT>
                    <a:lnB>
                      <a:noFill/>
                    </a:lnB>
                    <a:solidFill>
                      <a:srgbClr val="FFFFFF"/>
                    </a:solidFill>
                  </a:tcPr>
                </a:tc>
                <a:tc>
                  <a:txBody>
                    <a:bodyPr/>
                    <a:lstStyle/>
                    <a:p>
                      <a:pPr algn="ctr" rtl="0" fontAlgn="ctr">
                        <a:buNone/>
                      </a:pPr>
                      <a:r>
                        <a:rPr lang="en-US" sz="1000" b="1" i="0" u="none" strike="noStrike">
                          <a:solidFill>
                            <a:srgbClr val="00B050"/>
                          </a:solidFill>
                          <a:effectLst/>
                          <a:latin typeface="Arial" panose="020B0604020202020204" pitchFamily="34" charset="0"/>
                        </a:rPr>
                        <a:t>3.2%</a:t>
                      </a:r>
                    </a:p>
                  </a:txBody>
                  <a:tcPr marL="6350" marR="6350" marT="6350" marB="0" anchor="ctr">
                    <a:lnL>
                      <a:noFill/>
                    </a:lnL>
                    <a:lnR>
                      <a:noFill/>
                    </a:lnR>
                    <a:lnT>
                      <a:noFill/>
                    </a:lnT>
                    <a:lnB>
                      <a:noFill/>
                    </a:lnB>
                    <a:solidFill>
                      <a:srgbClr val="FFFFFF"/>
                    </a:solidFill>
                  </a:tcPr>
                </a:tc>
                <a:tc>
                  <a:txBody>
                    <a:bodyPr/>
                    <a:lstStyle/>
                    <a:p>
                      <a:pPr algn="ctr" rtl="0" fontAlgn="ctr">
                        <a:buNone/>
                      </a:pPr>
                      <a:r>
                        <a:rPr lang="en-US" sz="1000" b="1" i="0" u="none" strike="noStrike">
                          <a:solidFill>
                            <a:srgbClr val="00B050"/>
                          </a:solidFill>
                          <a:effectLst/>
                          <a:latin typeface="Arial" panose="020B0604020202020204" pitchFamily="34" charset="0"/>
                        </a:rPr>
                        <a:t>5.7%</a:t>
                      </a:r>
                    </a:p>
                  </a:txBody>
                  <a:tcPr marL="6350" marR="6350" marT="6350" marB="0" anchor="ctr">
                    <a:lnL>
                      <a:noFill/>
                    </a:lnL>
                    <a:lnR>
                      <a:noFill/>
                    </a:lnR>
                    <a:lnT>
                      <a:noFill/>
                    </a:lnT>
                    <a:lnB>
                      <a:noFill/>
                    </a:lnB>
                    <a:solidFill>
                      <a:srgbClr val="FFFFFF"/>
                    </a:solidFill>
                  </a:tcPr>
                </a:tc>
                <a:tc>
                  <a:txBody>
                    <a:bodyPr/>
                    <a:lstStyle/>
                    <a:p>
                      <a:pPr algn="ctr" rtl="0" fontAlgn="ctr">
                        <a:buNone/>
                      </a:pPr>
                      <a:r>
                        <a:rPr lang="en-US" sz="1000" b="1" i="0" u="none" strike="noStrike">
                          <a:solidFill>
                            <a:srgbClr val="00B050"/>
                          </a:solidFill>
                          <a:effectLst/>
                          <a:latin typeface="Arial" panose="020B0604020202020204" pitchFamily="34" charset="0"/>
                        </a:rPr>
                        <a:t>15.4%</a:t>
                      </a:r>
                    </a:p>
                  </a:txBody>
                  <a:tcPr marL="6350" marR="6350" marT="6350" marB="0" anchor="ctr">
                    <a:lnL>
                      <a:noFill/>
                    </a:lnL>
                    <a:lnR>
                      <a:noFill/>
                    </a:lnR>
                    <a:lnT>
                      <a:noFill/>
                    </a:lnT>
                    <a:lnB>
                      <a:noFill/>
                    </a:lnB>
                    <a:solidFill>
                      <a:srgbClr val="FFFFFF"/>
                    </a:solidFill>
                  </a:tcPr>
                </a:tc>
                <a:tc>
                  <a:txBody>
                    <a:bodyPr/>
                    <a:lstStyle/>
                    <a:p>
                      <a:pPr algn="ctr" rtl="0" fontAlgn="ctr">
                        <a:buNone/>
                      </a:pPr>
                      <a:r>
                        <a:rPr lang="en-US" sz="1000" b="1" i="0" u="none" strike="noStrike">
                          <a:solidFill>
                            <a:srgbClr val="00B050"/>
                          </a:solidFill>
                          <a:effectLst/>
                          <a:latin typeface="Arial" panose="020B0604020202020204" pitchFamily="34" charset="0"/>
                        </a:rPr>
                        <a:t>14.0%</a:t>
                      </a:r>
                    </a:p>
                  </a:txBody>
                  <a:tcPr marL="6350" marR="6350" marT="6350" marB="0" anchor="ctr">
                    <a:lnL>
                      <a:noFill/>
                    </a:lnL>
                    <a:lnR>
                      <a:noFill/>
                    </a:lnR>
                    <a:lnT>
                      <a:noFill/>
                    </a:lnT>
                    <a:lnB>
                      <a:noFill/>
                    </a:lnB>
                    <a:solidFill>
                      <a:srgbClr val="FFFFFF"/>
                    </a:solidFill>
                  </a:tcPr>
                </a:tc>
                <a:tc>
                  <a:txBody>
                    <a:bodyPr/>
                    <a:lstStyle/>
                    <a:p>
                      <a:pPr algn="ctr" rtl="0" fontAlgn="ctr">
                        <a:buNone/>
                      </a:pPr>
                      <a:r>
                        <a:rPr lang="en-US" sz="1000" b="1" i="0" u="none" strike="noStrike">
                          <a:solidFill>
                            <a:srgbClr val="00B050"/>
                          </a:solidFill>
                          <a:effectLst/>
                          <a:latin typeface="Arial" panose="020B0604020202020204" pitchFamily="34" charset="0"/>
                        </a:rPr>
                        <a:t>15.1%</a:t>
                      </a:r>
                    </a:p>
                  </a:txBody>
                  <a:tcPr marL="6350" marR="6350" marT="6350" marB="0" anchor="ctr">
                    <a:lnL>
                      <a:noFill/>
                    </a:lnL>
                    <a:lnR>
                      <a:noFill/>
                    </a:lnR>
                    <a:lnT>
                      <a:noFill/>
                    </a:lnT>
                    <a:lnB>
                      <a:noFill/>
                    </a:lnB>
                    <a:solidFill>
                      <a:srgbClr val="FFFFFF"/>
                    </a:solidFill>
                  </a:tcPr>
                </a:tc>
                <a:tc>
                  <a:txBody>
                    <a:bodyPr/>
                    <a:lstStyle/>
                    <a:p>
                      <a:pPr algn="ctr" rtl="0" fontAlgn="ctr">
                        <a:buNone/>
                      </a:pPr>
                      <a:r>
                        <a:rPr lang="en-US" sz="1000" b="1" i="0" u="none" strike="noStrike">
                          <a:solidFill>
                            <a:srgbClr val="00B050"/>
                          </a:solidFill>
                          <a:effectLst/>
                          <a:latin typeface="Arial" panose="020B0604020202020204" pitchFamily="34" charset="0"/>
                        </a:rPr>
                        <a:t>3.2%</a:t>
                      </a:r>
                    </a:p>
                  </a:txBody>
                  <a:tcPr marL="6350" marR="6350" marT="6350" marB="0" anchor="ctr">
                    <a:lnL>
                      <a:noFill/>
                    </a:lnL>
                    <a:lnR>
                      <a:noFill/>
                    </a:lnR>
                    <a:lnT>
                      <a:noFill/>
                    </a:lnT>
                    <a:lnB>
                      <a:noFill/>
                    </a:lnB>
                    <a:solidFill>
                      <a:srgbClr val="FFFFFF"/>
                    </a:solidFill>
                  </a:tcPr>
                </a:tc>
                <a:extLst>
                  <a:ext uri="{0D108BD9-81ED-4DB2-BD59-A6C34878D82A}">
                    <a16:rowId xmlns:a16="http://schemas.microsoft.com/office/drawing/2014/main" val="2996145702"/>
                  </a:ext>
                </a:extLst>
              </a:tr>
              <a:tr h="236069">
                <a:tc>
                  <a:txBody>
                    <a:bodyPr/>
                    <a:lstStyle/>
                    <a:p>
                      <a:pPr algn="l" fontAlgn="b">
                        <a:buNone/>
                      </a:pPr>
                      <a:r>
                        <a:rPr lang="en-US" sz="1000" b="0" i="0" u="none" strike="noStrike">
                          <a:solidFill>
                            <a:schemeClr val="tx2"/>
                          </a:solidFill>
                          <a:effectLst/>
                          <a:latin typeface="Arial" panose="020B0604020202020204" pitchFamily="34" charset="0"/>
                        </a:rPr>
                        <a:t>Absa GDP Balanced</a:t>
                      </a:r>
                    </a:p>
                  </a:txBody>
                  <a:tcPr marL="6350" marR="6350" marT="6350" marB="0" anchor="b">
                    <a:lnL>
                      <a:noFill/>
                    </a:lnL>
                    <a:lnR>
                      <a:noFill/>
                    </a:lnR>
                    <a:lnT>
                      <a:noFill/>
                    </a:lnT>
                    <a:lnB>
                      <a:noFill/>
                    </a:lnB>
                    <a:solidFill>
                      <a:srgbClr val="FFFFFF"/>
                    </a:solidFill>
                  </a:tcPr>
                </a:tc>
                <a:tc>
                  <a:txBody>
                    <a:bodyPr/>
                    <a:lstStyle/>
                    <a:p>
                      <a:pPr algn="ctr" rtl="0" fontAlgn="ctr">
                        <a:buNone/>
                      </a:pPr>
                      <a:r>
                        <a:rPr lang="en-US" sz="1000" b="1" i="0" u="none" strike="noStrike">
                          <a:solidFill>
                            <a:srgbClr val="00B050"/>
                          </a:solidFill>
                          <a:effectLst/>
                          <a:latin typeface="Arial" panose="020B0604020202020204" pitchFamily="34" charset="0"/>
                        </a:rPr>
                        <a:t>2.5%</a:t>
                      </a:r>
                    </a:p>
                  </a:txBody>
                  <a:tcPr marL="6350" marR="6350" marT="6350" marB="0" anchor="ctr">
                    <a:lnL>
                      <a:noFill/>
                    </a:lnL>
                    <a:lnR>
                      <a:noFill/>
                    </a:lnR>
                    <a:lnT>
                      <a:noFill/>
                    </a:lnT>
                    <a:lnB>
                      <a:noFill/>
                    </a:lnB>
                    <a:solidFill>
                      <a:srgbClr val="FFFFFF"/>
                    </a:solidFill>
                  </a:tcPr>
                </a:tc>
                <a:tc>
                  <a:txBody>
                    <a:bodyPr/>
                    <a:lstStyle/>
                    <a:p>
                      <a:pPr algn="ctr" rtl="0" fontAlgn="ctr">
                        <a:buNone/>
                      </a:pPr>
                      <a:r>
                        <a:rPr lang="en-US" sz="1000" b="1" i="0" u="none" strike="noStrike">
                          <a:solidFill>
                            <a:srgbClr val="00B050"/>
                          </a:solidFill>
                          <a:effectLst/>
                          <a:latin typeface="Arial" panose="020B0604020202020204" pitchFamily="34" charset="0"/>
                        </a:rPr>
                        <a:t>4.7%</a:t>
                      </a:r>
                    </a:p>
                  </a:txBody>
                  <a:tcPr marL="6350" marR="6350" marT="6350" marB="0" anchor="ctr">
                    <a:lnL>
                      <a:noFill/>
                    </a:lnL>
                    <a:lnR>
                      <a:noFill/>
                    </a:lnR>
                    <a:lnT>
                      <a:noFill/>
                    </a:lnT>
                    <a:lnB>
                      <a:noFill/>
                    </a:lnB>
                    <a:solidFill>
                      <a:srgbClr val="FFFFFF"/>
                    </a:solidFill>
                  </a:tcPr>
                </a:tc>
                <a:tc>
                  <a:txBody>
                    <a:bodyPr/>
                    <a:lstStyle/>
                    <a:p>
                      <a:pPr algn="ctr" rtl="0" fontAlgn="ctr">
                        <a:buNone/>
                      </a:pPr>
                      <a:r>
                        <a:rPr lang="en-US" sz="1000" b="1" i="0" u="none" strike="noStrike">
                          <a:solidFill>
                            <a:srgbClr val="00B050"/>
                          </a:solidFill>
                          <a:effectLst/>
                          <a:latin typeface="Arial" panose="020B0604020202020204" pitchFamily="34" charset="0"/>
                        </a:rPr>
                        <a:t>12.6%</a:t>
                      </a:r>
                    </a:p>
                  </a:txBody>
                  <a:tcPr marL="6350" marR="6350" marT="6350" marB="0" anchor="ctr">
                    <a:lnL>
                      <a:noFill/>
                    </a:lnL>
                    <a:lnR>
                      <a:noFill/>
                    </a:lnR>
                    <a:lnT>
                      <a:noFill/>
                    </a:lnT>
                    <a:lnB>
                      <a:noFill/>
                    </a:lnB>
                    <a:solidFill>
                      <a:srgbClr val="FFFFFF"/>
                    </a:solidFill>
                  </a:tcPr>
                </a:tc>
                <a:tc>
                  <a:txBody>
                    <a:bodyPr/>
                    <a:lstStyle/>
                    <a:p>
                      <a:pPr algn="ctr" rtl="0" fontAlgn="ctr">
                        <a:buNone/>
                      </a:pPr>
                      <a:r>
                        <a:rPr lang="en-US" sz="1000" b="1" i="0" u="none" strike="noStrike">
                          <a:solidFill>
                            <a:srgbClr val="00B050"/>
                          </a:solidFill>
                          <a:effectLst/>
                          <a:latin typeface="Arial" panose="020B0604020202020204" pitchFamily="34" charset="0"/>
                        </a:rPr>
                        <a:t>11.8%</a:t>
                      </a:r>
                    </a:p>
                  </a:txBody>
                  <a:tcPr marL="6350" marR="6350" marT="6350" marB="0" anchor="ctr">
                    <a:lnL>
                      <a:noFill/>
                    </a:lnL>
                    <a:lnR>
                      <a:noFill/>
                    </a:lnR>
                    <a:lnT>
                      <a:noFill/>
                    </a:lnT>
                    <a:lnB>
                      <a:noFill/>
                    </a:lnB>
                    <a:solidFill>
                      <a:srgbClr val="FFFFFF"/>
                    </a:solidFill>
                  </a:tcPr>
                </a:tc>
                <a:tc>
                  <a:txBody>
                    <a:bodyPr/>
                    <a:lstStyle/>
                    <a:p>
                      <a:pPr algn="ctr" rtl="0" fontAlgn="ctr">
                        <a:buNone/>
                      </a:pPr>
                      <a:r>
                        <a:rPr lang="en-US" sz="1000" b="1" i="0" u="none" strike="noStrike">
                          <a:solidFill>
                            <a:srgbClr val="00B050"/>
                          </a:solidFill>
                          <a:effectLst/>
                          <a:latin typeface="Arial" panose="020B0604020202020204" pitchFamily="34" charset="0"/>
                        </a:rPr>
                        <a:t>12.7%</a:t>
                      </a:r>
                    </a:p>
                  </a:txBody>
                  <a:tcPr marL="6350" marR="6350" marT="6350" marB="0" anchor="ctr">
                    <a:lnL>
                      <a:noFill/>
                    </a:lnL>
                    <a:lnR>
                      <a:noFill/>
                    </a:lnR>
                    <a:lnT>
                      <a:noFill/>
                    </a:lnT>
                    <a:lnB>
                      <a:noFill/>
                    </a:lnB>
                    <a:solidFill>
                      <a:srgbClr val="FFFFFF"/>
                    </a:solidFill>
                  </a:tcPr>
                </a:tc>
                <a:tc>
                  <a:txBody>
                    <a:bodyPr/>
                    <a:lstStyle/>
                    <a:p>
                      <a:pPr algn="ctr" rtl="0" fontAlgn="ctr">
                        <a:buNone/>
                      </a:pPr>
                      <a:r>
                        <a:rPr lang="en-US" sz="1000" b="1" i="0" u="none" strike="noStrike">
                          <a:solidFill>
                            <a:srgbClr val="00B050"/>
                          </a:solidFill>
                          <a:effectLst/>
                          <a:latin typeface="Arial" panose="020B0604020202020204" pitchFamily="34" charset="0"/>
                        </a:rPr>
                        <a:t>2.5%</a:t>
                      </a:r>
                    </a:p>
                  </a:txBody>
                  <a:tcPr marL="6350" marR="6350" marT="6350" marB="0" anchor="ctr">
                    <a:lnL>
                      <a:noFill/>
                    </a:lnL>
                    <a:lnR>
                      <a:noFill/>
                    </a:lnR>
                    <a:lnT>
                      <a:noFill/>
                    </a:lnT>
                    <a:lnB>
                      <a:noFill/>
                    </a:lnB>
                    <a:solidFill>
                      <a:srgbClr val="FFFFFF"/>
                    </a:solidFill>
                  </a:tcPr>
                </a:tc>
                <a:extLst>
                  <a:ext uri="{0D108BD9-81ED-4DB2-BD59-A6C34878D82A}">
                    <a16:rowId xmlns:a16="http://schemas.microsoft.com/office/drawing/2014/main" val="3018636147"/>
                  </a:ext>
                </a:extLst>
              </a:tr>
              <a:tr h="236069">
                <a:tc>
                  <a:txBody>
                    <a:bodyPr/>
                    <a:lstStyle/>
                    <a:p>
                      <a:pPr algn="l" fontAlgn="b">
                        <a:buNone/>
                      </a:pPr>
                      <a:r>
                        <a:rPr lang="en-US" sz="1000" b="0" i="0" u="none" strike="noStrike">
                          <a:solidFill>
                            <a:schemeClr val="tx2"/>
                          </a:solidFill>
                          <a:effectLst/>
                          <a:latin typeface="Arial" panose="020B0604020202020204" pitchFamily="34" charset="0"/>
                        </a:rPr>
                        <a:t>Absa GDP Cautious</a:t>
                      </a:r>
                    </a:p>
                  </a:txBody>
                  <a:tcPr marL="6350" marR="6350" marT="6350" marB="0" anchor="b">
                    <a:lnL>
                      <a:noFill/>
                    </a:lnL>
                    <a:lnR>
                      <a:noFill/>
                    </a:lnR>
                    <a:lnT>
                      <a:noFill/>
                    </a:lnT>
                    <a:lnB>
                      <a:noFill/>
                    </a:lnB>
                    <a:noFill/>
                  </a:tcPr>
                </a:tc>
                <a:tc>
                  <a:txBody>
                    <a:bodyPr/>
                    <a:lstStyle/>
                    <a:p>
                      <a:pPr algn="ctr" rtl="0" fontAlgn="ctr">
                        <a:buNone/>
                      </a:pPr>
                      <a:r>
                        <a:rPr lang="en-US" sz="1000" b="1" i="0" u="none" strike="noStrike">
                          <a:solidFill>
                            <a:srgbClr val="00B050"/>
                          </a:solidFill>
                          <a:effectLst/>
                          <a:latin typeface="Arial" panose="020B0604020202020204" pitchFamily="34" charset="0"/>
                        </a:rPr>
                        <a:t>1.9%</a:t>
                      </a:r>
                    </a:p>
                  </a:txBody>
                  <a:tcPr marL="6350" marR="6350" marT="6350" marB="0" anchor="ctr">
                    <a:lnL>
                      <a:noFill/>
                    </a:lnL>
                    <a:lnR>
                      <a:noFill/>
                    </a:lnR>
                    <a:lnT>
                      <a:noFill/>
                    </a:lnT>
                    <a:lnB>
                      <a:noFill/>
                    </a:lnB>
                    <a:solidFill>
                      <a:srgbClr val="FFFFFF"/>
                    </a:solidFill>
                  </a:tcPr>
                </a:tc>
                <a:tc>
                  <a:txBody>
                    <a:bodyPr/>
                    <a:lstStyle/>
                    <a:p>
                      <a:pPr algn="ctr" rtl="0" fontAlgn="ctr">
                        <a:buNone/>
                      </a:pPr>
                      <a:r>
                        <a:rPr lang="en-US" sz="1000" b="1" i="0" u="none" strike="noStrike">
                          <a:solidFill>
                            <a:srgbClr val="00B050"/>
                          </a:solidFill>
                          <a:effectLst/>
                          <a:latin typeface="Arial" panose="020B0604020202020204" pitchFamily="34" charset="0"/>
                        </a:rPr>
                        <a:t>3.9%</a:t>
                      </a:r>
                    </a:p>
                  </a:txBody>
                  <a:tcPr marL="6350" marR="6350" marT="6350" marB="0" anchor="ctr">
                    <a:lnL>
                      <a:noFill/>
                    </a:lnL>
                    <a:lnR>
                      <a:noFill/>
                    </a:lnR>
                    <a:lnT>
                      <a:noFill/>
                    </a:lnT>
                    <a:lnB>
                      <a:noFill/>
                    </a:lnB>
                    <a:solidFill>
                      <a:srgbClr val="FFFFFF"/>
                    </a:solidFill>
                  </a:tcPr>
                </a:tc>
                <a:tc>
                  <a:txBody>
                    <a:bodyPr/>
                    <a:lstStyle/>
                    <a:p>
                      <a:pPr algn="ctr" rtl="0" fontAlgn="ctr">
                        <a:buNone/>
                      </a:pPr>
                      <a:r>
                        <a:rPr lang="en-US" sz="1000" b="1" i="0" u="none" strike="noStrike">
                          <a:solidFill>
                            <a:srgbClr val="00B050"/>
                          </a:solidFill>
                          <a:effectLst/>
                          <a:latin typeface="Arial" panose="020B0604020202020204" pitchFamily="34" charset="0"/>
                        </a:rPr>
                        <a:t>10.5%</a:t>
                      </a:r>
                    </a:p>
                  </a:txBody>
                  <a:tcPr marL="6350" marR="6350" marT="6350" marB="0" anchor="ctr">
                    <a:lnL>
                      <a:noFill/>
                    </a:lnL>
                    <a:lnR>
                      <a:noFill/>
                    </a:lnR>
                    <a:lnT>
                      <a:noFill/>
                    </a:lnT>
                    <a:lnB>
                      <a:noFill/>
                    </a:lnB>
                    <a:solidFill>
                      <a:srgbClr val="FFFFFF"/>
                    </a:solidFill>
                  </a:tcPr>
                </a:tc>
                <a:tc>
                  <a:txBody>
                    <a:bodyPr/>
                    <a:lstStyle/>
                    <a:p>
                      <a:pPr algn="ctr" rtl="0" fontAlgn="ctr">
                        <a:buNone/>
                      </a:pPr>
                      <a:r>
                        <a:rPr lang="en-US" sz="1000" b="1" i="0" u="none" strike="noStrike">
                          <a:solidFill>
                            <a:srgbClr val="00B050"/>
                          </a:solidFill>
                          <a:effectLst/>
                          <a:latin typeface="Arial" panose="020B0604020202020204" pitchFamily="34" charset="0"/>
                        </a:rPr>
                        <a:t>10.0%</a:t>
                      </a:r>
                    </a:p>
                  </a:txBody>
                  <a:tcPr marL="6350" marR="6350" marT="6350" marB="0" anchor="ctr">
                    <a:lnL>
                      <a:noFill/>
                    </a:lnL>
                    <a:lnR>
                      <a:noFill/>
                    </a:lnR>
                    <a:lnT>
                      <a:noFill/>
                    </a:lnT>
                    <a:lnB>
                      <a:noFill/>
                    </a:lnB>
                    <a:solidFill>
                      <a:srgbClr val="FFFFFF"/>
                    </a:solidFill>
                  </a:tcPr>
                </a:tc>
                <a:tc>
                  <a:txBody>
                    <a:bodyPr/>
                    <a:lstStyle/>
                    <a:p>
                      <a:pPr algn="ctr" rtl="0" fontAlgn="ctr">
                        <a:buNone/>
                      </a:pPr>
                      <a:r>
                        <a:rPr lang="en-US" sz="1000" b="1" i="0" u="none" strike="noStrike">
                          <a:solidFill>
                            <a:srgbClr val="00B050"/>
                          </a:solidFill>
                          <a:effectLst/>
                          <a:latin typeface="Arial" panose="020B0604020202020204" pitchFamily="34" charset="0"/>
                        </a:rPr>
                        <a:t>10.7%</a:t>
                      </a:r>
                    </a:p>
                  </a:txBody>
                  <a:tcPr marL="6350" marR="6350" marT="6350" marB="0" anchor="ctr">
                    <a:lnL>
                      <a:noFill/>
                    </a:lnL>
                    <a:lnR>
                      <a:noFill/>
                    </a:lnR>
                    <a:lnT>
                      <a:noFill/>
                    </a:lnT>
                    <a:lnB>
                      <a:noFill/>
                    </a:lnB>
                    <a:solidFill>
                      <a:srgbClr val="FFFFFF"/>
                    </a:solidFill>
                  </a:tcPr>
                </a:tc>
                <a:tc>
                  <a:txBody>
                    <a:bodyPr/>
                    <a:lstStyle/>
                    <a:p>
                      <a:pPr algn="ctr" rtl="0" fontAlgn="ctr">
                        <a:buNone/>
                      </a:pPr>
                      <a:r>
                        <a:rPr lang="en-US" sz="1000" b="1" i="0" u="none" strike="noStrike" dirty="0">
                          <a:solidFill>
                            <a:srgbClr val="00B050"/>
                          </a:solidFill>
                          <a:effectLst/>
                          <a:latin typeface="Arial" panose="020B0604020202020204" pitchFamily="34" charset="0"/>
                        </a:rPr>
                        <a:t>1.9%</a:t>
                      </a:r>
                    </a:p>
                  </a:txBody>
                  <a:tcPr marL="6350" marR="6350" marT="6350" marB="0" anchor="ctr">
                    <a:lnL>
                      <a:noFill/>
                    </a:lnL>
                    <a:lnR>
                      <a:noFill/>
                    </a:lnR>
                    <a:lnT>
                      <a:noFill/>
                    </a:lnT>
                    <a:lnB>
                      <a:noFill/>
                    </a:lnB>
                    <a:solidFill>
                      <a:srgbClr val="FFFFFF"/>
                    </a:solidFill>
                  </a:tcPr>
                </a:tc>
                <a:extLst>
                  <a:ext uri="{0D108BD9-81ED-4DB2-BD59-A6C34878D82A}">
                    <a16:rowId xmlns:a16="http://schemas.microsoft.com/office/drawing/2014/main" val="248679974"/>
                  </a:ext>
                </a:extLst>
              </a:tr>
            </a:tbl>
          </a:graphicData>
        </a:graphic>
      </p:graphicFrame>
    </p:spTree>
    <p:extLst>
      <p:ext uri="{BB962C8B-B14F-4D97-AF65-F5344CB8AC3E}">
        <p14:creationId xmlns:p14="http://schemas.microsoft.com/office/powerpoint/2010/main" val="39299951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15EB3-9D23-E958-3F59-DEBE8C76C309}"/>
              </a:ext>
            </a:extLst>
          </p:cNvPr>
          <p:cNvSpPr>
            <a:spLocks noGrp="1"/>
          </p:cNvSpPr>
          <p:nvPr>
            <p:ph type="title"/>
          </p:nvPr>
        </p:nvSpPr>
        <p:spPr/>
        <p:txBody>
          <a:bodyPr/>
          <a:lstStyle/>
          <a:p>
            <a:r>
              <a:rPr lang="en-ZA" noProof="0"/>
              <a:t>Disclaimer</a:t>
            </a:r>
          </a:p>
        </p:txBody>
      </p:sp>
      <p:sp>
        <p:nvSpPr>
          <p:cNvPr id="3" name="Rectangle 2">
            <a:extLst>
              <a:ext uri="{FF2B5EF4-FFF2-40B4-BE49-F238E27FC236}">
                <a16:creationId xmlns:a16="http://schemas.microsoft.com/office/drawing/2014/main" id="{4C78A8E3-FB36-7C90-C094-E61BB28ECC0C}"/>
              </a:ext>
            </a:extLst>
          </p:cNvPr>
          <p:cNvSpPr/>
          <p:nvPr/>
        </p:nvSpPr>
        <p:spPr>
          <a:xfrm>
            <a:off x="257453" y="1664223"/>
            <a:ext cx="11465881" cy="3139321"/>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ZA" sz="1100" b="1" i="0" u="none" strike="noStrike" kern="0" cap="none" spc="0" normalizeH="0" baseline="0" noProof="0">
                <a:ln>
                  <a:noFill/>
                </a:ln>
                <a:solidFill>
                  <a:srgbClr val="4D4D4D"/>
                </a:solidFill>
                <a:effectLst/>
                <a:uLnTx/>
                <a:uFillTx/>
                <a:cs typeface="Arial" panose="020B0604020202020204" pitchFamily="34" charset="0"/>
              </a:rPr>
              <a:t>Absa is an Authorised Financial Services Provider FSP523 Registered Credit Provider Reg No NCRCP7</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ZA" sz="1100" b="0" i="0" u="none" strike="noStrike" kern="0" cap="none" spc="0" normalizeH="0" baseline="0" noProof="0">
                <a:ln>
                  <a:noFill/>
                </a:ln>
                <a:solidFill>
                  <a:srgbClr val="4D4D4D"/>
                </a:solidFill>
                <a:effectLst/>
                <a:uLnTx/>
                <a:uFillTx/>
                <a:cs typeface="Arial" panose="020B0604020202020204" pitchFamily="34" charset="0"/>
              </a:rPr>
              <a:t> </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ZA" sz="1100" b="0" i="0" u="none" strike="noStrike" kern="0" cap="none" spc="0" normalizeH="0" baseline="0" noProof="0">
                <a:ln>
                  <a:noFill/>
                </a:ln>
                <a:solidFill>
                  <a:srgbClr val="4D4D4D"/>
                </a:solidFill>
                <a:effectLst/>
                <a:uLnTx/>
                <a:uFillTx/>
                <a:cs typeface="Arial" panose="020B0604020202020204" pitchFamily="34" charset="0"/>
              </a:rPr>
              <a:t>The information contained in this communication from the sender is confidential. It is intended solely for use by the recipient and others authorised to receive it. If you are not the recipient, you are hereby notified that any disclosure, copying, distribution or taking action in relation of the contents of this information is strictly prohibited and may be unlawful. This commentary is for information purposes only and you must not regard this as a prospectus for any security or financial product or transaction. Absa does not expressly, tacitly or by implication represent, recommend or propose that the securities and/or financial or investment products or services (the “Products”) referred to in this commentary are appropriate and/or suitable for your particular investment objectives or financial situation or needs. This commentary is not, nor is it intended to be, advice as defined and/or contemplated in Financial Advisory and Intermediary Services Act, 37 of 2002 (“FAIS”), or any other financial, investment, trading, tax, legal, accounting, retirement, actuarial or other professional advice or service whatsoever (“advice”). All the risks and significant issues related to or associated with the Products are not disclosed and therefore, prior to investing or transacting, you should fully understand the Products and any risks and significant issues related to or associated with them. This commentary is neither an offer to sell nor a solicitation of an offer to buy any of the Products, which shall always be subject to Absa’s internal approvals and the execution of all requisite documentation between you and Absa. You have to obtain your own advice prior to making any decision or taking any action based hereon and neither Absa, nor any affiliate, nor any of their respective officers, directors, partners, or employees (in whose </a:t>
            </a:r>
            <a:r>
              <a:rPr kumimoji="0" lang="en-ZA" sz="1100" b="0" i="0" u="none" strike="noStrike" kern="0" cap="none" spc="0" normalizeH="0" baseline="0" noProof="0" err="1">
                <a:ln>
                  <a:noFill/>
                </a:ln>
                <a:solidFill>
                  <a:srgbClr val="4D4D4D"/>
                </a:solidFill>
                <a:effectLst/>
                <a:uLnTx/>
                <a:uFillTx/>
                <a:cs typeface="Arial" panose="020B0604020202020204" pitchFamily="34" charset="0"/>
              </a:rPr>
              <a:t>favor</a:t>
            </a:r>
            <a:r>
              <a:rPr kumimoji="0" lang="en-ZA" sz="1100" b="0" i="0" u="none" strike="noStrike" kern="0" cap="none" spc="0" normalizeH="0" baseline="0" noProof="0">
                <a:ln>
                  <a:noFill/>
                </a:ln>
                <a:solidFill>
                  <a:srgbClr val="4D4D4D"/>
                </a:solidFill>
                <a:effectLst/>
                <a:uLnTx/>
                <a:uFillTx/>
                <a:cs typeface="Arial" panose="020B0604020202020204" pitchFamily="34" charset="0"/>
              </a:rPr>
              <a:t> this constitutes a stipulation on behalf of another) accepts any liability whatsoever for any direct, indirect or consequential damages or loss arising from any use of or reliance on this publication or its contents, and irrespective of whether or not you have obtained independent advice. Any and all forecasts, illustrations, hypothetical data and/or expectations used and/or referred to herein, are not guaranteed but merely provided for illustrative and demonstrative purposes only.</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ZA" sz="1100" b="0" i="0" u="none" strike="noStrike" kern="0" cap="none" spc="0" normalizeH="0" baseline="0" noProof="0">
                <a:ln>
                  <a:noFill/>
                </a:ln>
                <a:solidFill>
                  <a:srgbClr val="4D4D4D"/>
                </a:solidFill>
                <a:effectLst/>
                <a:uLnTx/>
                <a:uFillTx/>
                <a:cs typeface="Arial" panose="020B0604020202020204" pitchFamily="34" charset="0"/>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ZA" sz="1100" b="0" i="0" u="none" strike="noStrike" kern="0" cap="none" spc="0" normalizeH="0" baseline="0" noProof="0">
                <a:ln>
                  <a:noFill/>
                </a:ln>
                <a:solidFill>
                  <a:srgbClr val="4D4D4D"/>
                </a:solidFill>
                <a:effectLst/>
                <a:uLnTx/>
                <a:uFillTx/>
                <a:cs typeface="Arial" panose="020B0604020202020204" pitchFamily="34" charset="0"/>
              </a:rPr>
              <a:t>Important restrictions, qualifications and disclaimers that further apply to this content available at </a:t>
            </a:r>
            <a:r>
              <a:rPr kumimoji="0" lang="en-ZA" sz="1100" b="0" i="0" u="none" strike="noStrike" kern="0" cap="none" spc="0" normalizeH="0" baseline="0" noProof="0">
                <a:ln>
                  <a:noFill/>
                </a:ln>
                <a:solidFill>
                  <a:srgbClr val="4D4D4D"/>
                </a:solidFill>
                <a:effectLst/>
                <a:uLnTx/>
                <a:uFillTx/>
                <a:cs typeface="Arial" panose="020B0604020202020204" pitchFamily="34" charset="0"/>
                <a:hlinkClick r:id="rId2"/>
              </a:rPr>
              <a:t>www.absa.co.za/disclaimers</a:t>
            </a:r>
            <a:r>
              <a:rPr kumimoji="0" lang="en-ZA" sz="1100" b="0" i="0" u="none" strike="noStrike" kern="0" cap="none" spc="0" normalizeH="0" baseline="0" noProof="0">
                <a:ln>
                  <a:noFill/>
                </a:ln>
                <a:solidFill>
                  <a:srgbClr val="4D4D4D"/>
                </a:solidFill>
                <a:effectLst/>
                <a:uLnTx/>
                <a:uFillTx/>
                <a:cs typeface="Arial" panose="020B0604020202020204" pitchFamily="34" charset="0"/>
              </a:rPr>
              <a:t>.</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ZA" sz="1100" b="0" i="0" u="none" strike="noStrike" kern="0" cap="none" spc="0" normalizeH="0" baseline="0" noProof="0">
              <a:ln>
                <a:noFill/>
              </a:ln>
              <a:solidFill>
                <a:srgbClr val="4D4D4D"/>
              </a:solidFill>
              <a:effectLst/>
              <a:uLnTx/>
              <a:uFillTx/>
            </a:endParaRPr>
          </a:p>
        </p:txBody>
      </p:sp>
    </p:spTree>
    <p:extLst>
      <p:ext uri="{BB962C8B-B14F-4D97-AF65-F5344CB8AC3E}">
        <p14:creationId xmlns:p14="http://schemas.microsoft.com/office/powerpoint/2010/main" val="39614923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6DDCD-D534-3E5A-DBFE-73A318F16AC5}"/>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A954DC99-64D4-87AA-8B77-DB8C6987D516}"/>
              </a:ext>
            </a:extLst>
          </p:cNvPr>
          <p:cNvSpPr>
            <a:spLocks noGrp="1"/>
          </p:cNvSpPr>
          <p:nvPr>
            <p:ph type="ctrTitle"/>
          </p:nvPr>
        </p:nvSpPr>
        <p:spPr>
          <a:xfrm>
            <a:off x="371475" y="3086549"/>
            <a:ext cx="8122076" cy="875071"/>
          </a:xfrm>
        </p:spPr>
        <p:txBody>
          <a:bodyPr/>
          <a:lstStyle/>
          <a:p>
            <a:r>
              <a:rPr lang="en-ZA" noProof="0" dirty="0"/>
              <a:t>US-Iran Conflict</a:t>
            </a:r>
          </a:p>
        </p:txBody>
      </p:sp>
      <p:sp>
        <p:nvSpPr>
          <p:cNvPr id="10" name="Text Placeholder 9">
            <a:extLst>
              <a:ext uri="{FF2B5EF4-FFF2-40B4-BE49-F238E27FC236}">
                <a16:creationId xmlns:a16="http://schemas.microsoft.com/office/drawing/2014/main" id="{272712F3-EB3A-ABE5-F996-4E206AD9EF63}"/>
              </a:ext>
            </a:extLst>
          </p:cNvPr>
          <p:cNvSpPr>
            <a:spLocks noGrp="1"/>
          </p:cNvSpPr>
          <p:nvPr>
            <p:ph type="body" sz="quarter" idx="10"/>
          </p:nvPr>
        </p:nvSpPr>
        <p:spPr/>
        <p:txBody>
          <a:bodyPr/>
          <a:lstStyle/>
          <a:p>
            <a:r>
              <a:rPr lang="en-ZA" noProof="0" dirty="0"/>
              <a:t>02</a:t>
            </a:r>
          </a:p>
        </p:txBody>
      </p:sp>
    </p:spTree>
    <p:extLst>
      <p:ext uri="{BB962C8B-B14F-4D97-AF65-F5344CB8AC3E}">
        <p14:creationId xmlns:p14="http://schemas.microsoft.com/office/powerpoint/2010/main" val="16731240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6A654-E109-47B5-7333-ED6ACEB71E19}"/>
              </a:ext>
            </a:extLst>
          </p:cNvPr>
          <p:cNvSpPr>
            <a:spLocks noGrp="1"/>
          </p:cNvSpPr>
          <p:nvPr>
            <p:ph type="title"/>
          </p:nvPr>
        </p:nvSpPr>
        <p:spPr/>
        <p:txBody>
          <a:bodyPr/>
          <a:lstStyle/>
          <a:p>
            <a:r>
              <a:rPr lang="en-US" dirty="0"/>
              <a:t>What’s been happening?</a:t>
            </a:r>
            <a:endParaRPr lang="en-ZA" dirty="0"/>
          </a:p>
        </p:txBody>
      </p:sp>
      <p:pic>
        <p:nvPicPr>
          <p:cNvPr id="5" name="Content Placeholder 4">
            <a:extLst>
              <a:ext uri="{FF2B5EF4-FFF2-40B4-BE49-F238E27FC236}">
                <a16:creationId xmlns:a16="http://schemas.microsoft.com/office/drawing/2014/main" id="{EB8D8CCC-A2A1-8F98-E3BE-8A9C6DDB777D}"/>
              </a:ext>
            </a:extLst>
          </p:cNvPr>
          <p:cNvPicPr>
            <a:picLocks noGrp="1" noChangeAspect="1"/>
          </p:cNvPicPr>
          <p:nvPr>
            <p:ph sz="quarter" idx="11"/>
          </p:nvPr>
        </p:nvPicPr>
        <p:blipFill>
          <a:blip r:embed="rId2">
            <a:extLst>
              <a:ext uri="{28A0092B-C50C-407E-A947-70E740481C1C}">
                <a14:useLocalDpi xmlns:a14="http://schemas.microsoft.com/office/drawing/2010/main" val="0"/>
              </a:ext>
            </a:extLst>
          </a:blip>
          <a:stretch>
            <a:fillRect/>
          </a:stretch>
        </p:blipFill>
        <p:spPr>
          <a:xfrm>
            <a:off x="358774" y="1317647"/>
            <a:ext cx="4349821" cy="2197327"/>
          </a:xfrm>
          <a:prstGeom prst="rect">
            <a:avLst/>
          </a:prstGeom>
        </p:spPr>
      </p:pic>
      <p:pic>
        <p:nvPicPr>
          <p:cNvPr id="6" name="Picture 5">
            <a:extLst>
              <a:ext uri="{FF2B5EF4-FFF2-40B4-BE49-F238E27FC236}">
                <a16:creationId xmlns:a16="http://schemas.microsoft.com/office/drawing/2014/main" id="{5D981844-0F59-52FE-C5D8-40B7C0CE6A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1534" y="1317647"/>
            <a:ext cx="4268326" cy="2066698"/>
          </a:xfrm>
          <a:prstGeom prst="rect">
            <a:avLst/>
          </a:prstGeom>
        </p:spPr>
      </p:pic>
      <p:pic>
        <p:nvPicPr>
          <p:cNvPr id="7" name="Picture 6">
            <a:extLst>
              <a:ext uri="{FF2B5EF4-FFF2-40B4-BE49-F238E27FC236}">
                <a16:creationId xmlns:a16="http://schemas.microsoft.com/office/drawing/2014/main" id="{E43405FD-7954-ADC6-9DE2-3C6A9293DC25}"/>
              </a:ext>
            </a:extLst>
          </p:cNvPr>
          <p:cNvPicPr>
            <a:picLocks noChangeAspect="1"/>
          </p:cNvPicPr>
          <p:nvPr/>
        </p:nvPicPr>
        <p:blipFill>
          <a:blip r:embed="rId4"/>
          <a:stretch>
            <a:fillRect/>
          </a:stretch>
        </p:blipFill>
        <p:spPr>
          <a:xfrm>
            <a:off x="358774" y="3788631"/>
            <a:ext cx="4349820" cy="2451289"/>
          </a:xfrm>
          <a:prstGeom prst="rect">
            <a:avLst/>
          </a:prstGeom>
        </p:spPr>
      </p:pic>
      <p:pic>
        <p:nvPicPr>
          <p:cNvPr id="4" name="Picture 3">
            <a:extLst>
              <a:ext uri="{FF2B5EF4-FFF2-40B4-BE49-F238E27FC236}">
                <a16:creationId xmlns:a16="http://schemas.microsoft.com/office/drawing/2014/main" id="{7CB20797-35F2-A7B4-7840-42A832414454}"/>
              </a:ext>
            </a:extLst>
          </p:cNvPr>
          <p:cNvPicPr>
            <a:picLocks noChangeAspect="1"/>
          </p:cNvPicPr>
          <p:nvPr/>
        </p:nvPicPr>
        <p:blipFill>
          <a:blip r:embed="rId5"/>
          <a:srcRect r="2376" b="4873"/>
          <a:stretch>
            <a:fillRect/>
          </a:stretch>
        </p:blipFill>
        <p:spPr>
          <a:xfrm>
            <a:off x="6541534" y="3778517"/>
            <a:ext cx="4268326" cy="2320935"/>
          </a:xfrm>
          <a:prstGeom prst="rect">
            <a:avLst/>
          </a:prstGeom>
        </p:spPr>
      </p:pic>
    </p:spTree>
    <p:extLst>
      <p:ext uri="{BB962C8B-B14F-4D97-AF65-F5344CB8AC3E}">
        <p14:creationId xmlns:p14="http://schemas.microsoft.com/office/powerpoint/2010/main" val="11662068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1B22F-EE7E-8F7C-D737-48942DDBCE00}"/>
              </a:ext>
            </a:extLst>
          </p:cNvPr>
          <p:cNvSpPr>
            <a:spLocks noGrp="1"/>
          </p:cNvSpPr>
          <p:nvPr>
            <p:ph type="title"/>
          </p:nvPr>
        </p:nvSpPr>
        <p:spPr/>
        <p:txBody>
          <a:bodyPr/>
          <a:lstStyle/>
          <a:p>
            <a:r>
              <a:rPr lang="en-US" dirty="0"/>
              <a:t>How We Got Here — and Why Markets Care</a:t>
            </a:r>
            <a:endParaRPr lang="en-ZA" dirty="0"/>
          </a:p>
        </p:txBody>
      </p:sp>
      <p:graphicFrame>
        <p:nvGraphicFramePr>
          <p:cNvPr id="6" name="Content Placeholder 3">
            <a:extLst>
              <a:ext uri="{FF2B5EF4-FFF2-40B4-BE49-F238E27FC236}">
                <a16:creationId xmlns:a16="http://schemas.microsoft.com/office/drawing/2014/main" id="{D3A43419-06D2-6BED-FE93-F73DFBBCECC9}"/>
              </a:ext>
            </a:extLst>
          </p:cNvPr>
          <p:cNvGraphicFramePr>
            <a:graphicFrameLocks/>
          </p:cNvGraphicFramePr>
          <p:nvPr>
            <p:extLst>
              <p:ext uri="{D42A27DB-BD31-4B8C-83A1-F6EECF244321}">
                <p14:modId xmlns:p14="http://schemas.microsoft.com/office/powerpoint/2010/main" val="1741638103"/>
              </p:ext>
            </p:extLst>
          </p:nvPr>
        </p:nvGraphicFramePr>
        <p:xfrm>
          <a:off x="-168729" y="1316862"/>
          <a:ext cx="12048887" cy="48652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304955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54C02-9F05-DF3C-9DD2-7614149BB21D}"/>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5F4CF56B-0DBD-EAEE-A4F2-B9452306CEE9}"/>
              </a:ext>
            </a:extLst>
          </p:cNvPr>
          <p:cNvSpPr>
            <a:spLocks noGrp="1"/>
          </p:cNvSpPr>
          <p:nvPr>
            <p:ph type="ctrTitle"/>
          </p:nvPr>
        </p:nvSpPr>
        <p:spPr>
          <a:xfrm>
            <a:off x="371475" y="3086549"/>
            <a:ext cx="8122076" cy="875071"/>
          </a:xfrm>
        </p:spPr>
        <p:txBody>
          <a:bodyPr/>
          <a:lstStyle/>
          <a:p>
            <a:r>
              <a:rPr lang="en-ZA" noProof="0" dirty="0"/>
              <a:t>Global &amp; Local Economy</a:t>
            </a:r>
          </a:p>
        </p:txBody>
      </p:sp>
      <p:sp>
        <p:nvSpPr>
          <p:cNvPr id="10" name="Text Placeholder 9">
            <a:extLst>
              <a:ext uri="{FF2B5EF4-FFF2-40B4-BE49-F238E27FC236}">
                <a16:creationId xmlns:a16="http://schemas.microsoft.com/office/drawing/2014/main" id="{99AA6046-0D3E-1BCC-ED9D-42659BF142FD}"/>
              </a:ext>
            </a:extLst>
          </p:cNvPr>
          <p:cNvSpPr>
            <a:spLocks noGrp="1"/>
          </p:cNvSpPr>
          <p:nvPr>
            <p:ph type="body" sz="quarter" idx="10"/>
          </p:nvPr>
        </p:nvSpPr>
        <p:spPr/>
        <p:txBody>
          <a:bodyPr/>
          <a:lstStyle/>
          <a:p>
            <a:r>
              <a:rPr lang="en-ZA" noProof="0" dirty="0"/>
              <a:t>03</a:t>
            </a:r>
          </a:p>
        </p:txBody>
      </p:sp>
    </p:spTree>
    <p:extLst>
      <p:ext uri="{BB962C8B-B14F-4D97-AF65-F5344CB8AC3E}">
        <p14:creationId xmlns:p14="http://schemas.microsoft.com/office/powerpoint/2010/main" val="16721996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91F72D-1848-D5CE-89D8-1E0BC57C21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D2638A-3A2D-D24C-C02A-4CF908EA0266}"/>
              </a:ext>
            </a:extLst>
          </p:cNvPr>
          <p:cNvSpPr>
            <a:spLocks noGrp="1"/>
          </p:cNvSpPr>
          <p:nvPr>
            <p:ph type="title"/>
          </p:nvPr>
        </p:nvSpPr>
        <p:spPr/>
        <p:txBody>
          <a:bodyPr/>
          <a:lstStyle/>
          <a:p>
            <a:r>
              <a:rPr lang="en-ZA" noProof="0"/>
              <a:t>Global Oil Scenarios – Geopolitical Risks</a:t>
            </a:r>
          </a:p>
        </p:txBody>
      </p:sp>
      <p:sp>
        <p:nvSpPr>
          <p:cNvPr id="4" name="Text Placeholder 3">
            <a:extLst>
              <a:ext uri="{FF2B5EF4-FFF2-40B4-BE49-F238E27FC236}">
                <a16:creationId xmlns:a16="http://schemas.microsoft.com/office/drawing/2014/main" id="{F4BD2199-342A-4B68-6D71-F972F851EA2C}"/>
              </a:ext>
            </a:extLst>
          </p:cNvPr>
          <p:cNvSpPr>
            <a:spLocks noGrp="1"/>
          </p:cNvSpPr>
          <p:nvPr>
            <p:ph type="body" sz="quarter" idx="19"/>
          </p:nvPr>
        </p:nvSpPr>
        <p:spPr>
          <a:xfrm>
            <a:off x="427038" y="6100750"/>
            <a:ext cx="11337924" cy="189230"/>
          </a:xfrm>
        </p:spPr>
        <p:txBody>
          <a:bodyPr/>
          <a:lstStyle/>
          <a:p>
            <a:pPr algn="l">
              <a:spcBef>
                <a:spcPts val="0"/>
              </a:spcBef>
              <a:spcAft>
                <a:spcPts val="0"/>
              </a:spcAft>
            </a:pPr>
            <a:r>
              <a:rPr lang="en-ZA" sz="800" i="1" noProof="0">
                <a:solidFill>
                  <a:schemeClr val="tx2"/>
                </a:solidFill>
                <a:latin typeface="+mn-lt"/>
                <a:cs typeface="Arial" pitchFamily="34" charset="0"/>
              </a:rPr>
              <a:t>Source: Absa Investments, Ma</a:t>
            </a:r>
            <a:r>
              <a:rPr lang="en-ZA" sz="800">
                <a:latin typeface="+mn-lt"/>
              </a:rPr>
              <a:t>y</a:t>
            </a:r>
            <a:r>
              <a:rPr lang="en-ZA" sz="800" i="1" noProof="0">
                <a:solidFill>
                  <a:schemeClr val="tx2"/>
                </a:solidFill>
                <a:latin typeface="+mn-lt"/>
                <a:cs typeface="Arial" pitchFamily="34" charset="0"/>
              </a:rPr>
              <a:t> 2026 </a:t>
            </a:r>
          </a:p>
        </p:txBody>
      </p:sp>
      <p:graphicFrame>
        <p:nvGraphicFramePr>
          <p:cNvPr id="7" name="Table 5">
            <a:extLst>
              <a:ext uri="{FF2B5EF4-FFF2-40B4-BE49-F238E27FC236}">
                <a16:creationId xmlns:a16="http://schemas.microsoft.com/office/drawing/2014/main" id="{C42B2A07-CCEB-9753-2848-72E516E1AD77}"/>
              </a:ext>
            </a:extLst>
          </p:cNvPr>
          <p:cNvGraphicFramePr>
            <a:graphicFrameLocks noGrp="1"/>
          </p:cNvGraphicFramePr>
          <p:nvPr>
            <p:extLst>
              <p:ext uri="{D42A27DB-BD31-4B8C-83A1-F6EECF244321}">
                <p14:modId xmlns:p14="http://schemas.microsoft.com/office/powerpoint/2010/main" val="2282400880"/>
              </p:ext>
            </p:extLst>
          </p:nvPr>
        </p:nvGraphicFramePr>
        <p:xfrm>
          <a:off x="358773" y="1312981"/>
          <a:ext cx="11337924" cy="4667985"/>
        </p:xfrm>
        <a:graphic>
          <a:graphicData uri="http://schemas.openxmlformats.org/drawingml/2006/table">
            <a:tbl>
              <a:tblPr firstRow="1" bandRow="1"/>
              <a:tblGrid>
                <a:gridCol w="1850670">
                  <a:extLst>
                    <a:ext uri="{9D8B030D-6E8A-4147-A177-3AD203B41FA5}">
                      <a16:colId xmlns:a16="http://schemas.microsoft.com/office/drawing/2014/main" val="262160507"/>
                    </a:ext>
                  </a:extLst>
                </a:gridCol>
                <a:gridCol w="3162418">
                  <a:extLst>
                    <a:ext uri="{9D8B030D-6E8A-4147-A177-3AD203B41FA5}">
                      <a16:colId xmlns:a16="http://schemas.microsoft.com/office/drawing/2014/main" val="3298648446"/>
                    </a:ext>
                  </a:extLst>
                </a:gridCol>
                <a:gridCol w="3162418">
                  <a:extLst>
                    <a:ext uri="{9D8B030D-6E8A-4147-A177-3AD203B41FA5}">
                      <a16:colId xmlns:a16="http://schemas.microsoft.com/office/drawing/2014/main" val="985200683"/>
                    </a:ext>
                  </a:extLst>
                </a:gridCol>
                <a:gridCol w="3162418">
                  <a:extLst>
                    <a:ext uri="{9D8B030D-6E8A-4147-A177-3AD203B41FA5}">
                      <a16:colId xmlns:a16="http://schemas.microsoft.com/office/drawing/2014/main" val="651683254"/>
                    </a:ext>
                  </a:extLst>
                </a:gridCol>
              </a:tblGrid>
              <a:tr h="567879">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endParaRPr lang="en-ZA" sz="1050" noProof="0">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0000"/>
                      </a:schemeClr>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ZA" sz="1200" noProof="0">
                          <a:solidFill>
                            <a:schemeClr val="tx1"/>
                          </a:solidFill>
                          <a:latin typeface="+mn-lt"/>
                        </a:rPr>
                        <a:t>Bear case</a:t>
                      </a:r>
                      <a:r>
                        <a:rPr lang="en-ZA" sz="1050" noProof="0">
                          <a:solidFill>
                            <a:schemeClr val="tx1"/>
                          </a:solidFill>
                          <a:latin typeface="+mn-lt"/>
                        </a:rPr>
                        <a:t>                                                     (severe escalation, prolonged war with material impact on supply)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ZA" sz="1200" noProof="0">
                          <a:solidFill>
                            <a:schemeClr val="tx1"/>
                          </a:solidFill>
                          <a:latin typeface="+mn-lt"/>
                        </a:rPr>
                        <a:t>Base case </a:t>
                      </a:r>
                      <a:r>
                        <a:rPr lang="en-ZA" sz="1050" noProof="0">
                          <a:solidFill>
                            <a:schemeClr val="tx1"/>
                          </a:solidFill>
                          <a:latin typeface="+mn-lt"/>
                        </a:rPr>
                        <a:t>                                                        (conflict contained and no sustained supply shock)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ZA" sz="1200" noProof="0">
                          <a:solidFill>
                            <a:schemeClr val="tx1"/>
                          </a:solidFill>
                          <a:latin typeface="+mn-lt"/>
                        </a:rPr>
                        <a:t>Bull case</a:t>
                      </a:r>
                      <a:r>
                        <a:rPr lang="en-ZA" sz="1050" noProof="0">
                          <a:solidFill>
                            <a:schemeClr val="tx1"/>
                          </a:solidFill>
                          <a:latin typeface="+mn-lt"/>
                        </a:rPr>
                        <a:t>                                                         (rapid de-escalation and no material supply shock)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303961794"/>
                  </a:ext>
                </a:extLst>
              </a:tr>
              <a:tr h="814725">
                <a:tc>
                  <a:txBody>
                    <a:bodyPr/>
                    <a:lstStyle/>
                    <a:p>
                      <a:pPr algn="l"/>
                      <a:r>
                        <a:rPr lang="en-ZA" sz="1050" b="1" noProof="0">
                          <a:solidFill>
                            <a:schemeClr val="tx2"/>
                          </a:solidFill>
                          <a:latin typeface="+mn-lt"/>
                        </a:rPr>
                        <a:t>Oil prices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lumMod val="90000"/>
                      </a:srgbClr>
                    </a:solidFill>
                  </a:tcPr>
                </a:tc>
                <a:tc>
                  <a:txBody>
                    <a:bodyPr/>
                    <a:lstStyle/>
                    <a:p>
                      <a:pPr algn="ctr"/>
                      <a:r>
                        <a:rPr lang="en-ZA" sz="1050" b="0" noProof="0">
                          <a:solidFill>
                            <a:schemeClr val="tx2"/>
                          </a:solidFill>
                          <a:latin typeface="+mn-lt"/>
                        </a:rPr>
                        <a:t>Significant supply chain and production disruption. Oil prices sustained above $100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ZA" sz="1050" b="1" noProof="0">
                          <a:solidFill>
                            <a:schemeClr val="tx1"/>
                          </a:solidFill>
                          <a:latin typeface="+mn-lt"/>
                        </a:rPr>
                        <a:t>Temporary spike in oil prices, with subsequent recovery when supply normalizes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ZA" sz="1050" b="0" noProof="0">
                          <a:solidFill>
                            <a:schemeClr val="tx2"/>
                          </a:solidFill>
                          <a:latin typeface="+mn-lt"/>
                        </a:rPr>
                        <a:t>Prices rapidly revert to normalized levels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448011436"/>
                  </a:ext>
                </a:extLst>
              </a:tr>
              <a:tr h="81472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a:r>
                        <a:rPr lang="en-ZA" sz="1050" b="1" noProof="0">
                          <a:solidFill>
                            <a:schemeClr val="tx2"/>
                          </a:solidFill>
                          <a:latin typeface="+mn-lt"/>
                        </a:rPr>
                        <a:t>Global inflation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lumMod val="9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ZA" sz="1050" b="0" noProof="0">
                          <a:solidFill>
                            <a:schemeClr val="tx2"/>
                          </a:solidFill>
                          <a:latin typeface="+mn-lt"/>
                        </a:rPr>
                        <a:t>Resurgent inflation on the back of higher energy prices and fuel costs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ZA" sz="1050" b="1" noProof="0">
                          <a:solidFill>
                            <a:schemeClr val="tx1"/>
                          </a:solidFill>
                          <a:latin typeface="+mn-lt"/>
                        </a:rPr>
                        <a:t>Short-lived inflation uptick followed by subsequent normalization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ZA" sz="1050" b="0" noProof="0">
                          <a:solidFill>
                            <a:schemeClr val="tx2"/>
                          </a:solidFill>
                          <a:latin typeface="+mn-lt"/>
                        </a:rPr>
                        <a:t>No material impact, global inflation continues to trend lower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939028125"/>
                  </a:ext>
                </a:extLst>
              </a:tr>
              <a:tr h="81472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a:r>
                        <a:rPr lang="en-ZA" sz="1050" b="1" noProof="0">
                          <a:solidFill>
                            <a:schemeClr val="tx2"/>
                          </a:solidFill>
                          <a:latin typeface="+mn-lt"/>
                        </a:rPr>
                        <a:t>Global interest rates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lumMod val="9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ZA" sz="1050" b="0" noProof="0">
                          <a:solidFill>
                            <a:schemeClr val="tx2"/>
                          </a:solidFill>
                          <a:latin typeface="+mn-lt"/>
                        </a:rPr>
                        <a:t>Global central banks hike rates aggressively, rates stay higher for longer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ZA" sz="1050" b="1" noProof="0">
                          <a:solidFill>
                            <a:schemeClr val="tx1"/>
                          </a:solidFill>
                          <a:latin typeface="+mn-lt"/>
                        </a:rPr>
                        <a:t>Rate cuts potentially pushed out further or some early hikes to curb second round effects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ZA" sz="1050" b="0" noProof="0">
                          <a:solidFill>
                            <a:schemeClr val="tx2"/>
                          </a:solidFill>
                          <a:latin typeface="+mn-lt"/>
                        </a:rPr>
                        <a:t>No change in monetary policy pathway, projections for further cuts remains intact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145005870"/>
                  </a:ext>
                </a:extLst>
              </a:tr>
              <a:tr h="81472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a:r>
                        <a:rPr lang="en-ZA" sz="1050" b="1" noProof="0">
                          <a:solidFill>
                            <a:schemeClr val="tx2"/>
                          </a:solidFill>
                          <a:latin typeface="+mn-lt"/>
                        </a:rPr>
                        <a:t>Economic growth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lumMod val="9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ZA" sz="1050" b="0" noProof="0">
                          <a:solidFill>
                            <a:schemeClr val="tx2"/>
                          </a:solidFill>
                          <a:latin typeface="+mn-lt"/>
                        </a:rPr>
                        <a:t>Slower economic growth across the globe, with large oil importers (China/ Europe) seeing the largest impact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ZA" sz="1050" b="1" noProof="0">
                          <a:solidFill>
                            <a:schemeClr val="tx1"/>
                          </a:solidFill>
                          <a:latin typeface="+mn-lt"/>
                        </a:rPr>
                        <a:t>Modest, short-term impact on growth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ZA" sz="1050" b="0" noProof="0">
                          <a:solidFill>
                            <a:schemeClr val="tx2"/>
                          </a:solidFill>
                          <a:latin typeface="+mn-lt"/>
                        </a:rPr>
                        <a:t>Growth expectations recover as uncertainty dissipates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579662872"/>
                  </a:ext>
                </a:extLst>
              </a:tr>
              <a:tr h="81472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a:r>
                        <a:rPr lang="en-ZA" sz="1050" b="1" noProof="0">
                          <a:solidFill>
                            <a:schemeClr val="tx2"/>
                          </a:solidFill>
                          <a:latin typeface="+mn-lt"/>
                        </a:rPr>
                        <a:t>Markets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lumMod val="9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ZA" sz="1050" b="0" noProof="0">
                          <a:solidFill>
                            <a:schemeClr val="tx2"/>
                          </a:solidFill>
                          <a:latin typeface="+mn-lt"/>
                        </a:rPr>
                        <a:t>Risk-off sentiments trigger selloff in equities, energy and </a:t>
                      </a:r>
                      <a:r>
                        <a:rPr lang="en-ZA" sz="1050" b="0" noProof="0" err="1">
                          <a:solidFill>
                            <a:schemeClr val="tx2"/>
                          </a:solidFill>
                          <a:latin typeface="+mn-lt"/>
                        </a:rPr>
                        <a:t>defense</a:t>
                      </a:r>
                      <a:r>
                        <a:rPr lang="en-ZA" sz="1050" b="0" noProof="0">
                          <a:solidFill>
                            <a:schemeClr val="tx2"/>
                          </a:solidFill>
                          <a:latin typeface="+mn-lt"/>
                        </a:rPr>
                        <a:t> sectors outperform. Emerging markets under perform.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ZA" sz="1050" b="1" noProof="0">
                          <a:solidFill>
                            <a:schemeClr val="tx1"/>
                          </a:solidFill>
                          <a:latin typeface="+mn-lt"/>
                        </a:rPr>
                        <a:t>Markets remain volatile as oil prices recover, but start to see broad based market recovery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ZA" sz="1050" b="0" noProof="0">
                          <a:solidFill>
                            <a:schemeClr val="tx2"/>
                          </a:solidFill>
                          <a:latin typeface="+mn-lt"/>
                        </a:rPr>
                        <a:t>As geopolitical risks fade, equity markets rebound, rotation back into longer duration sectors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164280893"/>
                  </a:ext>
                </a:extLst>
              </a:tr>
            </a:tbl>
          </a:graphicData>
        </a:graphic>
      </p:graphicFrame>
    </p:spTree>
    <p:extLst>
      <p:ext uri="{BB962C8B-B14F-4D97-AF65-F5344CB8AC3E}">
        <p14:creationId xmlns:p14="http://schemas.microsoft.com/office/powerpoint/2010/main" val="19430676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8D8302-BF43-CD04-3C66-4D0681374F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9BF9CD-AD17-F895-C2F0-AE7AC82D093E}"/>
              </a:ext>
            </a:extLst>
          </p:cNvPr>
          <p:cNvSpPr>
            <a:spLocks noGrp="1"/>
          </p:cNvSpPr>
          <p:nvPr>
            <p:ph type="title"/>
          </p:nvPr>
        </p:nvSpPr>
        <p:spPr/>
        <p:txBody>
          <a:bodyPr/>
          <a:lstStyle/>
          <a:p>
            <a:r>
              <a:rPr lang="en-ZA" noProof="0"/>
              <a:t>Global Oil</a:t>
            </a:r>
          </a:p>
        </p:txBody>
      </p:sp>
      <p:sp>
        <p:nvSpPr>
          <p:cNvPr id="3" name="Text Placeholder 2">
            <a:extLst>
              <a:ext uri="{FF2B5EF4-FFF2-40B4-BE49-F238E27FC236}">
                <a16:creationId xmlns:a16="http://schemas.microsoft.com/office/drawing/2014/main" id="{9F55CD00-9743-7CB7-65CE-35F6480BC6BB}"/>
              </a:ext>
            </a:extLst>
          </p:cNvPr>
          <p:cNvSpPr>
            <a:spLocks noGrp="1"/>
          </p:cNvSpPr>
          <p:nvPr>
            <p:ph type="body" sz="quarter" idx="15"/>
          </p:nvPr>
        </p:nvSpPr>
        <p:spPr>
          <a:xfrm>
            <a:off x="4272027" y="1457194"/>
            <a:ext cx="4356098" cy="343161"/>
          </a:xfrm>
        </p:spPr>
        <p:txBody>
          <a:bodyPr/>
          <a:lstStyle/>
          <a:p>
            <a:r>
              <a:rPr lang="en-ZA" sz="1600" noProof="0" dirty="0"/>
              <a:t>Brent crude price </a:t>
            </a:r>
          </a:p>
        </p:txBody>
      </p:sp>
      <p:sp>
        <p:nvSpPr>
          <p:cNvPr id="13" name="Text Placeholder 12">
            <a:extLst>
              <a:ext uri="{FF2B5EF4-FFF2-40B4-BE49-F238E27FC236}">
                <a16:creationId xmlns:a16="http://schemas.microsoft.com/office/drawing/2014/main" id="{EEC5FF84-6606-E7B6-0D56-AF2BF54F49B7}"/>
              </a:ext>
            </a:extLst>
          </p:cNvPr>
          <p:cNvSpPr>
            <a:spLocks noGrp="1"/>
          </p:cNvSpPr>
          <p:nvPr>
            <p:ph type="body" sz="quarter" idx="20"/>
          </p:nvPr>
        </p:nvSpPr>
        <p:spPr>
          <a:xfrm>
            <a:off x="7865807" y="1457193"/>
            <a:ext cx="3967416" cy="343161"/>
          </a:xfrm>
        </p:spPr>
        <p:txBody>
          <a:bodyPr/>
          <a:lstStyle/>
          <a:p>
            <a:r>
              <a:rPr lang="en-ZA" sz="1600" noProof="0" dirty="0"/>
              <a:t>Brent crude forward price curve</a:t>
            </a:r>
          </a:p>
        </p:txBody>
      </p:sp>
      <p:sp>
        <p:nvSpPr>
          <p:cNvPr id="14" name="Text Placeholder 13">
            <a:extLst>
              <a:ext uri="{FF2B5EF4-FFF2-40B4-BE49-F238E27FC236}">
                <a16:creationId xmlns:a16="http://schemas.microsoft.com/office/drawing/2014/main" id="{2A2CBB20-910F-1A6C-33C2-7F622D1D7C04}"/>
              </a:ext>
            </a:extLst>
          </p:cNvPr>
          <p:cNvSpPr>
            <a:spLocks noGrp="1"/>
          </p:cNvSpPr>
          <p:nvPr>
            <p:ph type="body" sz="quarter" idx="23"/>
          </p:nvPr>
        </p:nvSpPr>
        <p:spPr>
          <a:xfrm>
            <a:off x="4272014" y="5263114"/>
            <a:ext cx="3487073" cy="275383"/>
          </a:xfrm>
        </p:spPr>
        <p:txBody>
          <a:bodyPr/>
          <a:lstStyle/>
          <a:p>
            <a:r>
              <a:rPr lang="en-ZA" noProof="0"/>
              <a:t>Source: </a:t>
            </a:r>
            <a:r>
              <a:rPr lang="en-ZA"/>
              <a:t>LSEG, 04 June 2026 </a:t>
            </a:r>
            <a:endParaRPr lang="en-ZA" noProof="0"/>
          </a:p>
        </p:txBody>
      </p:sp>
      <p:sp>
        <p:nvSpPr>
          <p:cNvPr id="5" name="TextBox 4">
            <a:extLst>
              <a:ext uri="{FF2B5EF4-FFF2-40B4-BE49-F238E27FC236}">
                <a16:creationId xmlns:a16="http://schemas.microsoft.com/office/drawing/2014/main" id="{B4E031C8-E62B-56FC-23CA-FD1BE4755BC3}"/>
              </a:ext>
            </a:extLst>
          </p:cNvPr>
          <p:cNvSpPr txBox="1"/>
          <p:nvPr/>
        </p:nvSpPr>
        <p:spPr bwMode="gray">
          <a:xfrm>
            <a:off x="354252" y="5470173"/>
            <a:ext cx="11337470" cy="873692"/>
          </a:xfrm>
          <a:prstGeom prst="rect">
            <a:avLst/>
          </a:prstGeom>
          <a:noFill/>
        </p:spPr>
        <p:txBody>
          <a:bodyPr wrap="square" lIns="0" tIns="0" rIns="0" bIns="0" rtlCol="0">
            <a:noAutofit/>
          </a:bodyPr>
          <a:lstStyle/>
          <a:p>
            <a:pPr algn="l">
              <a:spcBef>
                <a:spcPts val="0"/>
              </a:spcBef>
            </a:pPr>
            <a:r>
              <a:rPr lang="en-ZA" sz="1200" noProof="0" dirty="0">
                <a:solidFill>
                  <a:schemeClr val="tx2"/>
                </a:solidFill>
                <a:cs typeface="Arial" pitchFamily="34" charset="0"/>
              </a:rPr>
              <a:t>B</a:t>
            </a:r>
            <a:r>
              <a:rPr lang="en-ZA" sz="1200" noProof="0" dirty="0">
                <a:solidFill>
                  <a:schemeClr val="tx2"/>
                </a:solidFill>
                <a:latin typeface="+mn-lt"/>
                <a:cs typeface="Arial" pitchFamily="34" charset="0"/>
              </a:rPr>
              <a:t>rent crude prices remain volatile, continuing to hover above the $100/barrel mark. Although futures markets are pricing in a relatively short-lived shock and subsequent normalization, this is not fully reflective of the perceived impact should the war be prolonged. </a:t>
            </a:r>
          </a:p>
        </p:txBody>
      </p:sp>
      <p:sp>
        <p:nvSpPr>
          <p:cNvPr id="24" name="Text Placeholder 13">
            <a:extLst>
              <a:ext uri="{FF2B5EF4-FFF2-40B4-BE49-F238E27FC236}">
                <a16:creationId xmlns:a16="http://schemas.microsoft.com/office/drawing/2014/main" id="{1609890B-6F2B-D2A2-7CE4-9362AE4DA978}"/>
              </a:ext>
            </a:extLst>
          </p:cNvPr>
          <p:cNvSpPr txBox="1">
            <a:spLocks/>
          </p:cNvSpPr>
          <p:nvPr/>
        </p:nvSpPr>
        <p:spPr>
          <a:xfrm>
            <a:off x="7873968" y="5263114"/>
            <a:ext cx="2411388" cy="275383"/>
          </a:xfrm>
          <a:prstGeom prst="rect">
            <a:avLst/>
          </a:prstGeom>
        </p:spPr>
        <p:txBody>
          <a:bodyPr vert="horz" lIns="0" tIns="0" rIns="0" bIns="0" rtlCol="0">
            <a:noAutofit/>
          </a:bodyPr>
          <a:lstStyle>
            <a:lvl1pPr marL="0" indent="0" algn="l" defTabSz="914400" rtl="0" eaLnBrk="1" latinLnBrk="0" hangingPunct="1">
              <a:lnSpc>
                <a:spcPct val="120000"/>
              </a:lnSpc>
              <a:spcBef>
                <a:spcPts val="0"/>
              </a:spcBef>
              <a:spcAft>
                <a:spcPts val="300"/>
              </a:spcAft>
              <a:buFont typeface="Arial" panose="020B0604020202020204" pitchFamily="34" charset="0"/>
              <a:buNone/>
              <a:defRPr lang="en-US" sz="900" i="1" kern="1200" smtClean="0">
                <a:solidFill>
                  <a:schemeClr val="tx2"/>
                </a:solidFill>
                <a:latin typeface="Arial" panose="020B0604020202020204" pitchFamily="34" charset="0"/>
                <a:ea typeface="+mn-ea"/>
                <a:cs typeface="Arial" panose="020B0604020202020204" pitchFamily="34" charset="0"/>
              </a:defRPr>
            </a:lvl1pPr>
            <a:lvl2pPr marL="452438" indent="-187325" algn="l" defTabSz="914400" rtl="0" eaLnBrk="1" latinLnBrk="0" hangingPunct="1">
              <a:lnSpc>
                <a:spcPct val="120000"/>
              </a:lnSpc>
              <a:spcBef>
                <a:spcPts val="0"/>
              </a:spcBef>
              <a:spcAft>
                <a:spcPts val="300"/>
              </a:spcAft>
              <a:buFont typeface="Arial" panose="020B0604020202020204" pitchFamily="34" charset="0"/>
              <a:buChar char="•"/>
              <a:defRPr lang="en-US" sz="1600" kern="1200" smtClean="0">
                <a:solidFill>
                  <a:schemeClr val="tx2"/>
                </a:solidFill>
                <a:latin typeface="+mj-lt"/>
                <a:ea typeface="+mn-ea"/>
                <a:cs typeface="Arial" panose="020B0604020202020204" pitchFamily="34" charset="0"/>
              </a:defRPr>
            </a:lvl2pPr>
            <a:lvl3pPr marL="717550" indent="-265113" algn="l" defTabSz="914400" rtl="0" eaLnBrk="1" latinLnBrk="0" hangingPunct="1">
              <a:lnSpc>
                <a:spcPct val="120000"/>
              </a:lnSpc>
              <a:spcBef>
                <a:spcPts val="0"/>
              </a:spcBef>
              <a:spcAft>
                <a:spcPts val="300"/>
              </a:spcAft>
              <a:buFont typeface="Arial" panose="020B0604020202020204" pitchFamily="34" charset="0"/>
              <a:buChar char="•"/>
              <a:defRPr lang="en-US" sz="1600" kern="1200" smtClean="0">
                <a:solidFill>
                  <a:schemeClr val="tx2"/>
                </a:solidFill>
                <a:latin typeface="+mj-lt"/>
                <a:ea typeface="+mn-ea"/>
                <a:cs typeface="Arial" panose="020B0604020202020204" pitchFamily="34" charset="0"/>
              </a:defRPr>
            </a:lvl3pPr>
            <a:lvl4pPr marL="982663" indent="-265113" algn="l" defTabSz="914400" rtl="0" eaLnBrk="1" latinLnBrk="0" hangingPunct="1">
              <a:lnSpc>
                <a:spcPct val="120000"/>
              </a:lnSpc>
              <a:spcBef>
                <a:spcPts val="0"/>
              </a:spcBef>
              <a:spcAft>
                <a:spcPts val="300"/>
              </a:spcAft>
              <a:buFont typeface="Arial" panose="020B0604020202020204" pitchFamily="34" charset="0"/>
              <a:buChar char="•"/>
              <a:defRPr lang="en-US" sz="1600" kern="1200" smtClean="0">
                <a:solidFill>
                  <a:schemeClr val="tx2"/>
                </a:solidFill>
                <a:latin typeface="+mj-lt"/>
                <a:ea typeface="+mn-ea"/>
                <a:cs typeface="Arial" panose="020B0604020202020204" pitchFamily="34" charset="0"/>
              </a:defRPr>
            </a:lvl4pPr>
            <a:lvl5pPr marL="1258888" indent="-276225" algn="l" defTabSz="914400" rtl="0" eaLnBrk="1" latinLnBrk="0" hangingPunct="1">
              <a:lnSpc>
                <a:spcPct val="120000"/>
              </a:lnSpc>
              <a:spcBef>
                <a:spcPts val="0"/>
              </a:spcBef>
              <a:spcAft>
                <a:spcPts val="300"/>
              </a:spcAft>
              <a:buFont typeface="Arial" panose="020B0604020202020204" pitchFamily="34" charset="0"/>
              <a:buChar char="•"/>
              <a:defRPr lang="en-GB" sz="1600" kern="1200">
                <a:solidFill>
                  <a:schemeClr val="tx2"/>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noProof="0" dirty="0"/>
              <a:t>Source: Bloomberg, 18</a:t>
            </a:r>
            <a:r>
              <a:rPr lang="en-ZA" dirty="0"/>
              <a:t> June </a:t>
            </a:r>
            <a:r>
              <a:rPr lang="en-ZA" noProof="0" dirty="0"/>
              <a:t>2026 </a:t>
            </a:r>
          </a:p>
        </p:txBody>
      </p:sp>
      <p:pic>
        <p:nvPicPr>
          <p:cNvPr id="8" name="Picture 7">
            <a:extLst>
              <a:ext uri="{FF2B5EF4-FFF2-40B4-BE49-F238E27FC236}">
                <a16:creationId xmlns:a16="http://schemas.microsoft.com/office/drawing/2014/main" id="{43C66000-9781-77E6-8A7E-77D39E8DDD56}"/>
              </a:ext>
            </a:extLst>
          </p:cNvPr>
          <p:cNvPicPr>
            <a:picLocks noChangeAspect="1"/>
          </p:cNvPicPr>
          <p:nvPr/>
        </p:nvPicPr>
        <p:blipFill>
          <a:blip r:embed="rId2"/>
          <a:stretch>
            <a:fillRect/>
          </a:stretch>
        </p:blipFill>
        <p:spPr>
          <a:xfrm>
            <a:off x="4267502" y="1800355"/>
            <a:ext cx="3487073" cy="3359474"/>
          </a:xfrm>
          <a:prstGeom prst="rect">
            <a:avLst/>
          </a:prstGeom>
        </p:spPr>
      </p:pic>
      <p:pic>
        <p:nvPicPr>
          <p:cNvPr id="10" name="Picture 9">
            <a:extLst>
              <a:ext uri="{FF2B5EF4-FFF2-40B4-BE49-F238E27FC236}">
                <a16:creationId xmlns:a16="http://schemas.microsoft.com/office/drawing/2014/main" id="{7928733E-7A28-1BBB-8BE5-13C15777453D}"/>
              </a:ext>
            </a:extLst>
          </p:cNvPr>
          <p:cNvPicPr>
            <a:picLocks noChangeAspect="1"/>
          </p:cNvPicPr>
          <p:nvPr/>
        </p:nvPicPr>
        <p:blipFill>
          <a:blip r:embed="rId3"/>
          <a:stretch>
            <a:fillRect/>
          </a:stretch>
        </p:blipFill>
        <p:spPr>
          <a:xfrm>
            <a:off x="7865807" y="1800356"/>
            <a:ext cx="3967416" cy="3359474"/>
          </a:xfrm>
          <a:prstGeom prst="rect">
            <a:avLst/>
          </a:prstGeom>
        </p:spPr>
      </p:pic>
      <p:sp>
        <p:nvSpPr>
          <p:cNvPr id="4" name="Text Placeholder 2">
            <a:extLst>
              <a:ext uri="{FF2B5EF4-FFF2-40B4-BE49-F238E27FC236}">
                <a16:creationId xmlns:a16="http://schemas.microsoft.com/office/drawing/2014/main" id="{9D2CA919-524C-CAC7-1F63-376F806BF389}"/>
              </a:ext>
            </a:extLst>
          </p:cNvPr>
          <p:cNvSpPr txBox="1">
            <a:spLocks/>
          </p:cNvSpPr>
          <p:nvPr/>
        </p:nvSpPr>
        <p:spPr>
          <a:xfrm>
            <a:off x="358777" y="1457194"/>
            <a:ext cx="4291881" cy="343161"/>
          </a:xfrm>
          <a:prstGeom prst="rect">
            <a:avLst/>
          </a:prstGeom>
        </p:spPr>
        <p:txBody>
          <a:bodyPr vert="horz" lIns="0" tIns="0" rIns="0" bIns="0" rtlCol="0">
            <a:noAutofit/>
          </a:bodyPr>
          <a:lstStyle>
            <a:lvl1pPr marL="0" indent="0" algn="l" defTabSz="914400" rtl="0" eaLnBrk="1" latinLnBrk="0" hangingPunct="1">
              <a:lnSpc>
                <a:spcPct val="120000"/>
              </a:lnSpc>
              <a:spcBef>
                <a:spcPts val="0"/>
              </a:spcBef>
              <a:spcAft>
                <a:spcPts val="300"/>
              </a:spcAft>
              <a:buFont typeface="Arial" panose="020B0604020202020204" pitchFamily="34" charset="0"/>
              <a:buNone/>
              <a:defRPr lang="en-GB" sz="1800" b="1" kern="1200" dirty="0">
                <a:solidFill>
                  <a:schemeClr val="tx2"/>
                </a:solidFill>
                <a:latin typeface="Arial" panose="020B0604020202020204" pitchFamily="34" charset="0"/>
                <a:ea typeface="+mn-ea"/>
                <a:cs typeface="Arial" panose="020B0604020202020204" pitchFamily="34" charset="0"/>
              </a:defRPr>
            </a:lvl1pPr>
            <a:lvl2pPr marL="452438" indent="-187325" algn="l" defTabSz="914400" rtl="0" eaLnBrk="1" latinLnBrk="0" hangingPunct="1">
              <a:lnSpc>
                <a:spcPct val="120000"/>
              </a:lnSpc>
              <a:spcBef>
                <a:spcPts val="0"/>
              </a:spcBef>
              <a:spcAft>
                <a:spcPts val="30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717550" indent="-265113" algn="l" defTabSz="914400" rtl="0" eaLnBrk="1" latinLnBrk="0" hangingPunct="1">
              <a:lnSpc>
                <a:spcPct val="120000"/>
              </a:lnSpc>
              <a:spcBef>
                <a:spcPts val="0"/>
              </a:spcBef>
              <a:spcAft>
                <a:spcPts val="30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982663" indent="-265113" algn="l" defTabSz="914400" rtl="0" eaLnBrk="1" latinLnBrk="0" hangingPunct="1">
              <a:lnSpc>
                <a:spcPct val="120000"/>
              </a:lnSpc>
              <a:spcBef>
                <a:spcPts val="0"/>
              </a:spcBef>
              <a:spcAft>
                <a:spcPts val="30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1258888" indent="-276225" algn="l" defTabSz="914400" rtl="0" eaLnBrk="1" latinLnBrk="0" hangingPunct="1">
              <a:lnSpc>
                <a:spcPct val="120000"/>
              </a:lnSpc>
              <a:spcBef>
                <a:spcPts val="0"/>
              </a:spcBef>
              <a:spcAft>
                <a:spcPts val="30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sz="1600" dirty="0"/>
              <a:t>Hormuz commercial vessel crossing</a:t>
            </a:r>
          </a:p>
        </p:txBody>
      </p:sp>
      <p:sp>
        <p:nvSpPr>
          <p:cNvPr id="6" name="Text Placeholder 13">
            <a:extLst>
              <a:ext uri="{FF2B5EF4-FFF2-40B4-BE49-F238E27FC236}">
                <a16:creationId xmlns:a16="http://schemas.microsoft.com/office/drawing/2014/main" id="{546C835E-F9D8-1F16-D452-55F949AC0FD4}"/>
              </a:ext>
            </a:extLst>
          </p:cNvPr>
          <p:cNvSpPr txBox="1">
            <a:spLocks/>
          </p:cNvSpPr>
          <p:nvPr/>
        </p:nvSpPr>
        <p:spPr>
          <a:xfrm>
            <a:off x="358764" y="6216846"/>
            <a:ext cx="3487073" cy="275383"/>
          </a:xfrm>
          <a:prstGeom prst="rect">
            <a:avLst/>
          </a:prstGeom>
        </p:spPr>
        <p:txBody>
          <a:bodyPr vert="horz" lIns="0" tIns="0" rIns="0" bIns="0" rtlCol="0">
            <a:noAutofit/>
          </a:bodyPr>
          <a:lstStyle>
            <a:lvl1pPr marL="0" indent="0" algn="l" defTabSz="914400" rtl="0" eaLnBrk="1" latinLnBrk="0" hangingPunct="1">
              <a:lnSpc>
                <a:spcPct val="120000"/>
              </a:lnSpc>
              <a:spcBef>
                <a:spcPts val="0"/>
              </a:spcBef>
              <a:spcAft>
                <a:spcPts val="300"/>
              </a:spcAft>
              <a:buFont typeface="Arial" panose="020B0604020202020204" pitchFamily="34" charset="0"/>
              <a:buNone/>
              <a:defRPr lang="en-US" sz="900" i="1" kern="1200" smtClean="0">
                <a:solidFill>
                  <a:schemeClr val="tx2"/>
                </a:solidFill>
                <a:latin typeface="Arial" panose="020B0604020202020204" pitchFamily="34" charset="0"/>
                <a:ea typeface="+mn-ea"/>
                <a:cs typeface="Arial" panose="020B0604020202020204" pitchFamily="34" charset="0"/>
              </a:defRPr>
            </a:lvl1pPr>
            <a:lvl2pPr marL="452438" indent="-187325" algn="l" defTabSz="914400" rtl="0" eaLnBrk="1" latinLnBrk="0" hangingPunct="1">
              <a:lnSpc>
                <a:spcPct val="120000"/>
              </a:lnSpc>
              <a:spcBef>
                <a:spcPts val="0"/>
              </a:spcBef>
              <a:spcAft>
                <a:spcPts val="300"/>
              </a:spcAft>
              <a:buFont typeface="Arial" panose="020B0604020202020204" pitchFamily="34" charset="0"/>
              <a:buChar char="•"/>
              <a:defRPr lang="en-US" sz="1600" kern="1200" smtClean="0">
                <a:solidFill>
                  <a:schemeClr val="tx2"/>
                </a:solidFill>
                <a:latin typeface="+mj-lt"/>
                <a:ea typeface="+mn-ea"/>
                <a:cs typeface="Arial" panose="020B0604020202020204" pitchFamily="34" charset="0"/>
              </a:defRPr>
            </a:lvl2pPr>
            <a:lvl3pPr marL="717550" indent="-265113" algn="l" defTabSz="914400" rtl="0" eaLnBrk="1" latinLnBrk="0" hangingPunct="1">
              <a:lnSpc>
                <a:spcPct val="120000"/>
              </a:lnSpc>
              <a:spcBef>
                <a:spcPts val="0"/>
              </a:spcBef>
              <a:spcAft>
                <a:spcPts val="300"/>
              </a:spcAft>
              <a:buFont typeface="Arial" panose="020B0604020202020204" pitchFamily="34" charset="0"/>
              <a:buChar char="•"/>
              <a:defRPr lang="en-US" sz="1600" kern="1200" smtClean="0">
                <a:solidFill>
                  <a:schemeClr val="tx2"/>
                </a:solidFill>
                <a:latin typeface="+mj-lt"/>
                <a:ea typeface="+mn-ea"/>
                <a:cs typeface="Arial" panose="020B0604020202020204" pitchFamily="34" charset="0"/>
              </a:defRPr>
            </a:lvl3pPr>
            <a:lvl4pPr marL="982663" indent="-265113" algn="l" defTabSz="914400" rtl="0" eaLnBrk="1" latinLnBrk="0" hangingPunct="1">
              <a:lnSpc>
                <a:spcPct val="120000"/>
              </a:lnSpc>
              <a:spcBef>
                <a:spcPts val="0"/>
              </a:spcBef>
              <a:spcAft>
                <a:spcPts val="300"/>
              </a:spcAft>
              <a:buFont typeface="Arial" panose="020B0604020202020204" pitchFamily="34" charset="0"/>
              <a:buChar char="•"/>
              <a:defRPr lang="en-US" sz="1600" kern="1200" smtClean="0">
                <a:solidFill>
                  <a:schemeClr val="tx2"/>
                </a:solidFill>
                <a:latin typeface="+mj-lt"/>
                <a:ea typeface="+mn-ea"/>
                <a:cs typeface="Arial" panose="020B0604020202020204" pitchFamily="34" charset="0"/>
              </a:defRPr>
            </a:lvl4pPr>
            <a:lvl5pPr marL="1258888" indent="-276225" algn="l" defTabSz="914400" rtl="0" eaLnBrk="1" latinLnBrk="0" hangingPunct="1">
              <a:lnSpc>
                <a:spcPct val="120000"/>
              </a:lnSpc>
              <a:spcBef>
                <a:spcPts val="0"/>
              </a:spcBef>
              <a:spcAft>
                <a:spcPts val="300"/>
              </a:spcAft>
              <a:buFont typeface="Arial" panose="020B0604020202020204" pitchFamily="34" charset="0"/>
              <a:buChar char="•"/>
              <a:defRPr lang="en-GB" sz="1600" kern="1200">
                <a:solidFill>
                  <a:schemeClr val="tx2"/>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a:t>Source: Bloomberg, June 2026</a:t>
            </a:r>
            <a:endParaRPr lang="en-ZA" dirty="0"/>
          </a:p>
        </p:txBody>
      </p:sp>
      <p:pic>
        <p:nvPicPr>
          <p:cNvPr id="7" name="Picture 6">
            <a:extLst>
              <a:ext uri="{FF2B5EF4-FFF2-40B4-BE49-F238E27FC236}">
                <a16:creationId xmlns:a16="http://schemas.microsoft.com/office/drawing/2014/main" id="{BB1667AB-E7A8-066D-FC15-45B4E26F37B9}"/>
              </a:ext>
            </a:extLst>
          </p:cNvPr>
          <p:cNvPicPr>
            <a:picLocks noChangeAspect="1"/>
          </p:cNvPicPr>
          <p:nvPr/>
        </p:nvPicPr>
        <p:blipFill>
          <a:blip r:embed="rId4"/>
          <a:srcRect t="16146" b="32062"/>
          <a:stretch>
            <a:fillRect/>
          </a:stretch>
        </p:blipFill>
        <p:spPr>
          <a:xfrm>
            <a:off x="354252" y="1800354"/>
            <a:ext cx="3798369" cy="3359475"/>
          </a:xfrm>
          <a:prstGeom prst="rect">
            <a:avLst/>
          </a:prstGeom>
        </p:spPr>
      </p:pic>
    </p:spTree>
    <p:extLst>
      <p:ext uri="{BB962C8B-B14F-4D97-AF65-F5344CB8AC3E}">
        <p14:creationId xmlns:p14="http://schemas.microsoft.com/office/powerpoint/2010/main" val="3363966631"/>
      </p:ext>
    </p:extLst>
  </p:cSld>
  <p:clrMapOvr>
    <a:masterClrMapping/>
  </p:clrMapOvr>
</p:sld>
</file>

<file path=ppt/theme/theme1.xml><?xml version="1.0" encoding="utf-8"?>
<a:theme xmlns:a="http://schemas.openxmlformats.org/drawingml/2006/main" name="5_CONTENT SLIDES">
  <a:themeElements>
    <a:clrScheme name="ABSA new 2024">
      <a:dk1>
        <a:srgbClr val="FFFFFF"/>
      </a:dk1>
      <a:lt1>
        <a:srgbClr val="D9D9D9"/>
      </a:lt1>
      <a:dk2>
        <a:srgbClr val="3A3535"/>
      </a:dk2>
      <a:lt2>
        <a:srgbClr val="D9D9D9"/>
      </a:lt2>
      <a:accent1>
        <a:srgbClr val="DC0037"/>
      </a:accent1>
      <a:accent2>
        <a:srgbClr val="B50232"/>
      </a:accent2>
      <a:accent3>
        <a:srgbClr val="95052A"/>
      </a:accent3>
      <a:accent4>
        <a:srgbClr val="77021E"/>
      </a:accent4>
      <a:accent5>
        <a:srgbClr val="FF780F"/>
      </a:accent5>
      <a:accent6>
        <a:srgbClr val="131010"/>
      </a:accent6>
      <a:hlink>
        <a:srgbClr val="131010"/>
      </a:hlink>
      <a:folHlink>
        <a:srgbClr val="DC0037"/>
      </a:folHlink>
    </a:clrScheme>
    <a:fontScheme name="Custom 2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w="9525">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L="0" indent="0" algn="ctr">
          <a:spcBef>
            <a:spcPts val="300"/>
          </a:spcBef>
          <a:buFont typeface="Courier New" pitchFamily="49" charset="0"/>
          <a:buNone/>
          <a:defRPr sz="1600" dirty="0" smtClean="0">
            <a:solidFill>
              <a:schemeClr val="bg1"/>
            </a:solidFill>
            <a:latin typeface="+mj-lt"/>
            <a:cs typeface="Brave Sans" panose="020B0504020101010102"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2"/>
          </a:solidFill>
          <a:tailEnd type="none"/>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0" tIns="0" rIns="0" bIns="0" rtlCol="0">
        <a:noAutofit/>
      </a:bodyPr>
      <a:lstStyle>
        <a:defPPr algn="l">
          <a:spcBef>
            <a:spcPts val="0"/>
          </a:spcBef>
          <a:defRPr sz="1600" dirty="0" smtClean="0">
            <a:latin typeface="+mn-lt"/>
            <a:cs typeface="Arial" pitchFamily="34" charset="0"/>
          </a:defRPr>
        </a:defPPr>
      </a:lstStyle>
    </a:txDef>
  </a:objectDefaults>
  <a:extraClrSchemeLst/>
  <a:custClrLst>
    <a:custClr>
      <a:srgbClr val="DC0032"/>
    </a:custClr>
    <a:custClr>
      <a:srgbClr val="F47721"/>
    </a:custClr>
    <a:custClr>
      <a:srgbClr val="500A28"/>
    </a:custClr>
    <a:custClr>
      <a:srgbClr val="F05A78"/>
    </a:custClr>
    <a:custClr>
      <a:srgbClr val="870A3C"/>
    </a:custClr>
    <a:custClr>
      <a:srgbClr val="F52D28"/>
    </a:custClr>
    <a:custClr>
      <a:srgbClr val="5A4B4B"/>
    </a:custClr>
    <a:custClr>
      <a:srgbClr val="F15726"/>
    </a:custClr>
    <a:custClr>
      <a:srgbClr val="AF144B"/>
    </a:custClr>
    <a:custClr>
      <a:srgbClr val="2D2323"/>
    </a:custClr>
    <a:custClr>
      <a:srgbClr val="BE0028"/>
    </a:custClr>
    <a:custClr>
      <a:srgbClr val="F0325A"/>
    </a:custClr>
    <a:custClr>
      <a:srgbClr val="640032"/>
    </a:custClr>
    <a:custClr>
      <a:srgbClr val="960528"/>
    </a:custClr>
    <a:custClr>
      <a:srgbClr val="2D2323"/>
    </a:custClr>
    <a:custClr>
      <a:srgbClr val="736464"/>
    </a:custClr>
    <a:custClr>
      <a:srgbClr val="4D4D4D"/>
    </a:custClr>
    <a:custClr>
      <a:srgbClr val="DC0032"/>
    </a:custClr>
    <a:custClr>
      <a:srgbClr val="F47721"/>
    </a:custClr>
    <a:custClr>
      <a:srgbClr val="72A309"/>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0062AA"/>
    </a:custClr>
    <a:custClr>
      <a:srgbClr val="008864"/>
    </a:custClr>
    <a:custClr>
      <a:srgbClr val="698BBD"/>
    </a:custClr>
    <a:custClr>
      <a:srgbClr val="77368A"/>
    </a:custClr>
    <a:custClr>
      <a:srgbClr val="0E9E9E"/>
    </a:custClr>
    <a:custClr>
      <a:srgbClr val="00154D"/>
    </a:custClr>
    <a:custClr>
      <a:srgbClr val="4A2767"/>
    </a:custClr>
    <a:custClr>
      <a:srgbClr val="BB8C61"/>
    </a:custClr>
    <a:custClr>
      <a:srgbClr val="006241"/>
    </a:custClr>
    <a:custClr>
      <a:srgbClr val="015083"/>
    </a:custClr>
  </a:custClrLst>
</a:theme>
</file>

<file path=ppt/theme/theme2.xml><?xml version="1.0" encoding="utf-8"?>
<a:theme xmlns:a="http://schemas.openxmlformats.org/drawingml/2006/main" name="2_Title slides">
  <a:themeElements>
    <a:clrScheme name="ABSA new 2024">
      <a:dk1>
        <a:srgbClr val="FFFFFF"/>
      </a:dk1>
      <a:lt1>
        <a:srgbClr val="D9D9D9"/>
      </a:lt1>
      <a:dk2>
        <a:srgbClr val="3A3535"/>
      </a:dk2>
      <a:lt2>
        <a:srgbClr val="D9D9D9"/>
      </a:lt2>
      <a:accent1>
        <a:srgbClr val="DC0037"/>
      </a:accent1>
      <a:accent2>
        <a:srgbClr val="B50232"/>
      </a:accent2>
      <a:accent3>
        <a:srgbClr val="95052A"/>
      </a:accent3>
      <a:accent4>
        <a:srgbClr val="77021E"/>
      </a:accent4>
      <a:accent5>
        <a:srgbClr val="FF780F"/>
      </a:accent5>
      <a:accent6>
        <a:srgbClr val="131010"/>
      </a:accent6>
      <a:hlink>
        <a:srgbClr val="131010"/>
      </a:hlink>
      <a:folHlink>
        <a:srgbClr val="DC0037"/>
      </a:folHlink>
    </a:clrScheme>
    <a:fontScheme name="Custom 7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w="9525">
          <a:solidFill>
            <a:schemeClr val="accent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L="0" indent="0" algn="ctr">
          <a:spcBef>
            <a:spcPts val="300"/>
          </a:spcBef>
          <a:buFont typeface="Courier New" pitchFamily="49" charset="0"/>
          <a:buNone/>
          <a:defRPr sz="1600" dirty="0" err="1" smtClean="0">
            <a:solidFill>
              <a:schemeClr val="bg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0" tIns="0" rIns="0" bIns="0" rtlCol="0">
        <a:spAutoFit/>
      </a:bodyPr>
      <a:lstStyle>
        <a:defPPr algn="l">
          <a:spcBef>
            <a:spcPts val="300"/>
          </a:spcBef>
          <a:defRPr sz="1600" dirty="0" smtClean="0">
            <a:solidFill>
              <a:schemeClr val="tx2"/>
            </a:solidFill>
            <a:latin typeface="Arial" pitchFamily="34" charset="0"/>
            <a:cs typeface="Arial" pitchFamily="34" charset="0"/>
          </a:defRPr>
        </a:defPPr>
      </a:lstStyle>
    </a:txDef>
  </a:objectDefaults>
  <a:extraClrSchemeLst/>
  <a:custClrLst>
    <a:custClr>
      <a:srgbClr val="DC0032"/>
    </a:custClr>
    <a:custClr>
      <a:srgbClr val="F47721"/>
    </a:custClr>
    <a:custClr>
      <a:srgbClr val="500A28"/>
    </a:custClr>
    <a:custClr>
      <a:srgbClr val="F05A78"/>
    </a:custClr>
    <a:custClr>
      <a:srgbClr val="870A3C"/>
    </a:custClr>
    <a:custClr>
      <a:srgbClr val="F52D28"/>
    </a:custClr>
    <a:custClr>
      <a:srgbClr val="5A4B4B"/>
    </a:custClr>
    <a:custClr>
      <a:srgbClr val="F15726"/>
    </a:custClr>
    <a:custClr>
      <a:srgbClr val="AF144B"/>
    </a:custClr>
    <a:custClr>
      <a:srgbClr val="2D2323"/>
    </a:custClr>
    <a:custClr>
      <a:srgbClr val="BE0028"/>
    </a:custClr>
    <a:custClr>
      <a:srgbClr val="F0325A"/>
    </a:custClr>
    <a:custClr>
      <a:srgbClr val="640032"/>
    </a:custClr>
    <a:custClr>
      <a:srgbClr val="960528"/>
    </a:custClr>
    <a:custClr>
      <a:srgbClr val="2D2323"/>
    </a:custClr>
    <a:custClr>
      <a:srgbClr val="736464"/>
    </a:custClr>
    <a:custClr>
      <a:srgbClr val="4D4D4D"/>
    </a:custClr>
    <a:custClr>
      <a:srgbClr val="DC0032"/>
    </a:custClr>
    <a:custClr>
      <a:srgbClr val="F47721"/>
    </a:custClr>
    <a:custClr>
      <a:srgbClr val="72A309"/>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0062AA"/>
    </a:custClr>
    <a:custClr>
      <a:srgbClr val="008864"/>
    </a:custClr>
    <a:custClr>
      <a:srgbClr val="698BBD"/>
    </a:custClr>
    <a:custClr>
      <a:srgbClr val="77368A"/>
    </a:custClr>
    <a:custClr>
      <a:srgbClr val="0E9E9E"/>
    </a:custClr>
    <a:custClr>
      <a:srgbClr val="00154D"/>
    </a:custClr>
    <a:custClr>
      <a:srgbClr val="4A2767"/>
    </a:custClr>
    <a:custClr>
      <a:srgbClr val="BB8C61"/>
    </a:custClr>
    <a:custClr>
      <a:srgbClr val="006241"/>
    </a:custClr>
    <a:custClr>
      <a:srgbClr val="015083"/>
    </a:custClr>
  </a:custClrLst>
</a:theme>
</file>

<file path=ppt/theme/theme3.xml><?xml version="1.0" encoding="utf-8"?>
<a:theme xmlns:a="http://schemas.openxmlformats.org/drawingml/2006/main" name="4_TITLE SLIDES">
  <a:themeElements>
    <a:clrScheme name="absa">
      <a:dk1>
        <a:srgbClr val="4D4D4D"/>
      </a:dk1>
      <a:lt1>
        <a:srgbClr val="FFFFFF"/>
      </a:lt1>
      <a:dk2>
        <a:srgbClr val="4D4D4D"/>
      </a:dk2>
      <a:lt2>
        <a:srgbClr val="FFFFFF"/>
      </a:lt2>
      <a:accent1>
        <a:srgbClr val="DC0032"/>
      </a:accent1>
      <a:accent2>
        <a:srgbClr val="FF780F"/>
      </a:accent2>
      <a:accent3>
        <a:srgbClr val="500A28"/>
      </a:accent3>
      <a:accent4>
        <a:srgbClr val="F05A78"/>
      </a:accent4>
      <a:accent5>
        <a:srgbClr val="870A3C"/>
      </a:accent5>
      <a:accent6>
        <a:srgbClr val="F52D28"/>
      </a:accent6>
      <a:hlink>
        <a:srgbClr val="DC0032"/>
      </a:hlink>
      <a:folHlink>
        <a:srgbClr val="4D4D4D"/>
      </a:folHlink>
    </a:clrScheme>
    <a:fontScheme name="Custom 2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w="9525">
          <a:solidFill>
            <a:schemeClr val="accent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L="0" indent="0" algn="ctr">
          <a:spcBef>
            <a:spcPts val="300"/>
          </a:spcBef>
          <a:buFont typeface="Courier New" pitchFamily="49" charset="0"/>
          <a:buNone/>
          <a:defRPr sz="1600" dirty="0" err="1" smtClean="0">
            <a:solidFill>
              <a:schemeClr val="bg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0" tIns="0" rIns="0" bIns="0" rtlCol="0">
        <a:spAutoFit/>
      </a:bodyPr>
      <a:lstStyle>
        <a:defPPr>
          <a:spcBef>
            <a:spcPts val="300"/>
          </a:spcBef>
          <a:defRPr sz="1600" dirty="0" err="1" smtClean="0">
            <a:latin typeface="Arial" pitchFamily="34" charset="0"/>
            <a:cs typeface="Arial" pitchFamily="34" charset="0"/>
          </a:defRPr>
        </a:defPPr>
      </a:lstStyle>
    </a:txDef>
  </a:objectDefaults>
  <a:extraClrSchemeLst/>
  <a:custClrLst>
    <a:custClr>
      <a:srgbClr val="DC0032"/>
    </a:custClr>
    <a:custClr>
      <a:srgbClr val="F47721"/>
    </a:custClr>
    <a:custClr>
      <a:srgbClr val="500A28"/>
    </a:custClr>
    <a:custClr>
      <a:srgbClr val="F05A78"/>
    </a:custClr>
    <a:custClr>
      <a:srgbClr val="870A3C"/>
    </a:custClr>
    <a:custClr>
      <a:srgbClr val="F52D28"/>
    </a:custClr>
    <a:custClr>
      <a:srgbClr val="5A4B4B"/>
    </a:custClr>
    <a:custClr>
      <a:srgbClr val="F15726"/>
    </a:custClr>
    <a:custClr>
      <a:srgbClr val="AF144B"/>
    </a:custClr>
    <a:custClr>
      <a:srgbClr val="2D2323"/>
    </a:custClr>
    <a:custClr>
      <a:srgbClr val="BE0028"/>
    </a:custClr>
    <a:custClr>
      <a:srgbClr val="F0325A"/>
    </a:custClr>
    <a:custClr>
      <a:srgbClr val="640032"/>
    </a:custClr>
    <a:custClr>
      <a:srgbClr val="960528"/>
    </a:custClr>
    <a:custClr>
      <a:srgbClr val="2D2323"/>
    </a:custClr>
    <a:custClr>
      <a:srgbClr val="736464"/>
    </a:custClr>
    <a:custClr>
      <a:srgbClr val="4D4D4D"/>
    </a:custClr>
    <a:custClr>
      <a:srgbClr val="DC0032"/>
    </a:custClr>
    <a:custClr>
      <a:srgbClr val="F47721"/>
    </a:custClr>
    <a:custClr>
      <a:srgbClr val="72A309"/>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0062AA"/>
    </a:custClr>
    <a:custClr>
      <a:srgbClr val="008864"/>
    </a:custClr>
    <a:custClr>
      <a:srgbClr val="698BBD"/>
    </a:custClr>
    <a:custClr>
      <a:srgbClr val="77368A"/>
    </a:custClr>
    <a:custClr>
      <a:srgbClr val="0E9E9E"/>
    </a:custClr>
    <a:custClr>
      <a:srgbClr val="00154D"/>
    </a:custClr>
    <a:custClr>
      <a:srgbClr val="4A2767"/>
    </a:custClr>
    <a:custClr>
      <a:srgbClr val="BB8C61"/>
    </a:custClr>
    <a:custClr>
      <a:srgbClr val="006241"/>
    </a:custClr>
    <a:custClr>
      <a:srgbClr val="015083"/>
    </a:custClr>
  </a:custClrLst>
</a:theme>
</file>

<file path=ppt/theme/theme4.xml><?xml version="1.0" encoding="utf-8"?>
<a:theme xmlns:a="http://schemas.openxmlformats.org/drawingml/2006/main" name="3_Title slides">
  <a:themeElements>
    <a:clrScheme name="ABSA new 2024">
      <a:dk1>
        <a:srgbClr val="FFFFFF"/>
      </a:dk1>
      <a:lt1>
        <a:srgbClr val="D9D9D9"/>
      </a:lt1>
      <a:dk2>
        <a:srgbClr val="3A3535"/>
      </a:dk2>
      <a:lt2>
        <a:srgbClr val="D9D9D9"/>
      </a:lt2>
      <a:accent1>
        <a:srgbClr val="DC0037"/>
      </a:accent1>
      <a:accent2>
        <a:srgbClr val="B50232"/>
      </a:accent2>
      <a:accent3>
        <a:srgbClr val="95052A"/>
      </a:accent3>
      <a:accent4>
        <a:srgbClr val="77021E"/>
      </a:accent4>
      <a:accent5>
        <a:srgbClr val="FF780F"/>
      </a:accent5>
      <a:accent6>
        <a:srgbClr val="131010"/>
      </a:accent6>
      <a:hlink>
        <a:srgbClr val="131010"/>
      </a:hlink>
      <a:folHlink>
        <a:srgbClr val="DC0037"/>
      </a:folHlink>
    </a:clrScheme>
    <a:fontScheme name="Custom 7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w="9525">
          <a:solidFill>
            <a:schemeClr val="accent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L="0" indent="0" algn="ctr">
          <a:spcBef>
            <a:spcPts val="300"/>
          </a:spcBef>
          <a:buFont typeface="Courier New" pitchFamily="49" charset="0"/>
          <a:buNone/>
          <a:defRPr sz="1600" dirty="0" err="1" smtClean="0">
            <a:solidFill>
              <a:schemeClr val="bg1"/>
            </a:solidFill>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0" tIns="0" rIns="0" bIns="0" rtlCol="0">
        <a:spAutoFit/>
      </a:bodyPr>
      <a:lstStyle>
        <a:defPPr algn="l">
          <a:spcBef>
            <a:spcPts val="300"/>
          </a:spcBef>
          <a:defRPr sz="1600" dirty="0" smtClean="0">
            <a:solidFill>
              <a:schemeClr val="tx2"/>
            </a:solidFill>
            <a:latin typeface="Arial" pitchFamily="34" charset="0"/>
            <a:cs typeface="Arial" pitchFamily="34" charset="0"/>
          </a:defRPr>
        </a:defPPr>
      </a:lstStyle>
    </a:txDef>
  </a:objectDefaults>
  <a:extraClrSchemeLst/>
  <a:custClrLst>
    <a:custClr>
      <a:srgbClr val="DC0032"/>
    </a:custClr>
    <a:custClr>
      <a:srgbClr val="F47721"/>
    </a:custClr>
    <a:custClr>
      <a:srgbClr val="500A28"/>
    </a:custClr>
    <a:custClr>
      <a:srgbClr val="F05A78"/>
    </a:custClr>
    <a:custClr>
      <a:srgbClr val="870A3C"/>
    </a:custClr>
    <a:custClr>
      <a:srgbClr val="F52D28"/>
    </a:custClr>
    <a:custClr>
      <a:srgbClr val="5A4B4B"/>
    </a:custClr>
    <a:custClr>
      <a:srgbClr val="F15726"/>
    </a:custClr>
    <a:custClr>
      <a:srgbClr val="AF144B"/>
    </a:custClr>
    <a:custClr>
      <a:srgbClr val="2D2323"/>
    </a:custClr>
    <a:custClr>
      <a:srgbClr val="BE0028"/>
    </a:custClr>
    <a:custClr>
      <a:srgbClr val="F0325A"/>
    </a:custClr>
    <a:custClr>
      <a:srgbClr val="640032"/>
    </a:custClr>
    <a:custClr>
      <a:srgbClr val="960528"/>
    </a:custClr>
    <a:custClr>
      <a:srgbClr val="2D2323"/>
    </a:custClr>
    <a:custClr>
      <a:srgbClr val="736464"/>
    </a:custClr>
    <a:custClr>
      <a:srgbClr val="4D4D4D"/>
    </a:custClr>
    <a:custClr>
      <a:srgbClr val="DC0032"/>
    </a:custClr>
    <a:custClr>
      <a:srgbClr val="F47721"/>
    </a:custClr>
    <a:custClr>
      <a:srgbClr val="72A309"/>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0062AA"/>
    </a:custClr>
    <a:custClr>
      <a:srgbClr val="008864"/>
    </a:custClr>
    <a:custClr>
      <a:srgbClr val="698BBD"/>
    </a:custClr>
    <a:custClr>
      <a:srgbClr val="77368A"/>
    </a:custClr>
    <a:custClr>
      <a:srgbClr val="0E9E9E"/>
    </a:custClr>
    <a:custClr>
      <a:srgbClr val="00154D"/>
    </a:custClr>
    <a:custClr>
      <a:srgbClr val="4A2767"/>
    </a:custClr>
    <a:custClr>
      <a:srgbClr val="BB8C61"/>
    </a:custClr>
    <a:custClr>
      <a:srgbClr val="006241"/>
    </a:custClr>
    <a:custClr>
      <a:srgbClr val="015083"/>
    </a:custClr>
  </a:custClr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GPA">
    <a:dk1>
      <a:srgbClr val="1C2A38"/>
    </a:dk1>
    <a:lt1>
      <a:srgbClr val="FFFFFF"/>
    </a:lt1>
    <a:dk2>
      <a:srgbClr val="4E6DA1"/>
    </a:dk2>
    <a:lt2>
      <a:srgbClr val="CDC2B4"/>
    </a:lt2>
    <a:accent1>
      <a:srgbClr val="DC0037"/>
    </a:accent1>
    <a:accent2>
      <a:srgbClr val="4E6DA1"/>
    </a:accent2>
    <a:accent3>
      <a:srgbClr val="95052A"/>
    </a:accent3>
    <a:accent4>
      <a:srgbClr val="93386D"/>
    </a:accent4>
    <a:accent5>
      <a:srgbClr val="6F9C56"/>
    </a:accent5>
    <a:accent6>
      <a:srgbClr val="F68237"/>
    </a:accent6>
    <a:hlink>
      <a:srgbClr val="CDC2B4"/>
    </a:hlink>
    <a:folHlink>
      <a:srgbClr val="1C2A3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GPA">
    <a:dk1>
      <a:srgbClr val="1C2A38"/>
    </a:dk1>
    <a:lt1>
      <a:srgbClr val="FFFFFF"/>
    </a:lt1>
    <a:dk2>
      <a:srgbClr val="4E6DA1"/>
    </a:dk2>
    <a:lt2>
      <a:srgbClr val="CDC2B4"/>
    </a:lt2>
    <a:accent1>
      <a:srgbClr val="DC0037"/>
    </a:accent1>
    <a:accent2>
      <a:srgbClr val="4E6DA1"/>
    </a:accent2>
    <a:accent3>
      <a:srgbClr val="95052A"/>
    </a:accent3>
    <a:accent4>
      <a:srgbClr val="93386D"/>
    </a:accent4>
    <a:accent5>
      <a:srgbClr val="6F9C56"/>
    </a:accent5>
    <a:accent6>
      <a:srgbClr val="F68237"/>
    </a:accent6>
    <a:hlink>
      <a:srgbClr val="CDC2B4"/>
    </a:hlink>
    <a:folHlink>
      <a:srgbClr val="1C2A3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A28F0797515914393977AECD33804A2" ma:contentTypeVersion="1" ma:contentTypeDescription="Create a new document." ma:contentTypeScope="" ma:versionID="1e9e38beef9772ebb441196522c557b1">
  <xsd:schema xmlns:xsd="http://www.w3.org/2001/XMLSchema" xmlns:xs="http://www.w3.org/2001/XMLSchema" xmlns:p="http://schemas.microsoft.com/office/2006/metadata/properties" xmlns:ns1="http://schemas.microsoft.com/sharepoint/v3" targetNamespace="http://schemas.microsoft.com/office/2006/metadata/properties" ma:root="true" ma:fieldsID="48c5b5cd9b8d25ff6dd15848836f4270"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1140376-FB0D-46AA-8E0C-0BD6C14FA7B8}">
  <ds:schemaRefs>
    <ds:schemaRef ds:uri="http://purl.org/dc/terms/"/>
    <ds:schemaRef ds:uri="http://www.w3.org/XML/1998/namespace"/>
    <ds:schemaRef ds:uri="http://schemas.microsoft.com/office/2006/documentManagement/types"/>
    <ds:schemaRef ds:uri="http://purl.org/dc/dcmitype/"/>
    <ds:schemaRef ds:uri="http://schemas.openxmlformats.org/package/2006/metadata/core-properties"/>
    <ds:schemaRef ds:uri="http://schemas.microsoft.com/office/infopath/2007/PartnerControls"/>
    <ds:schemaRef ds:uri="http://schemas.microsoft.com/sharepoint/v3"/>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7FB32840-3346-459C-A700-36E27D32F3F5}">
  <ds:schemaRefs>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87777FF-7276-44E2-B797-1AEFE723C1F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787</TotalTime>
  <Words>4102</Words>
  <Application>Microsoft Office PowerPoint</Application>
  <PresentationFormat>Widescreen</PresentationFormat>
  <Paragraphs>927</Paragraphs>
  <Slides>33</Slides>
  <Notes>7</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33</vt:i4>
      </vt:variant>
    </vt:vector>
  </HeadingPairs>
  <TitlesOfParts>
    <vt:vector size="40" baseType="lpstr">
      <vt:lpstr>Arial</vt:lpstr>
      <vt:lpstr>Calibri</vt:lpstr>
      <vt:lpstr>Courier New</vt:lpstr>
      <vt:lpstr>5_CONTENT SLIDES</vt:lpstr>
      <vt:lpstr>2_Title slides</vt:lpstr>
      <vt:lpstr>4_TITLE SLIDES</vt:lpstr>
      <vt:lpstr>3_Title slides</vt:lpstr>
      <vt:lpstr>Absa Investments </vt:lpstr>
      <vt:lpstr>Houseview Expectations</vt:lpstr>
      <vt:lpstr>2026 Bull-Bear Scenarios</vt:lpstr>
      <vt:lpstr>US-Iran Conflict</vt:lpstr>
      <vt:lpstr>What’s been happening?</vt:lpstr>
      <vt:lpstr>How We Got Here — and Why Markets Care</vt:lpstr>
      <vt:lpstr>Global &amp; Local Economy</vt:lpstr>
      <vt:lpstr>Global Oil Scenarios – Geopolitical Risks</vt:lpstr>
      <vt:lpstr>Global Oil</vt:lpstr>
      <vt:lpstr>Oil Shock on US – Short- to Medium Term Effect </vt:lpstr>
      <vt:lpstr>US interest rates</vt:lpstr>
      <vt:lpstr>SA 10-year Yield Dissection</vt:lpstr>
      <vt:lpstr>SA fiscus – debt containment </vt:lpstr>
      <vt:lpstr>Yield Curve </vt:lpstr>
      <vt:lpstr>Consumer Health</vt:lpstr>
      <vt:lpstr>Agriculture</vt:lpstr>
      <vt:lpstr>Agriculture in the South African Economy</vt:lpstr>
      <vt:lpstr>Agriculture in the South African Economy</vt:lpstr>
      <vt:lpstr>Income – Freight Transport </vt:lpstr>
      <vt:lpstr>The Economy of South Africa expands by 0.5% q/q in Q1</vt:lpstr>
      <vt:lpstr>Economic Forecasts</vt:lpstr>
      <vt:lpstr>Markets</vt:lpstr>
      <vt:lpstr>Asset Class Performance (YTD) </vt:lpstr>
      <vt:lpstr>Asset class performance (10 Years)</vt:lpstr>
      <vt:lpstr>MSCI World Contraction/Expansion</vt:lpstr>
      <vt:lpstr>FTSE/JSE All-share Contraction/Expansion </vt:lpstr>
      <vt:lpstr>Global Market KPIs</vt:lpstr>
      <vt:lpstr>Local Market KPIs</vt:lpstr>
      <vt:lpstr>Market Forecasts</vt:lpstr>
      <vt:lpstr>Houseview Matrix</vt:lpstr>
      <vt:lpstr>Local Multi-asset Housesolution Performance </vt:lpstr>
      <vt:lpstr>Global Housesolution Performance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Debra Wheelwright</dc:creator>
  <cp:lastModifiedBy>Ricardo Smith (ZA)</cp:lastModifiedBy>
  <cp:revision>10</cp:revision>
  <dcterms:created xsi:type="dcterms:W3CDTF">2018-03-04T22:15:48Z</dcterms:created>
  <dcterms:modified xsi:type="dcterms:W3CDTF">2026-06-19T15:39:28Z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0x010100DA28F0797515914393977AECD33804A2</vt:lpwstr>
  </property>
  <property fmtid="{D5CDD505-2E9C-101B-9397-08002B2CF9AE}" pid="3" name="TitusGUID">
    <vt:lpwstr>05a19998-af81-4c52-8369-455212975dfc</vt:lpwstr>
  </property>
  <property fmtid="{D5CDD505-2E9C-101B-9397-08002B2CF9AE}" pid="4" name="TitusContentScanMode">
    <vt:lpwstr>TitusContentScanModeAutomatic</vt:lpwstr>
  </property>
  <property fmtid="{D5CDD505-2E9C-101B-9397-08002B2CF9AE}" pid="5" name="TitusClassification">
    <vt:lpwstr>TitusRestricted</vt:lpwstr>
  </property>
  <property fmtid="{D5CDD505-2E9C-101B-9397-08002B2CF9AE}" pid="6" name="TitusGDPR">
    <vt:lpwstr>TitusGDPRNo</vt:lpwstr>
  </property>
  <property fmtid="{D5CDD505-2E9C-101B-9397-08002B2CF9AE}" pid="7" name="TitusPCI">
    <vt:lpwstr>TitusPCINo</vt:lpwstr>
  </property>
  <property fmtid="{D5CDD505-2E9C-101B-9397-08002B2CF9AE}" pid="8" name="TitusPOPI">
    <vt:lpwstr>TitusPOPINo</vt:lpwstr>
  </property>
  <property fmtid="{D5CDD505-2E9C-101B-9397-08002B2CF9AE}" pid="9" name="TitusPOPISpecial">
    <vt:lpwstr>TitusPOPISpecialNo</vt:lpwstr>
  </property>
  <property fmtid="{D5CDD505-2E9C-101B-9397-08002B2CF9AE}" pid="10" name="MSIP_Label_6cbf1c16-9d7c-45f1-8b66-4b3ac5e97741_Removed">
    <vt:lpwstr>False</vt:lpwstr>
  </property>
  <property fmtid="{D5CDD505-2E9C-101B-9397-08002B2CF9AE}" pid="11" name="MSIP_Label_6cbf1c16-9d7c-45f1-8b66-4b3ac5e97741_ActionId">
    <vt:lpwstr>6ee94086-bc57-47e2-a10f-eb53e2008e2c</vt:lpwstr>
  </property>
  <property fmtid="{D5CDD505-2E9C-101B-9397-08002B2CF9AE}" pid="12" name="MSIP_Label_6cbf1c16-9d7c-45f1-8b66-4b3ac5e97741_Name">
    <vt:lpwstr>Confidential</vt:lpwstr>
  </property>
  <property fmtid="{D5CDD505-2E9C-101B-9397-08002B2CF9AE}" pid="13" name="MSIP_Label_6cbf1c16-9d7c-45f1-8b66-4b3ac5e97741_SetDate">
    <vt:lpwstr>2026-03-08T05:14:40Z</vt:lpwstr>
  </property>
  <property fmtid="{D5CDD505-2E9C-101B-9397-08002B2CF9AE}" pid="14" name="MSIP_Label_6cbf1c16-9d7c-45f1-8b66-4b3ac5e97741_SiteId">
    <vt:lpwstr>5be1f46d-495f-465b-9507-996e8c8cdcb6</vt:lpwstr>
  </property>
  <property fmtid="{D5CDD505-2E9C-101B-9397-08002B2CF9AE}" pid="15" name="MSIP_Label_6cbf1c16-9d7c-45f1-8b66-4b3ac5e97741_Enabled">
    <vt:lpwstr>True</vt:lpwstr>
  </property>
  <property fmtid="{D5CDD505-2E9C-101B-9397-08002B2CF9AE}" pid="16" name="MSIP_Label_6cbf1c16-9d7c-45f1-8b66-4b3ac5e97741_Extended_MSFT_Method">
    <vt:lpwstr>Standard</vt:lpwstr>
  </property>
  <property fmtid="{D5CDD505-2E9C-101B-9397-08002B2CF9AE}" pid="17" name="Sensitivity">
    <vt:lpwstr>Confidential</vt:lpwstr>
  </property>
</Properties>
</file>