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4"/>
  </p:sldMasterIdLst>
  <p:notesMasterIdLst>
    <p:notesMasterId r:id="rId20"/>
  </p:notesMasterIdLst>
  <p:handoutMasterIdLst>
    <p:handoutMasterId r:id="rId21"/>
  </p:handoutMasterIdLst>
  <p:sldIdLst>
    <p:sldId id="1497" r:id="rId5"/>
    <p:sldId id="1498" r:id="rId6"/>
    <p:sldId id="1499" r:id="rId7"/>
    <p:sldId id="1500" r:id="rId8"/>
    <p:sldId id="1513" r:id="rId9"/>
    <p:sldId id="1502" r:id="rId10"/>
    <p:sldId id="1503" r:id="rId11"/>
    <p:sldId id="1507" r:id="rId12"/>
    <p:sldId id="1504" r:id="rId13"/>
    <p:sldId id="1505" r:id="rId14"/>
    <p:sldId id="1506" r:id="rId15"/>
    <p:sldId id="1508" r:id="rId16"/>
    <p:sldId id="1510" r:id="rId17"/>
    <p:sldId id="290" r:id="rId18"/>
    <p:sldId id="15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71F2E-E011-F521-299E-65FC243E7E5E}" name="David Salaguinto" initials="DS" userId="S::davidsa@microsoft.com::9399e6ad-b974-43d0-b593-8c2804f84e0d" providerId="AD"/>
  <p188:author id="{DC3CAF61-3D39-8A1C-6AB6-F5CBCFCBEA47}" name="Vanessa Buzgheia (ALLEGIS GROUP HOLDINGS INC)" initials="" userId="S::v-vabuzgheia@microsoft.com::f3934b54-4599-40d0-96a8-d6208686f730" providerId="AD"/>
  <p188:author id="{9941987A-41B7-49AC-EE6E-03F2D0BD95BA}" name="Daria Naidenov" initials="DN" userId="S::danaidenov@microsoft.com::ab38ab5f-bdf0-4774-ae5a-d2782abb20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5CB2C8-53C0-4CC8-95F4-87BEAB81391A}" v="14" dt="2026-06-20T07:26:34.708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aan Potgieter" userId="71e55266-4805-43d9-b629-518f483e0539" providerId="ADAL" clId="{7FE39565-C08A-48B6-8BC2-BA51171F3EDB}"/>
    <pc:docChg chg="undo custSel addSld delSld modSld">
      <pc:chgData name="Suzaan Potgieter" userId="71e55266-4805-43d9-b629-518f483e0539" providerId="ADAL" clId="{7FE39565-C08A-48B6-8BC2-BA51171F3EDB}" dt="2026-06-20T07:48:43.825" v="3475" actId="20577"/>
      <pc:docMkLst>
        <pc:docMk/>
      </pc:docMkLst>
      <pc:sldChg chg="addSp delSp modSp mod">
        <pc:chgData name="Suzaan Potgieter" userId="71e55266-4805-43d9-b629-518f483e0539" providerId="ADAL" clId="{7FE39565-C08A-48B6-8BC2-BA51171F3EDB}" dt="2026-06-20T07:21:05.015" v="2435" actId="122"/>
        <pc:sldMkLst>
          <pc:docMk/>
          <pc:sldMk cId="987945984" sldId="290"/>
        </pc:sldMkLst>
        <pc:spChg chg="del">
          <ac:chgData name="Suzaan Potgieter" userId="71e55266-4805-43d9-b629-518f483e0539" providerId="ADAL" clId="{7FE39565-C08A-48B6-8BC2-BA51171F3EDB}" dt="2026-06-20T07:16:39.800" v="2213" actId="478"/>
          <ac:spMkLst>
            <pc:docMk/>
            <pc:sldMk cId="987945984" sldId="290"/>
            <ac:spMk id="3" creationId="{4F499839-9666-B983-B7D3-39DC6EED6675}"/>
          </ac:spMkLst>
        </pc:spChg>
        <pc:spChg chg="add del mod">
          <ac:chgData name="Suzaan Potgieter" userId="71e55266-4805-43d9-b629-518f483e0539" providerId="ADAL" clId="{7FE39565-C08A-48B6-8BC2-BA51171F3EDB}" dt="2026-06-20T07:17:26.329" v="2215" actId="478"/>
          <ac:spMkLst>
            <pc:docMk/>
            <pc:sldMk cId="987945984" sldId="290"/>
            <ac:spMk id="4" creationId="{AD77B29C-9A07-0AB2-1268-E49AA9BB545A}"/>
          </ac:spMkLst>
        </pc:spChg>
        <pc:spChg chg="add mod">
          <ac:chgData name="Suzaan Potgieter" userId="71e55266-4805-43d9-b629-518f483e0539" providerId="ADAL" clId="{7FE39565-C08A-48B6-8BC2-BA51171F3EDB}" dt="2026-06-20T07:21:05.015" v="2435" actId="122"/>
          <ac:spMkLst>
            <pc:docMk/>
            <pc:sldMk cId="987945984" sldId="290"/>
            <ac:spMk id="6" creationId="{02A71F2D-C384-C6D8-425B-04EB07904F4C}"/>
          </ac:spMkLst>
        </pc:spChg>
        <pc:graphicFrameChg chg="del">
          <ac:chgData name="Suzaan Potgieter" userId="71e55266-4805-43d9-b629-518f483e0539" providerId="ADAL" clId="{7FE39565-C08A-48B6-8BC2-BA51171F3EDB}" dt="2026-06-20T07:16:36.311" v="2212" actId="478"/>
          <ac:graphicFrameMkLst>
            <pc:docMk/>
            <pc:sldMk cId="987945984" sldId="290"/>
            <ac:graphicFrameMk id="8" creationId="{6A0FB4AC-43A1-7DCA-8353-FA16FC08C388}"/>
          </ac:graphicFrameMkLst>
        </pc:graphicFrameChg>
        <pc:picChg chg="add mod">
          <ac:chgData name="Suzaan Potgieter" userId="71e55266-4805-43d9-b629-518f483e0539" providerId="ADAL" clId="{7FE39565-C08A-48B6-8BC2-BA51171F3EDB}" dt="2026-06-20T07:16:59.122" v="2214"/>
          <ac:picMkLst>
            <pc:docMk/>
            <pc:sldMk cId="987945984" sldId="290"/>
            <ac:picMk id="7" creationId="{B0FA4049-DBC1-566B-0090-9AA3586DCC76}"/>
          </ac:picMkLst>
        </pc:picChg>
        <pc:picChg chg="add mod">
          <ac:chgData name="Suzaan Potgieter" userId="71e55266-4805-43d9-b629-518f483e0539" providerId="ADAL" clId="{7FE39565-C08A-48B6-8BC2-BA51171F3EDB}" dt="2026-06-20T07:16:59.122" v="2214"/>
          <ac:picMkLst>
            <pc:docMk/>
            <pc:sldMk cId="987945984" sldId="290"/>
            <ac:picMk id="9" creationId="{A50319A0-0D21-9388-320A-784C5FBB372F}"/>
          </ac:picMkLst>
        </pc:picChg>
        <pc:picChg chg="add mod">
          <ac:chgData name="Suzaan Potgieter" userId="71e55266-4805-43d9-b629-518f483e0539" providerId="ADAL" clId="{7FE39565-C08A-48B6-8BC2-BA51171F3EDB}" dt="2026-06-20T07:16:59.122" v="2214"/>
          <ac:picMkLst>
            <pc:docMk/>
            <pc:sldMk cId="987945984" sldId="290"/>
            <ac:picMk id="10" creationId="{2B662837-3124-6407-7089-13E6D938E05C}"/>
          </ac:picMkLst>
        </pc:picChg>
        <pc:picChg chg="add mod">
          <ac:chgData name="Suzaan Potgieter" userId="71e55266-4805-43d9-b629-518f483e0539" providerId="ADAL" clId="{7FE39565-C08A-48B6-8BC2-BA51171F3EDB}" dt="2026-06-20T07:16:59.122" v="2214"/>
          <ac:picMkLst>
            <pc:docMk/>
            <pc:sldMk cId="987945984" sldId="290"/>
            <ac:picMk id="11" creationId="{BB653536-A3AD-923D-CC44-C6C833E09D56}"/>
          </ac:picMkLst>
        </pc:picChg>
        <pc:picChg chg="add mod">
          <ac:chgData name="Suzaan Potgieter" userId="71e55266-4805-43d9-b629-518f483e0539" providerId="ADAL" clId="{7FE39565-C08A-48B6-8BC2-BA51171F3EDB}" dt="2026-06-20T07:16:59.122" v="2214"/>
          <ac:picMkLst>
            <pc:docMk/>
            <pc:sldMk cId="987945984" sldId="290"/>
            <ac:picMk id="12" creationId="{2614E452-DDCF-958C-B573-8EE1CFFEDE85}"/>
          </ac:picMkLst>
        </pc:picChg>
        <pc:picChg chg="add mod">
          <ac:chgData name="Suzaan Potgieter" userId="71e55266-4805-43d9-b629-518f483e0539" providerId="ADAL" clId="{7FE39565-C08A-48B6-8BC2-BA51171F3EDB}" dt="2026-06-20T07:16:59.122" v="2214"/>
          <ac:picMkLst>
            <pc:docMk/>
            <pc:sldMk cId="987945984" sldId="290"/>
            <ac:picMk id="13" creationId="{C8AE063C-49CF-6B26-B801-EB4B6C404B85}"/>
          </ac:picMkLst>
        </pc:picChg>
        <pc:picChg chg="add mod">
          <ac:chgData name="Suzaan Potgieter" userId="71e55266-4805-43d9-b629-518f483e0539" providerId="ADAL" clId="{7FE39565-C08A-48B6-8BC2-BA51171F3EDB}" dt="2026-06-20T07:16:59.122" v="2214"/>
          <ac:picMkLst>
            <pc:docMk/>
            <pc:sldMk cId="987945984" sldId="290"/>
            <ac:picMk id="14" creationId="{3F9AD375-F47E-CFF8-8D5B-3DFF4C5B7B01}"/>
          </ac:picMkLst>
        </pc:picChg>
        <pc:picChg chg="add mod">
          <ac:chgData name="Suzaan Potgieter" userId="71e55266-4805-43d9-b629-518f483e0539" providerId="ADAL" clId="{7FE39565-C08A-48B6-8BC2-BA51171F3EDB}" dt="2026-06-20T07:20:38.487" v="2381" actId="1038"/>
          <ac:picMkLst>
            <pc:docMk/>
            <pc:sldMk cId="987945984" sldId="290"/>
            <ac:picMk id="15" creationId="{A02FDF9D-1386-DC15-6ECC-4A2517D23312}"/>
          </ac:picMkLst>
        </pc:picChg>
        <pc:picChg chg="add mod">
          <ac:chgData name="Suzaan Potgieter" userId="71e55266-4805-43d9-b629-518f483e0539" providerId="ADAL" clId="{7FE39565-C08A-48B6-8BC2-BA51171F3EDB}" dt="2026-06-20T07:20:38.487" v="2381" actId="1038"/>
          <ac:picMkLst>
            <pc:docMk/>
            <pc:sldMk cId="987945984" sldId="290"/>
            <ac:picMk id="16" creationId="{EDA7FD92-D391-97B1-E422-A0249A4F7130}"/>
          </ac:picMkLst>
        </pc:picChg>
        <pc:picChg chg="add mod">
          <ac:chgData name="Suzaan Potgieter" userId="71e55266-4805-43d9-b629-518f483e0539" providerId="ADAL" clId="{7FE39565-C08A-48B6-8BC2-BA51171F3EDB}" dt="2026-06-20T07:20:38.487" v="2381" actId="1038"/>
          <ac:picMkLst>
            <pc:docMk/>
            <pc:sldMk cId="987945984" sldId="290"/>
            <ac:picMk id="17" creationId="{31ED9F3C-87A4-052C-BBA4-082C0D149FF2}"/>
          </ac:picMkLst>
        </pc:picChg>
        <pc:picChg chg="add mod">
          <ac:chgData name="Suzaan Potgieter" userId="71e55266-4805-43d9-b629-518f483e0539" providerId="ADAL" clId="{7FE39565-C08A-48B6-8BC2-BA51171F3EDB}" dt="2026-06-20T07:20:38.487" v="2381" actId="1038"/>
          <ac:picMkLst>
            <pc:docMk/>
            <pc:sldMk cId="987945984" sldId="290"/>
            <ac:picMk id="18" creationId="{5EF42813-5B28-0EE0-F727-09653C687ECF}"/>
          </ac:picMkLst>
        </pc:picChg>
        <pc:picChg chg="add mod">
          <ac:chgData name="Suzaan Potgieter" userId="71e55266-4805-43d9-b629-518f483e0539" providerId="ADAL" clId="{7FE39565-C08A-48B6-8BC2-BA51171F3EDB}" dt="2026-06-20T07:20:38.487" v="2381" actId="1038"/>
          <ac:picMkLst>
            <pc:docMk/>
            <pc:sldMk cId="987945984" sldId="290"/>
            <ac:picMk id="19" creationId="{E37F829C-D36A-CB12-71F2-EEE5395AACB7}"/>
          </ac:picMkLst>
        </pc:picChg>
        <pc:picChg chg="add mod">
          <ac:chgData name="Suzaan Potgieter" userId="71e55266-4805-43d9-b629-518f483e0539" providerId="ADAL" clId="{7FE39565-C08A-48B6-8BC2-BA51171F3EDB}" dt="2026-06-20T07:20:38.487" v="2381" actId="1038"/>
          <ac:picMkLst>
            <pc:docMk/>
            <pc:sldMk cId="987945984" sldId="290"/>
            <ac:picMk id="20" creationId="{DC3CDBD6-24DF-DED1-1087-1FAD1B5932CA}"/>
          </ac:picMkLst>
        </pc:picChg>
        <pc:picChg chg="add mod">
          <ac:chgData name="Suzaan Potgieter" userId="71e55266-4805-43d9-b629-518f483e0539" providerId="ADAL" clId="{7FE39565-C08A-48B6-8BC2-BA51171F3EDB}" dt="2026-06-20T07:20:38.487" v="2381" actId="1038"/>
          <ac:picMkLst>
            <pc:docMk/>
            <pc:sldMk cId="987945984" sldId="290"/>
            <ac:picMk id="21" creationId="{0C23E56C-E4D0-6BAD-1685-25558C8EC021}"/>
          </ac:picMkLst>
        </pc:picChg>
        <pc:picChg chg="add mod">
          <ac:chgData name="Suzaan Potgieter" userId="71e55266-4805-43d9-b629-518f483e0539" providerId="ADAL" clId="{7FE39565-C08A-48B6-8BC2-BA51171F3EDB}" dt="2026-06-20T07:20:38.487" v="2381" actId="1038"/>
          <ac:picMkLst>
            <pc:docMk/>
            <pc:sldMk cId="987945984" sldId="290"/>
            <ac:picMk id="22" creationId="{0B36CE68-B20F-C630-8B61-71BB71159C84}"/>
          </ac:picMkLst>
        </pc:picChg>
      </pc:sldChg>
      <pc:sldChg chg="modSp mod">
        <pc:chgData name="Suzaan Potgieter" userId="71e55266-4805-43d9-b629-518f483e0539" providerId="ADAL" clId="{7FE39565-C08A-48B6-8BC2-BA51171F3EDB}" dt="2026-06-20T06:12:33.007" v="142" actId="20577"/>
        <pc:sldMkLst>
          <pc:docMk/>
          <pc:sldMk cId="1545177064" sldId="1498"/>
        </pc:sldMkLst>
        <pc:spChg chg="mod">
          <ac:chgData name="Suzaan Potgieter" userId="71e55266-4805-43d9-b629-518f483e0539" providerId="ADAL" clId="{7FE39565-C08A-48B6-8BC2-BA51171F3EDB}" dt="2026-06-20T06:10:02.440" v="30" actId="20577"/>
          <ac:spMkLst>
            <pc:docMk/>
            <pc:sldMk cId="1545177064" sldId="1498"/>
            <ac:spMk id="2" creationId="{45D0D9FB-B08B-6550-BEBF-B430741924E7}"/>
          </ac:spMkLst>
        </pc:spChg>
        <pc:spChg chg="mod">
          <ac:chgData name="Suzaan Potgieter" userId="71e55266-4805-43d9-b629-518f483e0539" providerId="ADAL" clId="{7FE39565-C08A-48B6-8BC2-BA51171F3EDB}" dt="2026-06-20T06:12:33.007" v="142" actId="20577"/>
          <ac:spMkLst>
            <pc:docMk/>
            <pc:sldMk cId="1545177064" sldId="1498"/>
            <ac:spMk id="3" creationId="{79BC7904-BA22-561E-1DE0-8E716FCEA69E}"/>
          </ac:spMkLst>
        </pc:spChg>
      </pc:sldChg>
      <pc:sldChg chg="addSp modSp mod">
        <pc:chgData name="Suzaan Potgieter" userId="71e55266-4805-43d9-b629-518f483e0539" providerId="ADAL" clId="{7FE39565-C08A-48B6-8BC2-BA51171F3EDB}" dt="2026-06-20T06:26:37.694" v="613" actId="1038"/>
        <pc:sldMkLst>
          <pc:docMk/>
          <pc:sldMk cId="1751885377" sldId="1499"/>
        </pc:sldMkLst>
        <pc:spChg chg="mod">
          <ac:chgData name="Suzaan Potgieter" userId="71e55266-4805-43d9-b629-518f483e0539" providerId="ADAL" clId="{7FE39565-C08A-48B6-8BC2-BA51171F3EDB}" dt="2026-06-20T06:26:37.694" v="613" actId="1038"/>
          <ac:spMkLst>
            <pc:docMk/>
            <pc:sldMk cId="1751885377" sldId="1499"/>
            <ac:spMk id="2" creationId="{1ECC7084-C959-6935-0D99-455326A78F99}"/>
          </ac:spMkLst>
        </pc:spChg>
        <pc:picChg chg="add mod">
          <ac:chgData name="Suzaan Potgieter" userId="71e55266-4805-43d9-b629-518f483e0539" providerId="ADAL" clId="{7FE39565-C08A-48B6-8BC2-BA51171F3EDB}" dt="2026-06-20T06:26:27.367" v="543" actId="1076"/>
          <ac:picMkLst>
            <pc:docMk/>
            <pc:sldMk cId="1751885377" sldId="1499"/>
            <ac:picMk id="4" creationId="{D75B84D0-51B5-0C23-C6E5-AD65FA8E7A6D}"/>
          </ac:picMkLst>
        </pc:picChg>
      </pc:sldChg>
      <pc:sldChg chg="addSp delSp modSp mod">
        <pc:chgData name="Suzaan Potgieter" userId="71e55266-4805-43d9-b629-518f483e0539" providerId="ADAL" clId="{7FE39565-C08A-48B6-8BC2-BA51171F3EDB}" dt="2026-06-20T06:24:35.358" v="526" actId="1036"/>
        <pc:sldMkLst>
          <pc:docMk/>
          <pc:sldMk cId="948600294" sldId="1500"/>
        </pc:sldMkLst>
        <pc:spChg chg="mod">
          <ac:chgData name="Suzaan Potgieter" userId="71e55266-4805-43d9-b629-518f483e0539" providerId="ADAL" clId="{7FE39565-C08A-48B6-8BC2-BA51171F3EDB}" dt="2026-06-20T06:15:52.112" v="352" actId="20577"/>
          <ac:spMkLst>
            <pc:docMk/>
            <pc:sldMk cId="948600294" sldId="1500"/>
            <ac:spMk id="2" creationId="{D1F5072A-5F3E-FB56-A498-3CACC2BCD40B}"/>
          </ac:spMkLst>
        </pc:spChg>
        <pc:spChg chg="mod">
          <ac:chgData name="Suzaan Potgieter" userId="71e55266-4805-43d9-b629-518f483e0539" providerId="ADAL" clId="{7FE39565-C08A-48B6-8BC2-BA51171F3EDB}" dt="2026-06-20T06:24:35.358" v="526" actId="1036"/>
          <ac:spMkLst>
            <pc:docMk/>
            <pc:sldMk cId="948600294" sldId="1500"/>
            <ac:spMk id="4" creationId="{42DE842F-FDC7-B259-9F3B-88630D44DFA3}"/>
          </ac:spMkLst>
        </pc:spChg>
        <pc:spChg chg="add del mod">
          <ac:chgData name="Suzaan Potgieter" userId="71e55266-4805-43d9-b629-518f483e0539" providerId="ADAL" clId="{7FE39565-C08A-48B6-8BC2-BA51171F3EDB}" dt="2026-06-20T06:15:06.887" v="263" actId="931"/>
          <ac:spMkLst>
            <pc:docMk/>
            <pc:sldMk cId="948600294" sldId="1500"/>
            <ac:spMk id="5" creationId="{FFB885B2-4539-2C7D-CC55-8A47C7C97F88}"/>
          </ac:spMkLst>
        </pc:spChg>
        <pc:picChg chg="add mod ord">
          <ac:chgData name="Suzaan Potgieter" userId="71e55266-4805-43d9-b629-518f483e0539" providerId="ADAL" clId="{7FE39565-C08A-48B6-8BC2-BA51171F3EDB}" dt="2026-06-20T06:15:06.887" v="263" actId="931"/>
          <ac:picMkLst>
            <pc:docMk/>
            <pc:sldMk cId="948600294" sldId="1500"/>
            <ac:picMk id="7" creationId="{CF365087-402C-D687-B417-EB2055D8F694}"/>
          </ac:picMkLst>
        </pc:picChg>
        <pc:picChg chg="del">
          <ac:chgData name="Suzaan Potgieter" userId="71e55266-4805-43d9-b629-518f483e0539" providerId="ADAL" clId="{7FE39565-C08A-48B6-8BC2-BA51171F3EDB}" dt="2026-06-20T06:14:48.245" v="262" actId="478"/>
          <ac:picMkLst>
            <pc:docMk/>
            <pc:sldMk cId="948600294" sldId="1500"/>
            <ac:picMk id="14" creationId="{E2D1BF8E-AC9A-95EF-EE92-2391A5960CD9}"/>
          </ac:picMkLst>
        </pc:picChg>
      </pc:sldChg>
      <pc:sldChg chg="addSp delSp modSp mod">
        <pc:chgData name="Suzaan Potgieter" userId="71e55266-4805-43d9-b629-518f483e0539" providerId="ADAL" clId="{7FE39565-C08A-48B6-8BC2-BA51171F3EDB}" dt="2026-06-20T06:36:26.442" v="934" actId="14100"/>
        <pc:sldMkLst>
          <pc:docMk/>
          <pc:sldMk cId="1858387724" sldId="1502"/>
        </pc:sldMkLst>
        <pc:spChg chg="del mod">
          <ac:chgData name="Suzaan Potgieter" userId="71e55266-4805-43d9-b629-518f483e0539" providerId="ADAL" clId="{7FE39565-C08A-48B6-8BC2-BA51171F3EDB}" dt="2026-06-20T06:34:00.292" v="643" actId="478"/>
          <ac:spMkLst>
            <pc:docMk/>
            <pc:sldMk cId="1858387724" sldId="1502"/>
            <ac:spMk id="2" creationId="{76A360D7-F74C-CD9E-C576-1CB8FFE8778E}"/>
          </ac:spMkLst>
        </pc:spChg>
        <pc:picChg chg="add mod ord">
          <ac:chgData name="Suzaan Potgieter" userId="71e55266-4805-43d9-b629-518f483e0539" providerId="ADAL" clId="{7FE39565-C08A-48B6-8BC2-BA51171F3EDB}" dt="2026-06-20T06:35:26.218" v="771" actId="1076"/>
          <ac:picMkLst>
            <pc:docMk/>
            <pc:sldMk cId="1858387724" sldId="1502"/>
            <ac:picMk id="4" creationId="{1C63AB24-98A1-1CEF-3C1D-3B2A0D6C1AAF}"/>
          </ac:picMkLst>
        </pc:picChg>
        <pc:picChg chg="add mod">
          <ac:chgData name="Suzaan Potgieter" userId="71e55266-4805-43d9-b629-518f483e0539" providerId="ADAL" clId="{7FE39565-C08A-48B6-8BC2-BA51171F3EDB}" dt="2026-06-20T06:36:11.934" v="930" actId="14100"/>
          <ac:picMkLst>
            <pc:docMk/>
            <pc:sldMk cId="1858387724" sldId="1502"/>
            <ac:picMk id="6" creationId="{DC1B1364-1B62-0143-81B4-BBBA84DAFE8F}"/>
          </ac:picMkLst>
        </pc:picChg>
        <pc:picChg chg="add mod">
          <ac:chgData name="Suzaan Potgieter" userId="71e55266-4805-43d9-b629-518f483e0539" providerId="ADAL" clId="{7FE39565-C08A-48B6-8BC2-BA51171F3EDB}" dt="2026-06-20T06:36:26.442" v="934" actId="14100"/>
          <ac:picMkLst>
            <pc:docMk/>
            <pc:sldMk cId="1858387724" sldId="1502"/>
            <ac:picMk id="8" creationId="{DEDFA683-CC7A-EA5D-5BC9-65AB8A45F279}"/>
          </ac:picMkLst>
        </pc:picChg>
        <pc:picChg chg="add del mod">
          <ac:chgData name="Suzaan Potgieter" userId="71e55266-4805-43d9-b629-518f483e0539" providerId="ADAL" clId="{7FE39565-C08A-48B6-8BC2-BA51171F3EDB}" dt="2026-06-20T06:36:02.974" v="901" actId="478"/>
          <ac:picMkLst>
            <pc:docMk/>
            <pc:sldMk cId="1858387724" sldId="1502"/>
            <ac:picMk id="10" creationId="{4BE16CFD-DFA4-6EC1-61F3-370F0B26AA17}"/>
          </ac:picMkLst>
        </pc:picChg>
      </pc:sldChg>
      <pc:sldChg chg="modSp mod">
        <pc:chgData name="Suzaan Potgieter" userId="71e55266-4805-43d9-b629-518f483e0539" providerId="ADAL" clId="{7FE39565-C08A-48B6-8BC2-BA51171F3EDB}" dt="2026-06-20T07:48:43.825" v="3475" actId="20577"/>
        <pc:sldMkLst>
          <pc:docMk/>
          <pc:sldMk cId="1834936329" sldId="1503"/>
        </pc:sldMkLst>
        <pc:spChg chg="mod">
          <ac:chgData name="Suzaan Potgieter" userId="71e55266-4805-43d9-b629-518f483e0539" providerId="ADAL" clId="{7FE39565-C08A-48B6-8BC2-BA51171F3EDB}" dt="2026-06-20T06:36:45.177" v="960" actId="20577"/>
          <ac:spMkLst>
            <pc:docMk/>
            <pc:sldMk cId="1834936329" sldId="1503"/>
            <ac:spMk id="2" creationId="{414BB16D-2F4A-F938-64C3-F8B6808F5004}"/>
          </ac:spMkLst>
        </pc:spChg>
        <pc:spChg chg="mod">
          <ac:chgData name="Suzaan Potgieter" userId="71e55266-4805-43d9-b629-518f483e0539" providerId="ADAL" clId="{7FE39565-C08A-48B6-8BC2-BA51171F3EDB}" dt="2026-06-20T07:48:43.825" v="3475" actId="20577"/>
          <ac:spMkLst>
            <pc:docMk/>
            <pc:sldMk cId="1834936329" sldId="1503"/>
            <ac:spMk id="5" creationId="{6BCE1C32-E3BE-E820-0C0D-D82105EBFBD0}"/>
          </ac:spMkLst>
        </pc:spChg>
      </pc:sldChg>
      <pc:sldChg chg="modSp mod">
        <pc:chgData name="Suzaan Potgieter" userId="71e55266-4805-43d9-b629-518f483e0539" providerId="ADAL" clId="{7FE39565-C08A-48B6-8BC2-BA51171F3EDB}" dt="2026-06-20T07:48:22.262" v="3474" actId="20577"/>
        <pc:sldMkLst>
          <pc:docMk/>
          <pc:sldMk cId="166532315" sldId="1504"/>
        </pc:sldMkLst>
        <pc:spChg chg="mod">
          <ac:chgData name="Suzaan Potgieter" userId="71e55266-4805-43d9-b629-518f483e0539" providerId="ADAL" clId="{7FE39565-C08A-48B6-8BC2-BA51171F3EDB}" dt="2026-06-20T07:42:32.174" v="3342" actId="20577"/>
          <ac:spMkLst>
            <pc:docMk/>
            <pc:sldMk cId="166532315" sldId="1504"/>
            <ac:spMk id="2" creationId="{C73EE62F-F757-97CA-69BF-74C05CF9577C}"/>
          </ac:spMkLst>
        </pc:spChg>
        <pc:spChg chg="mod">
          <ac:chgData name="Suzaan Potgieter" userId="71e55266-4805-43d9-b629-518f483e0539" providerId="ADAL" clId="{7FE39565-C08A-48B6-8BC2-BA51171F3EDB}" dt="2026-06-20T07:48:22.262" v="3474" actId="20577"/>
          <ac:spMkLst>
            <pc:docMk/>
            <pc:sldMk cId="166532315" sldId="1504"/>
            <ac:spMk id="3" creationId="{3F384BB1-16D4-8510-7BFE-056208DE469A}"/>
          </ac:spMkLst>
        </pc:spChg>
        <pc:spChg chg="mod">
          <ac:chgData name="Suzaan Potgieter" userId="71e55266-4805-43d9-b629-518f483e0539" providerId="ADAL" clId="{7FE39565-C08A-48B6-8BC2-BA51171F3EDB}" dt="2026-06-20T07:45:09.717" v="3457" actId="20577"/>
          <ac:spMkLst>
            <pc:docMk/>
            <pc:sldMk cId="166532315" sldId="1504"/>
            <ac:spMk id="4" creationId="{63E82616-224C-DC6E-0F91-81634111B576}"/>
          </ac:spMkLst>
        </pc:spChg>
      </pc:sldChg>
      <pc:sldChg chg="addSp delSp modSp mod">
        <pc:chgData name="Suzaan Potgieter" userId="71e55266-4805-43d9-b629-518f483e0539" providerId="ADAL" clId="{7FE39565-C08A-48B6-8BC2-BA51171F3EDB}" dt="2026-06-20T07:25:49.108" v="3183" actId="1076"/>
        <pc:sldMkLst>
          <pc:docMk/>
          <pc:sldMk cId="1472982638" sldId="1505"/>
        </pc:sldMkLst>
        <pc:spChg chg="del">
          <ac:chgData name="Suzaan Potgieter" userId="71e55266-4805-43d9-b629-518f483e0539" providerId="ADAL" clId="{7FE39565-C08A-48B6-8BC2-BA51171F3EDB}" dt="2026-06-20T07:10:51.426" v="1993" actId="478"/>
          <ac:spMkLst>
            <pc:docMk/>
            <pc:sldMk cId="1472982638" sldId="1505"/>
            <ac:spMk id="2" creationId="{0A23153D-915E-B26E-77A0-B0A60D95B98E}"/>
          </ac:spMkLst>
        </pc:spChg>
        <pc:spChg chg="del mod">
          <ac:chgData name="Suzaan Potgieter" userId="71e55266-4805-43d9-b629-518f483e0539" providerId="ADAL" clId="{7FE39565-C08A-48B6-8BC2-BA51171F3EDB}" dt="2026-06-20T07:10:46.658" v="1991" actId="478"/>
          <ac:spMkLst>
            <pc:docMk/>
            <pc:sldMk cId="1472982638" sldId="1505"/>
            <ac:spMk id="3" creationId="{F5BE6C73-4F90-26C9-3E52-B235190AEAD0}"/>
          </ac:spMkLst>
        </pc:spChg>
        <pc:spChg chg="add del mod">
          <ac:chgData name="Suzaan Potgieter" userId="71e55266-4805-43d9-b629-518f483e0539" providerId="ADAL" clId="{7FE39565-C08A-48B6-8BC2-BA51171F3EDB}" dt="2026-06-20T07:10:18.390" v="1953" actId="478"/>
          <ac:spMkLst>
            <pc:docMk/>
            <pc:sldMk cId="1472982638" sldId="1505"/>
            <ac:spMk id="5" creationId="{5FF899DA-DD79-C7C9-D784-FB79015E1CA0}"/>
          </ac:spMkLst>
        </pc:spChg>
        <pc:spChg chg="add del mod">
          <ac:chgData name="Suzaan Potgieter" userId="71e55266-4805-43d9-b629-518f483e0539" providerId="ADAL" clId="{7FE39565-C08A-48B6-8BC2-BA51171F3EDB}" dt="2026-06-20T07:10:54.064" v="1995" actId="478"/>
          <ac:spMkLst>
            <pc:docMk/>
            <pc:sldMk cId="1472982638" sldId="1505"/>
            <ac:spMk id="15" creationId="{FE60F00E-CCA8-65AE-D63D-8B24A67027C9}"/>
          </ac:spMkLst>
        </pc:spChg>
        <pc:spChg chg="add del mod">
          <ac:chgData name="Suzaan Potgieter" userId="71e55266-4805-43d9-b629-518f483e0539" providerId="ADAL" clId="{7FE39565-C08A-48B6-8BC2-BA51171F3EDB}" dt="2026-06-20T07:10:52.166" v="1994" actId="478"/>
          <ac:spMkLst>
            <pc:docMk/>
            <pc:sldMk cId="1472982638" sldId="1505"/>
            <ac:spMk id="17" creationId="{0C3A7296-CAD2-3067-1B08-A6BAE5663A97}"/>
          </ac:spMkLst>
        </pc:spChg>
        <pc:picChg chg="add del mod ord">
          <ac:chgData name="Suzaan Potgieter" userId="71e55266-4805-43d9-b629-518f483e0539" providerId="ADAL" clId="{7FE39565-C08A-48B6-8BC2-BA51171F3EDB}" dt="2026-06-20T07:10:13.286" v="1952" actId="931"/>
          <ac:picMkLst>
            <pc:docMk/>
            <pc:sldMk cId="1472982638" sldId="1505"/>
            <ac:picMk id="7" creationId="{93A3593C-75D8-E395-47D7-B21DEF6FACF4}"/>
          </ac:picMkLst>
        </pc:picChg>
        <pc:picChg chg="add del mod">
          <ac:chgData name="Suzaan Potgieter" userId="71e55266-4805-43d9-b629-518f483e0539" providerId="ADAL" clId="{7FE39565-C08A-48B6-8BC2-BA51171F3EDB}" dt="2026-06-20T07:10:13.286" v="1952" actId="931"/>
          <ac:picMkLst>
            <pc:docMk/>
            <pc:sldMk cId="1472982638" sldId="1505"/>
            <ac:picMk id="9" creationId="{E9304EFC-7129-1917-3374-E81E4A833F31}"/>
          </ac:picMkLst>
        </pc:picChg>
        <pc:picChg chg="add mod">
          <ac:chgData name="Suzaan Potgieter" userId="71e55266-4805-43d9-b629-518f483e0539" providerId="ADAL" clId="{7FE39565-C08A-48B6-8BC2-BA51171F3EDB}" dt="2026-06-20T07:25:24.016" v="3136" actId="1037"/>
          <ac:picMkLst>
            <pc:docMk/>
            <pc:sldMk cId="1472982638" sldId="1505"/>
            <ac:picMk id="11" creationId="{6AB5BA6B-3632-F0B5-22A5-D0FF4BFD3A1B}"/>
          </ac:picMkLst>
        </pc:picChg>
        <pc:picChg chg="add mod">
          <ac:chgData name="Suzaan Potgieter" userId="71e55266-4805-43d9-b629-518f483e0539" providerId="ADAL" clId="{7FE39565-C08A-48B6-8BC2-BA51171F3EDB}" dt="2026-06-20T07:25:31.853" v="3181" actId="1076"/>
          <ac:picMkLst>
            <pc:docMk/>
            <pc:sldMk cId="1472982638" sldId="1505"/>
            <ac:picMk id="13" creationId="{75BA18FE-BCFA-66C2-4DE0-3302157AB6F0}"/>
          </ac:picMkLst>
        </pc:picChg>
        <pc:picChg chg="add mod">
          <ac:chgData name="Suzaan Potgieter" userId="71e55266-4805-43d9-b629-518f483e0539" providerId="ADAL" clId="{7FE39565-C08A-48B6-8BC2-BA51171F3EDB}" dt="2026-06-20T07:25:49.108" v="3183" actId="1076"/>
          <ac:picMkLst>
            <pc:docMk/>
            <pc:sldMk cId="1472982638" sldId="1505"/>
            <ac:picMk id="19" creationId="{2F4B4D1C-0664-AE2E-6D0B-770042E78D75}"/>
          </ac:picMkLst>
        </pc:picChg>
        <pc:picChg chg="del">
          <ac:chgData name="Suzaan Potgieter" userId="71e55266-4805-43d9-b629-518f483e0539" providerId="ADAL" clId="{7FE39565-C08A-48B6-8BC2-BA51171F3EDB}" dt="2026-06-20T07:09:29.919" v="1944" actId="478"/>
          <ac:picMkLst>
            <pc:docMk/>
            <pc:sldMk cId="1472982638" sldId="1505"/>
            <ac:picMk id="32" creationId="{10C22F07-055A-C221-C9FA-8C9EE2654B9B}"/>
          </ac:picMkLst>
        </pc:picChg>
      </pc:sldChg>
      <pc:sldChg chg="addSp delSp modSp mod">
        <pc:chgData name="Suzaan Potgieter" userId="71e55266-4805-43d9-b629-518f483e0539" providerId="ADAL" clId="{7FE39565-C08A-48B6-8BC2-BA51171F3EDB}" dt="2026-06-20T07:46:50.136" v="3460" actId="6549"/>
        <pc:sldMkLst>
          <pc:docMk/>
          <pc:sldMk cId="1135043495" sldId="1506"/>
        </pc:sldMkLst>
        <pc:spChg chg="mod">
          <ac:chgData name="Suzaan Potgieter" userId="71e55266-4805-43d9-b629-518f483e0539" providerId="ADAL" clId="{7FE39565-C08A-48B6-8BC2-BA51171F3EDB}" dt="2026-06-20T07:46:50.136" v="3460" actId="6549"/>
          <ac:spMkLst>
            <pc:docMk/>
            <pc:sldMk cId="1135043495" sldId="1506"/>
            <ac:spMk id="2" creationId="{1FE72092-1D93-1C42-71C9-4C3CD1035FA3}"/>
          </ac:spMkLst>
        </pc:spChg>
        <pc:spChg chg="add del mod">
          <ac:chgData name="Suzaan Potgieter" userId="71e55266-4805-43d9-b629-518f483e0539" providerId="ADAL" clId="{7FE39565-C08A-48B6-8BC2-BA51171F3EDB}" dt="2026-06-20T07:14:06.657" v="2070" actId="478"/>
          <ac:spMkLst>
            <pc:docMk/>
            <pc:sldMk cId="1135043495" sldId="1506"/>
            <ac:spMk id="4" creationId="{24ABFF00-0DB1-F542-7E6E-AB1DF373293D}"/>
          </ac:spMkLst>
        </pc:spChg>
        <pc:spChg chg="add del mod">
          <ac:chgData name="Suzaan Potgieter" userId="71e55266-4805-43d9-b629-518f483e0539" providerId="ADAL" clId="{7FE39565-C08A-48B6-8BC2-BA51171F3EDB}" dt="2026-06-20T07:14:08.896" v="2071" actId="478"/>
          <ac:spMkLst>
            <pc:docMk/>
            <pc:sldMk cId="1135043495" sldId="1506"/>
            <ac:spMk id="6" creationId="{B8AE8437-F1E9-D086-FF9B-8A19CF5C27F4}"/>
          </ac:spMkLst>
        </pc:spChg>
        <pc:graphicFrameChg chg="del modGraphic">
          <ac:chgData name="Suzaan Potgieter" userId="71e55266-4805-43d9-b629-518f483e0539" providerId="ADAL" clId="{7FE39565-C08A-48B6-8BC2-BA51171F3EDB}" dt="2026-06-20T07:13:43.695" v="2065" actId="478"/>
          <ac:graphicFrameMkLst>
            <pc:docMk/>
            <pc:sldMk cId="1135043495" sldId="1506"/>
            <ac:graphicFrameMk id="7" creationId="{69780BEB-FFD1-3971-F361-1B40A8D66893}"/>
          </ac:graphicFrameMkLst>
        </pc:graphicFrameChg>
      </pc:sldChg>
      <pc:sldChg chg="modSp mod">
        <pc:chgData name="Suzaan Potgieter" userId="71e55266-4805-43d9-b629-518f483e0539" providerId="ADAL" clId="{7FE39565-C08A-48B6-8BC2-BA51171F3EDB}" dt="2026-06-20T07:00:29.512" v="1125" actId="313"/>
        <pc:sldMkLst>
          <pc:docMk/>
          <pc:sldMk cId="1093627239" sldId="1507"/>
        </pc:sldMkLst>
        <pc:spChg chg="mod">
          <ac:chgData name="Suzaan Potgieter" userId="71e55266-4805-43d9-b629-518f483e0539" providerId="ADAL" clId="{7FE39565-C08A-48B6-8BC2-BA51171F3EDB}" dt="2026-06-20T07:00:29.512" v="1125" actId="313"/>
          <ac:spMkLst>
            <pc:docMk/>
            <pc:sldMk cId="1093627239" sldId="1507"/>
            <ac:spMk id="2" creationId="{9A727380-A532-66A4-50B3-112ED802AFD3}"/>
          </ac:spMkLst>
        </pc:spChg>
        <pc:spChg chg="mod">
          <ac:chgData name="Suzaan Potgieter" userId="71e55266-4805-43d9-b629-518f483e0539" providerId="ADAL" clId="{7FE39565-C08A-48B6-8BC2-BA51171F3EDB}" dt="2026-06-20T07:00:09.634" v="1117" actId="20577"/>
          <ac:spMkLst>
            <pc:docMk/>
            <pc:sldMk cId="1093627239" sldId="1507"/>
            <ac:spMk id="3" creationId="{F617F2BB-F067-C1A6-62D5-1F8FF64A2B83}"/>
          </ac:spMkLst>
        </pc:spChg>
      </pc:sldChg>
      <pc:sldChg chg="addSp modSp mod modAnim">
        <pc:chgData name="Suzaan Potgieter" userId="71e55266-4805-43d9-b629-518f483e0539" providerId="ADAL" clId="{7FE39565-C08A-48B6-8BC2-BA51171F3EDB}" dt="2026-06-20T07:23:59.005" v="2997" actId="1038"/>
        <pc:sldMkLst>
          <pc:docMk/>
          <pc:sldMk cId="3761678752" sldId="1508"/>
        </pc:sldMkLst>
        <pc:spChg chg="mod">
          <ac:chgData name="Suzaan Potgieter" userId="71e55266-4805-43d9-b629-518f483e0539" providerId="ADAL" clId="{7FE39565-C08A-48B6-8BC2-BA51171F3EDB}" dt="2026-06-20T07:14:36.081" v="2136" actId="1076"/>
          <ac:spMkLst>
            <pc:docMk/>
            <pc:sldMk cId="3761678752" sldId="1508"/>
            <ac:spMk id="2" creationId="{06B47223-A893-96A6-F0E7-83F317B9BE5B}"/>
          </ac:spMkLst>
        </pc:spChg>
        <pc:picChg chg="add mod">
          <ac:chgData name="Suzaan Potgieter" userId="71e55266-4805-43d9-b629-518f483e0539" providerId="ADAL" clId="{7FE39565-C08A-48B6-8BC2-BA51171F3EDB}" dt="2026-06-20T07:23:59.005" v="2997" actId="1038"/>
          <ac:picMkLst>
            <pc:docMk/>
            <pc:sldMk cId="3761678752" sldId="1508"/>
            <ac:picMk id="3" creationId="{B736777B-3AA5-63BA-65B9-644E47A6566C}"/>
          </ac:picMkLst>
        </pc:picChg>
      </pc:sldChg>
      <pc:sldChg chg="del">
        <pc:chgData name="Suzaan Potgieter" userId="71e55266-4805-43d9-b629-518f483e0539" providerId="ADAL" clId="{7FE39565-C08A-48B6-8BC2-BA51171F3EDB}" dt="2026-06-20T07:15:58.531" v="2141" actId="2696"/>
        <pc:sldMkLst>
          <pc:docMk/>
          <pc:sldMk cId="611099963" sldId="1509"/>
        </pc:sldMkLst>
      </pc:sldChg>
      <pc:sldChg chg="addSp delSp modSp mod">
        <pc:chgData name="Suzaan Potgieter" userId="71e55266-4805-43d9-b629-518f483e0539" providerId="ADAL" clId="{7FE39565-C08A-48B6-8BC2-BA51171F3EDB}" dt="2026-06-20T07:47:02.812" v="3465" actId="20577"/>
        <pc:sldMkLst>
          <pc:docMk/>
          <pc:sldMk cId="1989932336" sldId="1510"/>
        </pc:sldMkLst>
        <pc:spChg chg="add del mod">
          <ac:chgData name="Suzaan Potgieter" userId="71e55266-4805-43d9-b629-518f483e0539" providerId="ADAL" clId="{7FE39565-C08A-48B6-8BC2-BA51171F3EDB}" dt="2026-06-20T07:29:33.521" v="3204" actId="931"/>
          <ac:spMkLst>
            <pc:docMk/>
            <pc:sldMk cId="1989932336" sldId="1510"/>
            <ac:spMk id="3" creationId="{D1A4DA2E-44E5-317C-5565-2584C348B2A3}"/>
          </ac:spMkLst>
        </pc:spChg>
        <pc:spChg chg="mod">
          <ac:chgData name="Suzaan Potgieter" userId="71e55266-4805-43d9-b629-518f483e0539" providerId="ADAL" clId="{7FE39565-C08A-48B6-8BC2-BA51171F3EDB}" dt="2026-06-20T07:16:07.775" v="2162" actId="20577"/>
          <ac:spMkLst>
            <pc:docMk/>
            <pc:sldMk cId="1989932336" sldId="1510"/>
            <ac:spMk id="8" creationId="{5887DED8-6AE1-68B6-2A8B-7B962CA7F14B}"/>
          </ac:spMkLst>
        </pc:spChg>
        <pc:spChg chg="mod">
          <ac:chgData name="Suzaan Potgieter" userId="71e55266-4805-43d9-b629-518f483e0539" providerId="ADAL" clId="{7FE39565-C08A-48B6-8BC2-BA51171F3EDB}" dt="2026-06-20T07:47:02.812" v="3465" actId="20577"/>
          <ac:spMkLst>
            <pc:docMk/>
            <pc:sldMk cId="1989932336" sldId="1510"/>
            <ac:spMk id="10" creationId="{75AE507D-4CB8-AC6C-888A-88AAAAA0BC2D}"/>
          </ac:spMkLst>
        </pc:spChg>
        <pc:picChg chg="add mod ord">
          <ac:chgData name="Suzaan Potgieter" userId="71e55266-4805-43d9-b629-518f483e0539" providerId="ADAL" clId="{7FE39565-C08A-48B6-8BC2-BA51171F3EDB}" dt="2026-06-20T07:29:33.521" v="3204" actId="931"/>
          <ac:picMkLst>
            <pc:docMk/>
            <pc:sldMk cId="1989932336" sldId="1510"/>
            <ac:picMk id="5" creationId="{F241A552-BFFC-6020-5865-3981028D4846}"/>
          </ac:picMkLst>
        </pc:picChg>
        <pc:picChg chg="del">
          <ac:chgData name="Suzaan Potgieter" userId="71e55266-4805-43d9-b629-518f483e0539" providerId="ADAL" clId="{7FE39565-C08A-48B6-8BC2-BA51171F3EDB}" dt="2026-06-20T07:29:25.033" v="3203" actId="478"/>
          <ac:picMkLst>
            <pc:docMk/>
            <pc:sldMk cId="1989932336" sldId="1510"/>
            <ac:picMk id="17" creationId="{40F28CFC-C4AB-F36A-2ECF-8DE99DEF3060}"/>
          </ac:picMkLst>
        </pc:picChg>
      </pc:sldChg>
      <pc:sldChg chg="addSp delSp modSp mod">
        <pc:chgData name="Suzaan Potgieter" userId="71e55266-4805-43d9-b629-518f483e0539" providerId="ADAL" clId="{7FE39565-C08A-48B6-8BC2-BA51171F3EDB}" dt="2026-06-20T07:32:25.835" v="3306" actId="20577"/>
        <pc:sldMkLst>
          <pc:docMk/>
          <pc:sldMk cId="3272732094" sldId="1512"/>
        </pc:sldMkLst>
        <pc:spChg chg="mod">
          <ac:chgData name="Suzaan Potgieter" userId="71e55266-4805-43d9-b629-518f483e0539" providerId="ADAL" clId="{7FE39565-C08A-48B6-8BC2-BA51171F3EDB}" dt="2026-06-20T07:32:25.835" v="3306" actId="20577"/>
          <ac:spMkLst>
            <pc:docMk/>
            <pc:sldMk cId="3272732094" sldId="1512"/>
            <ac:spMk id="2" creationId="{29BA87EA-8BB3-79C6-656A-1A8ABD658D7E}"/>
          </ac:spMkLst>
        </pc:spChg>
        <pc:spChg chg="del mod">
          <ac:chgData name="Suzaan Potgieter" userId="71e55266-4805-43d9-b629-518f483e0539" providerId="ADAL" clId="{7FE39565-C08A-48B6-8BC2-BA51171F3EDB}" dt="2026-06-20T07:26:10.487" v="3199" actId="478"/>
          <ac:spMkLst>
            <pc:docMk/>
            <pc:sldMk cId="3272732094" sldId="1512"/>
            <ac:spMk id="3" creationId="{E61DF94A-DA27-1E29-408E-F5360E814FB0}"/>
          </ac:spMkLst>
        </pc:spChg>
        <pc:spChg chg="add del mod">
          <ac:chgData name="Suzaan Potgieter" userId="71e55266-4805-43d9-b629-518f483e0539" providerId="ADAL" clId="{7FE39565-C08A-48B6-8BC2-BA51171F3EDB}" dt="2026-06-20T07:26:25.675" v="3201" actId="931"/>
          <ac:spMkLst>
            <pc:docMk/>
            <pc:sldMk cId="3272732094" sldId="1512"/>
            <ac:spMk id="5" creationId="{BCC70D9E-5B39-1BA9-67F3-626A57CFE45D}"/>
          </ac:spMkLst>
        </pc:spChg>
        <pc:spChg chg="add del mod">
          <ac:chgData name="Suzaan Potgieter" userId="71e55266-4805-43d9-b629-518f483e0539" providerId="ADAL" clId="{7FE39565-C08A-48B6-8BC2-BA51171F3EDB}" dt="2026-06-20T07:26:12.235" v="3200" actId="478"/>
          <ac:spMkLst>
            <pc:docMk/>
            <pc:sldMk cId="3272732094" sldId="1512"/>
            <ac:spMk id="7" creationId="{0858C44B-6607-992A-1666-2B7951F89A63}"/>
          </ac:spMkLst>
        </pc:spChg>
        <pc:picChg chg="del">
          <ac:chgData name="Suzaan Potgieter" userId="71e55266-4805-43d9-b629-518f483e0539" providerId="ADAL" clId="{7FE39565-C08A-48B6-8BC2-BA51171F3EDB}" dt="2026-06-20T07:24:54.137" v="3084" actId="478"/>
          <ac:picMkLst>
            <pc:docMk/>
            <pc:sldMk cId="3272732094" sldId="1512"/>
            <ac:picMk id="9" creationId="{838988A4-7AE6-8C06-8A23-5737F06883D5}"/>
          </ac:picMkLst>
        </pc:picChg>
        <pc:picChg chg="add mod ord">
          <ac:chgData name="Suzaan Potgieter" userId="71e55266-4805-43d9-b629-518f483e0539" providerId="ADAL" clId="{7FE39565-C08A-48B6-8BC2-BA51171F3EDB}" dt="2026-06-20T07:26:34.708" v="3202" actId="14826"/>
          <ac:picMkLst>
            <pc:docMk/>
            <pc:sldMk cId="3272732094" sldId="1512"/>
            <ac:picMk id="10" creationId="{D34FF1DA-7E63-905B-D675-2EF7BE5E0984}"/>
          </ac:picMkLst>
        </pc:picChg>
      </pc:sldChg>
      <pc:sldChg chg="modSp mod">
        <pc:chgData name="Suzaan Potgieter" userId="71e55266-4805-43d9-b629-518f483e0539" providerId="ADAL" clId="{7FE39565-C08A-48B6-8BC2-BA51171F3EDB}" dt="2026-06-20T06:27:11.014" v="641" actId="20577"/>
        <pc:sldMkLst>
          <pc:docMk/>
          <pc:sldMk cId="1403495588" sldId="1513"/>
        </pc:sldMkLst>
        <pc:spChg chg="mod">
          <ac:chgData name="Suzaan Potgieter" userId="71e55266-4805-43d9-b629-518f483e0539" providerId="ADAL" clId="{7FE39565-C08A-48B6-8BC2-BA51171F3EDB}" dt="2026-06-20T06:27:11.014" v="641" actId="20577"/>
          <ac:spMkLst>
            <pc:docMk/>
            <pc:sldMk cId="1403495588" sldId="1513"/>
            <ac:spMk id="6" creationId="{E5236CAB-BB4B-BDCA-63F6-F77BA904E53B}"/>
          </ac:spMkLst>
        </pc:spChg>
      </pc:sldChg>
      <pc:sldChg chg="delSp new del mod">
        <pc:chgData name="Suzaan Potgieter" userId="71e55266-4805-43d9-b629-518f483e0539" providerId="ADAL" clId="{7FE39565-C08A-48B6-8BC2-BA51171F3EDB}" dt="2026-06-20T07:12:17.894" v="2008" actId="2696"/>
        <pc:sldMkLst>
          <pc:docMk/>
          <pc:sldMk cId="3526718720" sldId="1514"/>
        </pc:sldMkLst>
        <pc:spChg chg="del">
          <ac:chgData name="Suzaan Potgieter" userId="71e55266-4805-43d9-b629-518f483e0539" providerId="ADAL" clId="{7FE39565-C08A-48B6-8BC2-BA51171F3EDB}" dt="2026-06-20T07:11:16.628" v="2002" actId="478"/>
          <ac:spMkLst>
            <pc:docMk/>
            <pc:sldMk cId="3526718720" sldId="1514"/>
            <ac:spMk id="2" creationId="{A548FCE3-F764-74B9-6604-38372CA4C635}"/>
          </ac:spMkLst>
        </pc:spChg>
        <pc:spChg chg="del">
          <ac:chgData name="Suzaan Potgieter" userId="71e55266-4805-43d9-b629-518f483e0539" providerId="ADAL" clId="{7FE39565-C08A-48B6-8BC2-BA51171F3EDB}" dt="2026-06-20T07:11:16.628" v="2002" actId="478"/>
          <ac:spMkLst>
            <pc:docMk/>
            <pc:sldMk cId="3526718720" sldId="1514"/>
            <ac:spMk id="3" creationId="{3E46A183-123F-2886-D43A-E5544D2F446D}"/>
          </ac:spMkLst>
        </pc:spChg>
        <pc:spChg chg="del">
          <ac:chgData name="Suzaan Potgieter" userId="71e55266-4805-43d9-b629-518f483e0539" providerId="ADAL" clId="{7FE39565-C08A-48B6-8BC2-BA51171F3EDB}" dt="2026-06-20T07:11:16.628" v="2002" actId="478"/>
          <ac:spMkLst>
            <pc:docMk/>
            <pc:sldMk cId="3526718720" sldId="1514"/>
            <ac:spMk id="4" creationId="{BABDB0B8-C86B-30D9-9443-AB033435AD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6/20/2026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6/20/2026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1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2" y="4952601"/>
            <a:ext cx="10830797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2" y="5738985"/>
            <a:ext cx="10830798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845630E0-3E81-3871-9E2F-2BE123E898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8996" y="359053"/>
            <a:ext cx="11494008" cy="4206240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42F7524-ABFF-42FC-F524-246A480B8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63E3457-D591-49C3-2608-0E03890C5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7CB6AF0-4147-00BA-8130-83977A07D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E56F3-BB18-A73F-CD14-AABE06437C3B}"/>
              </a:ext>
            </a:extLst>
          </p:cNvPr>
          <p:cNvSpPr/>
          <p:nvPr userDrawn="1"/>
        </p:nvSpPr>
        <p:spPr>
          <a:xfrm>
            <a:off x="337457" y="4718958"/>
            <a:ext cx="11517086" cy="17879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5D6E84-74A7-91C9-E1B6-41ED8C509278}"/>
              </a:ext>
            </a:extLst>
          </p:cNvPr>
          <p:cNvSpPr/>
          <p:nvPr userDrawn="1"/>
        </p:nvSpPr>
        <p:spPr>
          <a:xfrm>
            <a:off x="337457" y="345676"/>
            <a:ext cx="11517086" cy="42245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021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997385-2640-2459-FCDF-0C9E6AB66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6" y="1359776"/>
            <a:ext cx="7402445" cy="4331575"/>
          </a:xfrm>
        </p:spPr>
        <p:txBody>
          <a:bodyPr anchor="t">
            <a:normAutofit/>
          </a:bodyPr>
          <a:lstStyle>
            <a:lvl1pPr algn="l">
              <a:defRPr sz="6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1BBC1-8687-45A9-B22B-F61D547A780C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58B209-D8FD-6B51-310A-96AE33AC1B63}"/>
              </a:ext>
            </a:extLst>
          </p:cNvPr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398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841248"/>
            <a:ext cx="8931403" cy="138435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5528" y="2333860"/>
            <a:ext cx="8931403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685800" indent="-4572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 marL="1257300" indent="-342900"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227F-7A38-4FCC-BBE5-462C6ABA0D7C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7576B-FC6F-F402-D320-23CD0747AB61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59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AB4670-578E-C407-B8FE-F50501B06177}"/>
              </a:ext>
            </a:extLst>
          </p:cNvPr>
          <p:cNvSpPr/>
          <p:nvPr/>
        </p:nvSpPr>
        <p:spPr>
          <a:xfrm>
            <a:off x="7845134" y="874986"/>
            <a:ext cx="321879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5AED54-B0B3-D614-DEFD-5CE4799F522B}"/>
              </a:ext>
            </a:extLst>
          </p:cNvPr>
          <p:cNvSpPr/>
          <p:nvPr/>
        </p:nvSpPr>
        <p:spPr>
          <a:xfrm>
            <a:off x="1121981" y="874987"/>
            <a:ext cx="6584950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6" y="1166648"/>
            <a:ext cx="5880761" cy="452470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5881" y="1170041"/>
            <a:ext cx="2520697" cy="4521309"/>
          </a:xfrm>
        </p:spPr>
        <p:txBody>
          <a:bodyPr anchor="t">
            <a:normAutofit/>
          </a:bodyPr>
          <a:lstStyle>
            <a:lvl1pPr marL="0" indent="0" algn="l">
              <a:lnSpc>
                <a:spcPct val="15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9EE63E-BD4D-1B83-F683-7801D913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498770"/>
            <a:ext cx="3494314" cy="359229"/>
          </a:xfrm>
        </p:spPr>
        <p:txBody>
          <a:bodyPr/>
          <a:lstStyle/>
          <a:p>
            <a:fld id="{080CD416-224D-4632-8302-C1A0B05C0690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CAD1074-17D3-EACF-F513-E49F6BCE5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5041" y="6498770"/>
            <a:ext cx="2805405" cy="35922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EBB2A2C-4AD0-A1F2-B3E1-342CC3F7E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0682" y="6498770"/>
            <a:ext cx="429207" cy="359229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26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234" y="829577"/>
            <a:ext cx="4192166" cy="1693992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D9C05904-FD8A-9AED-FEBF-07D02323D6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9375" y="366631"/>
            <a:ext cx="6281928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4234" y="2637762"/>
            <a:ext cx="4192166" cy="341109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F087BA-BF9C-B6FF-3993-B14EFC993249}"/>
              </a:ext>
            </a:extLst>
          </p:cNvPr>
          <p:cNvSpPr/>
          <p:nvPr userDrawn="1"/>
        </p:nvSpPr>
        <p:spPr>
          <a:xfrm>
            <a:off x="6751530" y="351065"/>
            <a:ext cx="5097718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1E7D18D-B238-7331-A7C2-F04E7F477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84BDBE8-3E10-FA13-9449-A3EA46117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3E5618F-FBE1-25BE-3EBC-6A699AAF8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05EF98-C9B4-FDE5-FF49-3AC91EBF7C80}"/>
              </a:ext>
            </a:extLst>
          </p:cNvPr>
          <p:cNvSpPr/>
          <p:nvPr userDrawn="1"/>
        </p:nvSpPr>
        <p:spPr>
          <a:xfrm>
            <a:off x="334788" y="353022"/>
            <a:ext cx="6300216" cy="61539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962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640D-701E-4505-B3CF-EF9407231E3A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13DBF3-4834-1A3D-F4D5-6A81E4273385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58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8915-0BD2-4619-96F8-2000A958401A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955F4A-423A-5B89-7048-7BF27C7621C6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71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7C48-2090-4C6A-8BA6-AD652515C489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ADE99A-A1BB-22F1-AAC4-B9657638A2B1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19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2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5811837" cy="52643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8EB-E5A2-46FD-AE56-36A2660D9755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DAA8DC-86CE-2734-E308-CBA3FA9B61FB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72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28" y="840740"/>
            <a:ext cx="3494314" cy="522351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840740"/>
            <a:ext cx="6884604" cy="5223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F173-72DA-43D0-80E2-6EBC494B1FEF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15947-AD9C-F5FA-B88C-990D02D3AF2A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14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EF6C452-604E-947A-0AE2-B0BEF7F21EB5}"/>
              </a:ext>
            </a:extLst>
          </p:cNvPr>
          <p:cNvSpPr/>
          <p:nvPr/>
        </p:nvSpPr>
        <p:spPr>
          <a:xfrm>
            <a:off x="1125028" y="874987"/>
            <a:ext cx="490187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550A83-567F-A24D-E3C0-CE8EBAD06D18}"/>
              </a:ext>
            </a:extLst>
          </p:cNvPr>
          <p:cNvSpPr/>
          <p:nvPr/>
        </p:nvSpPr>
        <p:spPr>
          <a:xfrm>
            <a:off x="6162053" y="874987"/>
            <a:ext cx="490187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EE06B6E-5DF9-040C-D813-282435432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7" y="1226152"/>
            <a:ext cx="4184248" cy="44651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38613CA7-3784-8161-0A2F-6AFEA3852D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11102" y="1226152"/>
            <a:ext cx="4187100" cy="4465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54E62BB-E63F-06C8-1E4D-D0DD69BCE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498770"/>
            <a:ext cx="3494314" cy="359229"/>
          </a:xfrm>
        </p:spPr>
        <p:txBody>
          <a:bodyPr/>
          <a:lstStyle/>
          <a:p>
            <a:fld id="{080CD416-224D-4632-8302-C1A0B05C0690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D3CA3E8-7834-A683-F512-C36DF114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5041" y="6498770"/>
            <a:ext cx="2805405" cy="35922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28609CD-1349-E1EF-8FD1-C055F29B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0682" y="6498770"/>
            <a:ext cx="429207" cy="359229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83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1C59EC-2984-2AFC-A887-928F090FF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657" y="2090057"/>
            <a:ext cx="10613572" cy="3967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6615-F428-46F8-B333-52721A2A1D31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26287E-A219-F520-0726-BDFF3D7A4E02}"/>
              </a:ext>
            </a:extLst>
          </p:cNvPr>
          <p:cNvSpPr/>
          <p:nvPr userDrawn="1"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88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949" y="819804"/>
            <a:ext cx="6022523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0A3C44E0-2181-679C-C4DE-7C0E12C689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5956" y="361188"/>
            <a:ext cx="4434840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2341" y="2235200"/>
            <a:ext cx="6044132" cy="38029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A43DA6-AD92-1399-A6A7-42F89C87DC1A}"/>
              </a:ext>
            </a:extLst>
          </p:cNvPr>
          <p:cNvSpPr/>
          <p:nvPr userDrawn="1"/>
        </p:nvSpPr>
        <p:spPr>
          <a:xfrm>
            <a:off x="337457" y="351064"/>
            <a:ext cx="4451839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5664"/>
            <a:ext cx="3337584" cy="402336"/>
          </a:xfrm>
        </p:spPr>
        <p:txBody>
          <a:bodyPr/>
          <a:lstStyle/>
          <a:p>
            <a:fld id="{7E38CFF5-C5CE-48B3-B40D-6C66C1CC6368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4474DB-FD35-4937-0024-1F6311BC8B2F}"/>
              </a:ext>
            </a:extLst>
          </p:cNvPr>
          <p:cNvSpPr/>
          <p:nvPr userDrawn="1"/>
        </p:nvSpPr>
        <p:spPr>
          <a:xfrm>
            <a:off x="4915879" y="351065"/>
            <a:ext cx="6938663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424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708" y="826408"/>
            <a:ext cx="60225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834" y="2243328"/>
            <a:ext cx="6022524" cy="38055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3B8FE68-7B6E-3218-44A6-F1880E54EE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01964" y="361186"/>
            <a:ext cx="4434840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9D2FFC-2E73-8E67-42FD-E85E9D7166B6}"/>
              </a:ext>
            </a:extLst>
          </p:cNvPr>
          <p:cNvSpPr/>
          <p:nvPr userDrawn="1"/>
        </p:nvSpPr>
        <p:spPr>
          <a:xfrm>
            <a:off x="337457" y="351065"/>
            <a:ext cx="6939845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2A7E0D9-1BA5-C290-01C0-9412D854A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DF8ECF4-AE04-DF19-C3BC-F2F3CC72B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00847C9-B5C0-A857-1CCE-2B6CEFDC6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0B6AB1-45E0-8ED2-07D0-7F09A97072E8}"/>
              </a:ext>
            </a:extLst>
          </p:cNvPr>
          <p:cNvSpPr/>
          <p:nvPr userDrawn="1"/>
        </p:nvSpPr>
        <p:spPr>
          <a:xfrm>
            <a:off x="7392820" y="351063"/>
            <a:ext cx="4453128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100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350" y="819005"/>
            <a:ext cx="6777828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5C69378E-FD50-D0FE-49E9-FE6939F87E0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7366" y="361188"/>
            <a:ext cx="3657600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13350" y="2032216"/>
            <a:ext cx="6777828" cy="4034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928F2E-550C-7EE7-5A6C-C30C820D21DB}"/>
              </a:ext>
            </a:extLst>
          </p:cNvPr>
          <p:cNvSpPr/>
          <p:nvPr userDrawn="1"/>
        </p:nvSpPr>
        <p:spPr>
          <a:xfrm>
            <a:off x="4155746" y="351065"/>
            <a:ext cx="7693502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D0A219B-0B2E-ED64-E28B-7BC3826FD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DFE40E1-5539-7791-9EC1-C0DD9509E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9B369AB-498B-00E7-8CC6-A9C08DBC7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B15E2-0F9C-EDBB-3379-237D2F02B133}"/>
              </a:ext>
            </a:extLst>
          </p:cNvPr>
          <p:cNvSpPr/>
          <p:nvPr userDrawn="1"/>
        </p:nvSpPr>
        <p:spPr>
          <a:xfrm>
            <a:off x="348222" y="351064"/>
            <a:ext cx="3675888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94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7" y="829475"/>
            <a:ext cx="6714892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27" y="2047532"/>
            <a:ext cx="6714892" cy="40013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4216C9-E47F-BA93-3528-3DC28359BBA5}"/>
              </a:ext>
            </a:extLst>
          </p:cNvPr>
          <p:cNvSpPr/>
          <p:nvPr userDrawn="1"/>
        </p:nvSpPr>
        <p:spPr>
          <a:xfrm>
            <a:off x="337457" y="351065"/>
            <a:ext cx="7631033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22729334-E74F-1D47-30E9-2040D0CCDE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94185" y="356616"/>
            <a:ext cx="3739896" cy="6144768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2EB550AF-60BA-6735-2DDA-FFBD5FF18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FBA6FCB-6EC8-5D26-12DE-87BB09604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D9D4586-9305-AF52-E112-43FE5D94C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05E7D9-8EB1-CCEE-CB59-564CC173739B}"/>
              </a:ext>
            </a:extLst>
          </p:cNvPr>
          <p:cNvSpPr/>
          <p:nvPr userDrawn="1"/>
        </p:nvSpPr>
        <p:spPr>
          <a:xfrm>
            <a:off x="8085041" y="351064"/>
            <a:ext cx="3758184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782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06" y="817137"/>
            <a:ext cx="4192166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42F0537-AA35-B27C-CAD5-3F9A4EAC92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9839" y="361188"/>
            <a:ext cx="6272784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79C53C-82C0-3F48-BA66-E452F8835C0C}"/>
              </a:ext>
            </a:extLst>
          </p:cNvPr>
          <p:cNvSpPr/>
          <p:nvPr userDrawn="1"/>
        </p:nvSpPr>
        <p:spPr>
          <a:xfrm>
            <a:off x="337458" y="351064"/>
            <a:ext cx="6297546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04234" y="2637763"/>
            <a:ext cx="4192899" cy="3411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29C0DC-4CF1-BF5F-9799-7F5EFFD594AE}"/>
              </a:ext>
            </a:extLst>
          </p:cNvPr>
          <p:cNvSpPr/>
          <p:nvPr userDrawn="1"/>
        </p:nvSpPr>
        <p:spPr>
          <a:xfrm>
            <a:off x="6751530" y="351065"/>
            <a:ext cx="5097718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A90B4F9-3A1A-CDB5-1CB2-BED385A96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8891662-9D2F-4EC4-AE03-566C9F394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2B7063A-A36F-DA54-7077-3632E0BF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D9A0B94D-2DD1-875D-B541-D604110F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72" y="817137"/>
            <a:ext cx="4337407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D88E16-573F-A597-7EE7-887CF9D8D3F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9301" y="2637763"/>
            <a:ext cx="4338165" cy="3411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A972FDA-9B64-2E1F-84D9-B8941D9AC8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52063" y="361188"/>
            <a:ext cx="6089904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B7641C-0FEE-FC12-84B6-FDB399A2110B}"/>
              </a:ext>
            </a:extLst>
          </p:cNvPr>
          <p:cNvSpPr/>
          <p:nvPr userDrawn="1"/>
        </p:nvSpPr>
        <p:spPr>
          <a:xfrm>
            <a:off x="337457" y="351065"/>
            <a:ext cx="5282687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AEF8BA8-2E40-E714-955D-062E0BBCB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A8E821C-4EC8-D755-0604-1CF0267FE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EE747D8-BFE4-9495-99CA-CDD56CDDA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2A368-511B-76F6-C241-598461CF9E5C}"/>
              </a:ext>
            </a:extLst>
          </p:cNvPr>
          <p:cNvSpPr/>
          <p:nvPr userDrawn="1"/>
        </p:nvSpPr>
        <p:spPr>
          <a:xfrm>
            <a:off x="5744782" y="351064"/>
            <a:ext cx="6104466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61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7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826408"/>
            <a:ext cx="4301413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A91B26-FF37-7619-CA98-3BF61F56874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7038" y="361188"/>
            <a:ext cx="6135624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9" y="2074889"/>
            <a:ext cx="4291584" cy="3973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55BAA1-304B-22B8-AFFB-450B8B12DD5E}"/>
              </a:ext>
            </a:extLst>
          </p:cNvPr>
          <p:cNvSpPr/>
          <p:nvPr userDrawn="1"/>
        </p:nvSpPr>
        <p:spPr>
          <a:xfrm>
            <a:off x="6615483" y="351065"/>
            <a:ext cx="5233765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0539A80-30AC-952B-3E78-12CE8F100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9B1685D-0E18-DE3D-4A15-F8A9204F6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927B2EF-831F-E054-7EDC-63858146B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3E9085-3DE0-967D-6FEC-87A68F2E38F7}"/>
              </a:ext>
            </a:extLst>
          </p:cNvPr>
          <p:cNvSpPr/>
          <p:nvPr userDrawn="1"/>
        </p:nvSpPr>
        <p:spPr>
          <a:xfrm>
            <a:off x="337458" y="351064"/>
            <a:ext cx="6154784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467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5792E787-2C43-9150-BA2C-843318A1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7" y="826408"/>
            <a:ext cx="4518609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D289B8E-2849-E156-7279-DA72F5F75F0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111" y="2074889"/>
            <a:ext cx="4508284" cy="3973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8568F57-C775-4169-382D-FE2FEBDBAC6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28508" y="366631"/>
            <a:ext cx="5907024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CDBE87-6A57-2D73-C222-305AF961B664}"/>
              </a:ext>
            </a:extLst>
          </p:cNvPr>
          <p:cNvSpPr/>
          <p:nvPr userDrawn="1"/>
        </p:nvSpPr>
        <p:spPr>
          <a:xfrm>
            <a:off x="337457" y="351065"/>
            <a:ext cx="5456769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288E7B0-81D9-CCF8-EB05-EA8342A4B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D314F02-5973-4022-032A-218872D27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8E7BB9A-D434-3FEA-E3B3-0A99879BF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7F243C-548D-9C48-60F5-BC8D58A018DE}"/>
              </a:ext>
            </a:extLst>
          </p:cNvPr>
          <p:cNvSpPr/>
          <p:nvPr userDrawn="1"/>
        </p:nvSpPr>
        <p:spPr>
          <a:xfrm>
            <a:off x="5914792" y="351065"/>
            <a:ext cx="593445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30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9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158" y="839871"/>
            <a:ext cx="3227469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012F0A78-49FB-BB3A-242F-2924FAF4081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601" y="361188"/>
            <a:ext cx="7232904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2158" y="2665215"/>
            <a:ext cx="3227469" cy="3377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387906-ECDF-E20B-CA46-CDAD7F1BB419}"/>
              </a:ext>
            </a:extLst>
          </p:cNvPr>
          <p:cNvSpPr/>
          <p:nvPr userDrawn="1"/>
        </p:nvSpPr>
        <p:spPr>
          <a:xfrm>
            <a:off x="7707386" y="351065"/>
            <a:ext cx="4141862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2227C39-491D-6560-D78F-CB7524A63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76C4DED5-FE13-1083-CC2D-42185971E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FDBA055-F524-DC9E-E4E1-4529BA173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2198D5-C9C0-500B-4DBC-656F475E493C}"/>
              </a:ext>
            </a:extLst>
          </p:cNvPr>
          <p:cNvSpPr/>
          <p:nvPr userDrawn="1"/>
        </p:nvSpPr>
        <p:spPr>
          <a:xfrm>
            <a:off x="337457" y="351064"/>
            <a:ext cx="7251192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13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0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DE08559-D5C4-B55F-FEE7-A549DCB41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7" y="839871"/>
            <a:ext cx="3374317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B5FEEF-AA1C-DF09-81DC-C263DDF653CF}"/>
              </a:ext>
            </a:extLst>
          </p:cNvPr>
          <p:cNvSpPr/>
          <p:nvPr userDrawn="1"/>
        </p:nvSpPr>
        <p:spPr>
          <a:xfrm>
            <a:off x="337457" y="351065"/>
            <a:ext cx="4300827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5C596C1-39CE-99AF-B795-8ADB489A7D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27" y="2665215"/>
            <a:ext cx="3374317" cy="3377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5CC9C07-AB41-F534-28F4-4DB7C7C6A8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77943" y="366631"/>
            <a:ext cx="7059168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71282706-6A90-AC69-EED3-14EF89571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FBB56311-28CF-D46F-611E-BE7FC528C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62018A6C-F090-A3A6-828C-3B4C1F611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239BDE-DD79-5CB8-2F90-0AED70B4C2F7}"/>
              </a:ext>
            </a:extLst>
          </p:cNvPr>
          <p:cNvSpPr/>
          <p:nvPr userDrawn="1"/>
        </p:nvSpPr>
        <p:spPr>
          <a:xfrm>
            <a:off x="4765806" y="351065"/>
            <a:ext cx="7083442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42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4234" y="829577"/>
            <a:ext cx="4192166" cy="3775213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4233" y="4731335"/>
            <a:ext cx="4192166" cy="131228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791DC7E0-CBE1-A440-0537-4B3B946352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9375" y="361188"/>
            <a:ext cx="6281928" cy="6135624"/>
          </a:xfr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CD339-777A-9749-4666-3527C14B9743}"/>
              </a:ext>
            </a:extLst>
          </p:cNvPr>
          <p:cNvSpPr/>
          <p:nvPr userDrawn="1"/>
        </p:nvSpPr>
        <p:spPr>
          <a:xfrm>
            <a:off x="6751530" y="351065"/>
            <a:ext cx="5097718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E67F68C-4D7B-717C-D360-0C7B177E7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62027BE-9356-D4CB-179D-26A5D76B3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D4DA43-0E0A-52D7-598D-E21C37400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6EF7C5-69F2-91FF-0C1E-398B01AB0F98}"/>
              </a:ext>
            </a:extLst>
          </p:cNvPr>
          <p:cNvSpPr/>
          <p:nvPr userDrawn="1"/>
        </p:nvSpPr>
        <p:spPr>
          <a:xfrm>
            <a:off x="334788" y="353022"/>
            <a:ext cx="6300216" cy="61539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77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DFB1570C-2A53-2BD0-0955-F14E33A43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9712" y="839871"/>
            <a:ext cx="3065002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EDFF69E-D657-B8DE-43CD-6A0AA98FBA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440" y="361188"/>
            <a:ext cx="7424928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78FDB-57BB-4A24-EB2F-31B3DCA2ED9F}"/>
              </a:ext>
            </a:extLst>
          </p:cNvPr>
          <p:cNvSpPr/>
          <p:nvPr userDrawn="1"/>
        </p:nvSpPr>
        <p:spPr>
          <a:xfrm>
            <a:off x="7904606" y="351065"/>
            <a:ext cx="3944642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B52381D3-CD5D-B295-5DE8-247DE26D24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9712" y="2665215"/>
            <a:ext cx="3065002" cy="3377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090962EE-6183-2741-3A94-C8479C8F3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4C9BBAD-E4A0-3317-216F-5858C92CB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2195FBA7-A575-4D7C-73E3-07F6E976C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A87F64-B10E-D3EC-86DC-A74D615B4819}"/>
              </a:ext>
            </a:extLst>
          </p:cNvPr>
          <p:cNvSpPr/>
          <p:nvPr userDrawn="1"/>
        </p:nvSpPr>
        <p:spPr>
          <a:xfrm>
            <a:off x="337456" y="351064"/>
            <a:ext cx="7442897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48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7" y="5024647"/>
            <a:ext cx="3739896" cy="1207851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590F4507-3E12-8BCC-96C4-5E91E00DE05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8996" y="357974"/>
            <a:ext cx="11494008" cy="4270248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24647"/>
            <a:ext cx="6041938" cy="1207851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36FE-15B3-4F20-9261-F868C8825F0F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72880B-AEAD-196C-0715-91B527BD2668}"/>
              </a:ext>
            </a:extLst>
          </p:cNvPr>
          <p:cNvSpPr/>
          <p:nvPr userDrawn="1"/>
        </p:nvSpPr>
        <p:spPr>
          <a:xfrm>
            <a:off x="321733" y="4758374"/>
            <a:ext cx="11527515" cy="17485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CA5AC-C8BF-B7FA-04BB-F8A5A14F6F64}"/>
              </a:ext>
            </a:extLst>
          </p:cNvPr>
          <p:cNvSpPr/>
          <p:nvPr userDrawn="1"/>
        </p:nvSpPr>
        <p:spPr>
          <a:xfrm>
            <a:off x="337456" y="351064"/>
            <a:ext cx="11511792" cy="428406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76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7" y="4336837"/>
            <a:ext cx="3739896" cy="1863698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590F4507-3E12-8BCC-96C4-5E91E00DE05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8996" y="358671"/>
            <a:ext cx="11494008" cy="3547872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4336837"/>
            <a:ext cx="6041938" cy="1863698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36FE-15B3-4F20-9261-F868C8825F0F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72880B-AEAD-196C-0715-91B527BD2668}"/>
              </a:ext>
            </a:extLst>
          </p:cNvPr>
          <p:cNvSpPr/>
          <p:nvPr userDrawn="1"/>
        </p:nvSpPr>
        <p:spPr>
          <a:xfrm>
            <a:off x="337456" y="4038600"/>
            <a:ext cx="11527515" cy="24683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41655-3554-4192-AE10-BB95B2B3FCA7}"/>
              </a:ext>
            </a:extLst>
          </p:cNvPr>
          <p:cNvSpPr/>
          <p:nvPr userDrawn="1"/>
        </p:nvSpPr>
        <p:spPr>
          <a:xfrm>
            <a:off x="339852" y="351064"/>
            <a:ext cx="11512296" cy="35630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443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077" y="1240971"/>
            <a:ext cx="3277536" cy="963033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00662" y="1240971"/>
            <a:ext cx="5614213" cy="96303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4618C02D-A34B-FCF5-74D5-2AC6F33031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6236" y="2719146"/>
            <a:ext cx="9921240" cy="3255264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92CFC36-C3EC-5779-AB81-CC4B05A4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498770"/>
            <a:ext cx="3494314" cy="359229"/>
          </a:xfrm>
        </p:spPr>
        <p:txBody>
          <a:bodyPr/>
          <a:lstStyle/>
          <a:p>
            <a:fld id="{838E7C52-89A1-4FAF-9408-82A97F69BEE9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B647595-A471-5DA6-9074-5DACBEE5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5041" y="6498770"/>
            <a:ext cx="2805405" cy="35922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8F12117-D5D7-397C-88DD-6C7EC5A4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0682" y="6498770"/>
            <a:ext cx="429207" cy="359229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FFC3B9-6393-BD5E-CBA3-4236EA91FEE4}"/>
              </a:ext>
            </a:extLst>
          </p:cNvPr>
          <p:cNvSpPr/>
          <p:nvPr userDrawn="1"/>
        </p:nvSpPr>
        <p:spPr>
          <a:xfrm>
            <a:off x="1121981" y="874987"/>
            <a:ext cx="9941944" cy="16777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761AA9-46EF-A61A-5772-FE92633CC2A2}"/>
              </a:ext>
            </a:extLst>
          </p:cNvPr>
          <p:cNvSpPr/>
          <p:nvPr userDrawn="1"/>
        </p:nvSpPr>
        <p:spPr>
          <a:xfrm>
            <a:off x="1126236" y="2710002"/>
            <a:ext cx="9939528" cy="32735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225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89C2E73-8CB7-AB0A-D373-D9BCBE160A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4740" y="1944079"/>
            <a:ext cx="6391656" cy="4553712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58567" y="2235200"/>
            <a:ext cx="4420788" cy="3958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1391-F4B8-4A23-8935-365F41031646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30DF84-4A5D-63C5-1700-34F6AA007632}"/>
              </a:ext>
            </a:extLst>
          </p:cNvPr>
          <p:cNvSpPr/>
          <p:nvPr userDrawn="1"/>
        </p:nvSpPr>
        <p:spPr>
          <a:xfrm flipV="1">
            <a:off x="337457" y="351062"/>
            <a:ext cx="11512296" cy="14650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9E6EAC-5CB1-AF25-6E5B-8E37D120C9B3}"/>
              </a:ext>
            </a:extLst>
          </p:cNvPr>
          <p:cNvSpPr/>
          <p:nvPr userDrawn="1"/>
        </p:nvSpPr>
        <p:spPr>
          <a:xfrm>
            <a:off x="339852" y="1929406"/>
            <a:ext cx="6421432" cy="45775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53CEAA-92AB-A832-438A-7F6ACCDFE1B4}"/>
              </a:ext>
            </a:extLst>
          </p:cNvPr>
          <p:cNvSpPr/>
          <p:nvPr userDrawn="1"/>
        </p:nvSpPr>
        <p:spPr>
          <a:xfrm>
            <a:off x="6874592" y="1929406"/>
            <a:ext cx="4975161" cy="45775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16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9959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FE3DA23-DE55-6AE0-AF3B-E9803246C7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9324" y="2423719"/>
            <a:ext cx="5175504" cy="4069080"/>
          </a:xfr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37402" y="599600"/>
            <a:ext cx="5633165" cy="56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507B-3789-49BC-A5B5-D3B2B10E5F24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25B15E-907B-22E5-9483-591409F1460D}"/>
              </a:ext>
            </a:extLst>
          </p:cNvPr>
          <p:cNvSpPr/>
          <p:nvPr userDrawn="1"/>
        </p:nvSpPr>
        <p:spPr>
          <a:xfrm flipV="1">
            <a:off x="337457" y="351059"/>
            <a:ext cx="5199238" cy="19398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4643D3-05AA-D000-6F70-B39D3E837EF5}"/>
              </a:ext>
            </a:extLst>
          </p:cNvPr>
          <p:cNvSpPr/>
          <p:nvPr userDrawn="1"/>
        </p:nvSpPr>
        <p:spPr>
          <a:xfrm>
            <a:off x="5665293" y="351065"/>
            <a:ext cx="6189249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7DB142-72B7-699F-6F87-2EFB2EBF3B22}"/>
              </a:ext>
            </a:extLst>
          </p:cNvPr>
          <p:cNvSpPr/>
          <p:nvPr userDrawn="1"/>
        </p:nvSpPr>
        <p:spPr>
          <a:xfrm flipV="1">
            <a:off x="337457" y="2409583"/>
            <a:ext cx="5199238" cy="40973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20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99599"/>
            <a:ext cx="3946824" cy="14538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FE3DA23-DE55-6AE0-AF3B-E9803246C7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9324" y="2423719"/>
            <a:ext cx="4476676" cy="4069080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20382" y="599600"/>
            <a:ext cx="6350185" cy="56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507B-3789-49BC-A5B5-D3B2B10E5F24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25B15E-907B-22E5-9483-591409F1460D}"/>
              </a:ext>
            </a:extLst>
          </p:cNvPr>
          <p:cNvSpPr/>
          <p:nvPr userDrawn="1"/>
        </p:nvSpPr>
        <p:spPr>
          <a:xfrm flipV="1">
            <a:off x="337457" y="351058"/>
            <a:ext cx="4488543" cy="19398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4643D3-05AA-D000-6F70-B39D3E837EF5}"/>
              </a:ext>
            </a:extLst>
          </p:cNvPr>
          <p:cNvSpPr/>
          <p:nvPr userDrawn="1"/>
        </p:nvSpPr>
        <p:spPr>
          <a:xfrm>
            <a:off x="4939611" y="351065"/>
            <a:ext cx="6914932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7DB142-72B7-699F-6F87-2EFB2EBF3B22}"/>
              </a:ext>
            </a:extLst>
          </p:cNvPr>
          <p:cNvSpPr/>
          <p:nvPr userDrawn="1"/>
        </p:nvSpPr>
        <p:spPr>
          <a:xfrm flipV="1">
            <a:off x="337457" y="2409583"/>
            <a:ext cx="4497205" cy="40973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1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7441" y="1359777"/>
            <a:ext cx="5880761" cy="1107198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6C1007D4-EB2E-ECF2-5254-C510166F0A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2328" y="886968"/>
            <a:ext cx="3197543" cy="5084064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6F7D1A1-060A-C0EF-7365-61C0D96F44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17441" y="2631072"/>
            <a:ext cx="5880761" cy="3060281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1944F5-72DB-5388-391B-5DC34BAD29A9}"/>
              </a:ext>
            </a:extLst>
          </p:cNvPr>
          <p:cNvSpPr/>
          <p:nvPr/>
        </p:nvSpPr>
        <p:spPr>
          <a:xfrm>
            <a:off x="4465346" y="874986"/>
            <a:ext cx="6584950" cy="511149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322761-AD97-5EDC-DC4F-22AC765F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498770"/>
            <a:ext cx="3494314" cy="359229"/>
          </a:xfrm>
        </p:spPr>
        <p:txBody>
          <a:bodyPr/>
          <a:lstStyle/>
          <a:p>
            <a:fld id="{080CD416-224D-4632-8302-C1A0B05C0690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B1E02D-FA19-7D3D-06D7-B239D7211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5041" y="6498770"/>
            <a:ext cx="2805405" cy="35922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8603D8-B4FF-4EEF-D7E4-C16EE214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0682" y="6498770"/>
            <a:ext cx="429207" cy="359229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267190-6BE3-1105-A47B-925C2188D8D4}"/>
              </a:ext>
            </a:extLst>
          </p:cNvPr>
          <p:cNvSpPr/>
          <p:nvPr userDrawn="1"/>
        </p:nvSpPr>
        <p:spPr>
          <a:xfrm>
            <a:off x="1141704" y="874986"/>
            <a:ext cx="321879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65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1C9C9AC-231F-A3D9-52AE-E521803C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23" y="4669972"/>
            <a:ext cx="8988551" cy="1088572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55D2680C-5363-8F4B-6FB7-E51E9E05C9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01724" y="1398813"/>
            <a:ext cx="8988552" cy="3145973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9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1461-EBBE-4007-A7FA-8D550B1815C8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DE2B7-EB22-2F5C-EF67-76C44224FDB5}"/>
              </a:ext>
            </a:extLst>
          </p:cNvPr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183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23" y="4669972"/>
            <a:ext cx="8988551" cy="83234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01724" y="1398813"/>
            <a:ext cx="8988552" cy="3145973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19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45D9-E600-48F3-8D60-FBB32619D4B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5D0C1F-1910-D1D3-C257-A50E730FB8BC}"/>
              </a:ext>
            </a:extLst>
          </p:cNvPr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9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43E122-5107-B335-7270-B6C7A8395D86}"/>
              </a:ext>
            </a:extLst>
          </p:cNvPr>
          <p:cNvSpPr/>
          <p:nvPr userDrawn="1"/>
        </p:nvSpPr>
        <p:spPr>
          <a:xfrm>
            <a:off x="5744782" y="351064"/>
            <a:ext cx="6104466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301" y="840278"/>
            <a:ext cx="4337407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300" y="4668118"/>
            <a:ext cx="4337407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710F4B22-F5AC-7D33-7A84-7B2436EFDEF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52063" y="361188"/>
            <a:ext cx="6089904" cy="6135624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7A0B5-D7C9-90BE-F505-E01F4D062E28}"/>
              </a:ext>
            </a:extLst>
          </p:cNvPr>
          <p:cNvSpPr/>
          <p:nvPr userDrawn="1"/>
        </p:nvSpPr>
        <p:spPr>
          <a:xfrm>
            <a:off x="337457" y="351065"/>
            <a:ext cx="5282687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F41629-C05C-09F2-6087-F8836305BC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21E8832-F660-8A12-2B3C-B0368A840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20AF754-B09E-920F-08CC-F9E9A9877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7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9924E45-C895-43A4-5C38-357208F05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213" y="4669972"/>
            <a:ext cx="10069575" cy="1088572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7F1ED0D-FB7E-F1D4-6BB4-DA7FCEA9CD3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61212" y="1398813"/>
            <a:ext cx="10069576" cy="3145973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19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DA9F-3449-4571-B576-325E0AB8D353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106CE9-3864-8C80-F8B7-4C6D0D0E2D97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71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7E2BE3E-32CC-3B2E-7AAB-62D6D812CE2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00188" y="1636205"/>
            <a:ext cx="9191625" cy="3585591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latin typeface="+mj-lt"/>
              </a:defRPr>
            </a:lvl1pPr>
            <a:lvl2pPr marL="228600" indent="0" algn="ctr">
              <a:lnSpc>
                <a:spcPct val="100000"/>
              </a:lnSpc>
              <a:buNone/>
              <a:defRPr sz="4800" b="0">
                <a:latin typeface="+mj-lt"/>
              </a:defRPr>
            </a:lvl2pPr>
            <a:lvl3pPr marL="457200" indent="0" algn="ctr">
              <a:lnSpc>
                <a:spcPct val="100000"/>
              </a:lnSpc>
              <a:buNone/>
              <a:defRPr sz="4800" b="0">
                <a:latin typeface="+mj-lt"/>
              </a:defRPr>
            </a:lvl3pPr>
            <a:lvl4pPr marL="685800" indent="0" algn="ctr">
              <a:lnSpc>
                <a:spcPct val="100000"/>
              </a:lnSpc>
              <a:buNone/>
              <a:defRPr sz="4800" b="0">
                <a:latin typeface="+mj-lt"/>
              </a:defRPr>
            </a:lvl4pPr>
            <a:lvl5pPr marL="914400" indent="0" algn="ctr">
              <a:lnSpc>
                <a:spcPct val="100000"/>
              </a:lnSpc>
              <a:buNone/>
              <a:defRPr sz="4800" b="0">
                <a:latin typeface="+mj-lt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9CA7-4D60-41A4-A4F0-FD6D94D8C852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1D1BF1-778B-0A57-4F7E-BC57330C7085}"/>
              </a:ext>
            </a:extLst>
          </p:cNvPr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5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00188" y="1636205"/>
            <a:ext cx="9191625" cy="3585591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latin typeface="+mj-lt"/>
              </a:defRPr>
            </a:lvl1pPr>
            <a:lvl2pPr marL="228600" indent="0" algn="ctr">
              <a:lnSpc>
                <a:spcPct val="100000"/>
              </a:lnSpc>
              <a:buNone/>
              <a:defRPr sz="4800" b="0">
                <a:latin typeface="+mj-lt"/>
              </a:defRPr>
            </a:lvl2pPr>
            <a:lvl3pPr marL="457200" indent="0" algn="ctr">
              <a:lnSpc>
                <a:spcPct val="100000"/>
              </a:lnSpc>
              <a:buNone/>
              <a:defRPr sz="4800" b="0">
                <a:latin typeface="+mj-lt"/>
              </a:defRPr>
            </a:lvl3pPr>
            <a:lvl4pPr marL="685800" indent="0" algn="ctr">
              <a:lnSpc>
                <a:spcPct val="100000"/>
              </a:lnSpc>
              <a:buNone/>
              <a:defRPr sz="4800" b="0">
                <a:latin typeface="+mj-lt"/>
              </a:defRPr>
            </a:lvl4pPr>
            <a:lvl5pPr marL="914400" indent="0" algn="ctr">
              <a:lnSpc>
                <a:spcPct val="100000"/>
              </a:lnSpc>
              <a:buNone/>
              <a:defRPr sz="4800" b="0">
                <a:latin typeface="+mj-lt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6DBA-5967-4D4F-9608-7CC4DFDA88DC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6E25A4-0CFC-F2A6-5BDE-BEBF00F7CEA8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622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0C99F09-6747-AD83-83AF-D9553E5701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5528" y="1636205"/>
            <a:ext cx="10023579" cy="3585591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800" b="0">
                <a:latin typeface="+mj-lt"/>
              </a:defRPr>
            </a:lvl1pPr>
            <a:lvl2pPr marL="228600" indent="0" algn="l">
              <a:lnSpc>
                <a:spcPct val="100000"/>
              </a:lnSpc>
              <a:buNone/>
              <a:defRPr sz="4800" b="0">
                <a:latin typeface="+mj-lt"/>
              </a:defRPr>
            </a:lvl2pPr>
            <a:lvl3pPr marL="457200" indent="0" algn="l">
              <a:lnSpc>
                <a:spcPct val="100000"/>
              </a:lnSpc>
              <a:buNone/>
              <a:defRPr sz="4800" b="0">
                <a:latin typeface="+mj-lt"/>
              </a:defRPr>
            </a:lvl3pPr>
            <a:lvl4pPr marL="685800" indent="0" algn="l">
              <a:lnSpc>
                <a:spcPct val="100000"/>
              </a:lnSpc>
              <a:buNone/>
              <a:defRPr sz="4800" b="0">
                <a:latin typeface="+mj-lt"/>
              </a:defRPr>
            </a:lvl4pPr>
            <a:lvl5pPr marL="914400" indent="0" algn="l">
              <a:lnSpc>
                <a:spcPct val="100000"/>
              </a:lnSpc>
              <a:buNone/>
              <a:defRPr sz="4800" b="0">
                <a:latin typeface="+mj-lt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4E8A-F766-4B4E-BA35-31ABBD66791B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8DBB70-84D2-1F96-C132-E1127669A16F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>
                <a:alpha val="96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575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1118" y="5097029"/>
            <a:ext cx="9246805" cy="594321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74077" y="1188719"/>
            <a:ext cx="9243846" cy="3148857"/>
          </a:xfrm>
        </p:spPr>
        <p:txBody>
          <a:bodyPr anchor="t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2632-1039-4FCE-A210-396E8C7520B2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DF265-9439-7BBC-B79E-33CC94E2DC55}"/>
              </a:ext>
            </a:extLst>
          </p:cNvPr>
          <p:cNvSpPr/>
          <p:nvPr/>
        </p:nvSpPr>
        <p:spPr>
          <a:xfrm>
            <a:off x="1125028" y="4775289"/>
            <a:ext cx="9941944" cy="12077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F47E6-58A4-FEC6-08F5-85426FD8908C}"/>
              </a:ext>
            </a:extLst>
          </p:cNvPr>
          <p:cNvSpPr/>
          <p:nvPr userDrawn="1"/>
        </p:nvSpPr>
        <p:spPr>
          <a:xfrm>
            <a:off x="1123548" y="869544"/>
            <a:ext cx="9941944" cy="37424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57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407940"/>
            <a:ext cx="10420350" cy="466344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85825" y="841248"/>
            <a:ext cx="10420350" cy="3291840"/>
          </a:xfrm>
        </p:spPr>
        <p:txBody>
          <a:bodyPr anchor="ctr">
            <a:normAutofit/>
          </a:bodyPr>
          <a:lstStyle>
            <a:lvl1pPr marL="164592" indent="-164592" algn="ctr">
              <a:lnSpc>
                <a:spcPct val="10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D844-928B-4334-9530-404CD7C81364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DB8923-0D4C-46A4-1BC9-B4AAB7ABEC11}"/>
              </a:ext>
            </a:extLst>
          </p:cNvPr>
          <p:cNvSpPr/>
          <p:nvPr userDrawn="1"/>
        </p:nvSpPr>
        <p:spPr>
          <a:xfrm>
            <a:off x="337457" y="4775289"/>
            <a:ext cx="11517086" cy="17316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BA5BE4-3999-E20A-4360-E5F71C4A185E}"/>
              </a:ext>
            </a:extLst>
          </p:cNvPr>
          <p:cNvSpPr/>
          <p:nvPr userDrawn="1"/>
        </p:nvSpPr>
        <p:spPr>
          <a:xfrm>
            <a:off x="337457" y="351066"/>
            <a:ext cx="11517086" cy="42567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4454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89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949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703B-AD10-45EB-9C69-399306B4449A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EBA90C-6E3D-2EA7-0292-1F928A070042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D17117-BBA9-4972-76C2-EAFE70BD1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655" y="2217961"/>
            <a:ext cx="4873048" cy="4096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4299" y="2217961"/>
            <a:ext cx="4883928" cy="4096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9F73C-A859-4554-A313-766C75404450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4F54CE-D52E-B9AA-434C-FDF3F79B9698}"/>
              </a:ext>
            </a:extLst>
          </p:cNvPr>
          <p:cNvSpPr/>
          <p:nvPr userDrawn="1"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3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CF980F-8A96-8628-DE09-B13E23F3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4656" y="22064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5040" y="2908301"/>
            <a:ext cx="5183188" cy="3107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656" y="2908301"/>
            <a:ext cx="5157788" cy="3107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5040" y="22064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D68B-28A2-4855-B3C1-2440696AF665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55CCF7-A846-6AC9-BA7F-5289CB5E60BD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602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DF42212-3064-51ED-5F30-52A0C7F6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AC0D-566B-40F6-B3F6-72A0E1EDF8FC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9C737F-7905-466F-C06F-F52007DA2F3F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33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1944F5-72DB-5388-391B-5DC34BAD29A9}"/>
              </a:ext>
            </a:extLst>
          </p:cNvPr>
          <p:cNvSpPr/>
          <p:nvPr/>
        </p:nvSpPr>
        <p:spPr>
          <a:xfrm>
            <a:off x="1121981" y="874987"/>
            <a:ext cx="6584950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6" y="1359777"/>
            <a:ext cx="5880761" cy="3212224"/>
          </a:xfrm>
        </p:spPr>
        <p:txBody>
          <a:bodyPr anchor="t">
            <a:normAutofit/>
          </a:bodyPr>
          <a:lstStyle>
            <a:lvl1pPr algn="l">
              <a:defRPr sz="6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4076" y="4731335"/>
            <a:ext cx="5880761" cy="960017"/>
          </a:xfrm>
        </p:spPr>
        <p:txBody>
          <a:bodyPr anchor="b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55758" y="886968"/>
            <a:ext cx="3197543" cy="508406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986531-74DA-0AB6-CF8A-3F7068E25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8ADF74-5A31-A27F-9559-8871D1067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51A81C-585C-BAAE-4A41-9A65B5606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E6AD98-B65B-93FA-EC0E-E737696918E7}"/>
              </a:ext>
            </a:extLst>
          </p:cNvPr>
          <p:cNvSpPr/>
          <p:nvPr userDrawn="1"/>
        </p:nvSpPr>
        <p:spPr>
          <a:xfrm>
            <a:off x="7845134" y="874986"/>
            <a:ext cx="321879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313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2907-BCBA-412E-9539-603ECFD8F450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0F8C8-2D2A-CF06-5953-711CD27DB9BD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2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7" y="841248"/>
            <a:ext cx="3614111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528" y="2794000"/>
            <a:ext cx="3614112" cy="3237592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736" y="826408"/>
            <a:ext cx="6440258" cy="520518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EE26-0A88-4974-AF99-F8A1B22A826A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AB5266-1EFE-EBA4-DA76-9931733DF23D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877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841248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6059" y="3072019"/>
            <a:ext cx="3585586" cy="2951084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5E786F4-7682-486A-34C1-04BEC2E2FC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27693" y="351064"/>
            <a:ext cx="6826850" cy="6155870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A849-C5D8-4949-916D-70A31634CC93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15393-78B7-1299-9758-CF580DF4FE4C}"/>
              </a:ext>
            </a:extLst>
          </p:cNvPr>
          <p:cNvSpPr/>
          <p:nvPr/>
        </p:nvSpPr>
        <p:spPr>
          <a:xfrm>
            <a:off x="337457" y="351065"/>
            <a:ext cx="4539531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90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8" y="734785"/>
            <a:ext cx="10860767" cy="1899558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6445" y="3461659"/>
            <a:ext cx="10862663" cy="274320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 marL="228600" indent="0">
              <a:buNone/>
              <a:defRPr>
                <a:latin typeface="+mn-lt"/>
              </a:defRPr>
            </a:lvl2pPr>
            <a:lvl3pPr marL="457200" indent="0">
              <a:buNone/>
              <a:defRPr>
                <a:latin typeface="+mn-lt"/>
              </a:defRPr>
            </a:lvl3pPr>
            <a:lvl4pPr marL="685800" indent="0">
              <a:buNone/>
              <a:defRPr>
                <a:latin typeface="+mn-lt"/>
              </a:defRPr>
            </a:lvl4pPr>
            <a:lvl5pPr marL="9144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0EB-E3CD-4DFD-ADFD-CB1276891D7A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73EF4-B3A4-C91B-C926-DFEBF369D4CD}"/>
              </a:ext>
            </a:extLst>
          </p:cNvPr>
          <p:cNvSpPr/>
          <p:nvPr/>
        </p:nvSpPr>
        <p:spPr>
          <a:xfrm>
            <a:off x="337457" y="3159582"/>
            <a:ext cx="11517086" cy="33473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76A88-3D90-1E33-A9D8-DAACF1FA80C1}"/>
              </a:ext>
            </a:extLst>
          </p:cNvPr>
          <p:cNvSpPr/>
          <p:nvPr userDrawn="1"/>
        </p:nvSpPr>
        <p:spPr>
          <a:xfrm>
            <a:off x="337457" y="351065"/>
            <a:ext cx="11517086" cy="26452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65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34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8362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D416-224D-4632-8302-C1A0B05C0690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7FA380-B447-5FA8-345F-B2F822AE0F94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2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ED31C6D-C872-21AF-E894-7909C9E9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842464"/>
            <a:ext cx="7204455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5528" y="2034949"/>
            <a:ext cx="7204455" cy="416991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BD70567-A2BD-F33E-3F80-9A1889D51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16581" y="361188"/>
            <a:ext cx="3227832" cy="6135624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0EB-E3CD-4DFD-ADFD-CB1276891D7A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4B8A01-CD47-ECD4-67B2-C013AFFE6B8B}"/>
              </a:ext>
            </a:extLst>
          </p:cNvPr>
          <p:cNvSpPr/>
          <p:nvPr userDrawn="1"/>
        </p:nvSpPr>
        <p:spPr>
          <a:xfrm>
            <a:off x="337456" y="351065"/>
            <a:ext cx="8126031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C5E1A5-04A2-D0FF-CA5F-0F7CB3B65A78}"/>
              </a:ext>
            </a:extLst>
          </p:cNvPr>
          <p:cNvSpPr/>
          <p:nvPr userDrawn="1"/>
        </p:nvSpPr>
        <p:spPr>
          <a:xfrm>
            <a:off x="8606452" y="351065"/>
            <a:ext cx="3248090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31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528" y="839111"/>
            <a:ext cx="8001000" cy="3345328"/>
          </a:xfrm>
        </p:spPr>
        <p:txBody>
          <a:bodyPr anchor="t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528" y="4473553"/>
            <a:ext cx="6381202" cy="154533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D9461-0F61-4002-8F2D-B7697A0E13FF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6B6C7B-69BC-0D3D-1E9A-DD81FCE5A234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03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528" y="841248"/>
            <a:ext cx="7681495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528" y="4617138"/>
            <a:ext cx="723830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53FF-A9D2-44F7-87E7-301150AC66D6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6D5D4-CEEE-3117-A84B-7DE80FC18AFC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73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173C-F4FB-4840-9C6C-8C62F68E21A9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E0B21-7B6E-C2E6-781E-44A2E68E10E4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22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997385-2640-2459-FCDF-0C9E6AB66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6" y="1359776"/>
            <a:ext cx="7354238" cy="4331575"/>
          </a:xfrm>
        </p:spPr>
        <p:txBody>
          <a:bodyPr anchor="b">
            <a:normAutofit/>
          </a:bodyPr>
          <a:lstStyle>
            <a:lvl1pPr algn="l">
              <a:defRPr sz="6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58B209-D8FD-6B51-310A-96AE33AC1B63}"/>
              </a:ext>
            </a:extLst>
          </p:cNvPr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1BBC1-8687-45A9-B22B-F61D547A780C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26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547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83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78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80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49" r:id="rId27"/>
    <p:sldLayoutId id="2147483850" r:id="rId28"/>
    <p:sldLayoutId id="2147483851" r:id="rId29"/>
    <p:sldLayoutId id="2147483852" r:id="rId30"/>
    <p:sldLayoutId id="2147483881" r:id="rId31"/>
    <p:sldLayoutId id="2147483882" r:id="rId32"/>
    <p:sldLayoutId id="2147483855" r:id="rId33"/>
    <p:sldLayoutId id="2147483856" r:id="rId34"/>
    <p:sldLayoutId id="2147483857" r:id="rId35"/>
    <p:sldLayoutId id="2147483884" r:id="rId36"/>
    <p:sldLayoutId id="2147483879" r:id="rId37"/>
    <p:sldLayoutId id="2147483859" r:id="rId38"/>
    <p:sldLayoutId id="2147483860" r:id="rId39"/>
    <p:sldLayoutId id="2147483861" r:id="rId40"/>
    <p:sldLayoutId id="2147483862" r:id="rId41"/>
    <p:sldLayoutId id="2147483863" r:id="rId42"/>
    <p:sldLayoutId id="2147483864" r:id="rId43"/>
    <p:sldLayoutId id="2147483865" r:id="rId44"/>
    <p:sldLayoutId id="2147483866" r:id="rId45"/>
    <p:sldLayoutId id="2147483867" r:id="rId46"/>
    <p:sldLayoutId id="2147483868" r:id="rId47"/>
    <p:sldLayoutId id="2147483869" r:id="rId48"/>
    <p:sldLayoutId id="2147483870" r:id="rId49"/>
    <p:sldLayoutId id="2147483871" r:id="rId50"/>
    <p:sldLayoutId id="2147483872" r:id="rId51"/>
    <p:sldLayoutId id="2147483873" r:id="rId52"/>
    <p:sldLayoutId id="2147483874" r:id="rId53"/>
    <p:sldLayoutId id="2147483876" r:id="rId54"/>
    <p:sldLayoutId id="2147483875" r:id="rId55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7989-07E4-B482-9F2A-EBF670F7F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6" y="1359777"/>
            <a:ext cx="5880761" cy="3212224"/>
          </a:xfrm>
        </p:spPr>
        <p:txBody>
          <a:bodyPr/>
          <a:lstStyle/>
          <a:p>
            <a:r>
              <a:rPr lang="en-US" dirty="0"/>
              <a:t>The role of media in the wine industry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CF5F8-0028-8636-5006-5D5C52B32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4076" y="4731335"/>
            <a:ext cx="5880761" cy="960017"/>
          </a:xfrm>
        </p:spPr>
        <p:txBody>
          <a:bodyPr/>
          <a:lstStyle/>
          <a:p>
            <a:r>
              <a:rPr lang="en-US" dirty="0"/>
              <a:t>Suzaan Potgieter</a:t>
            </a:r>
          </a:p>
          <a:p>
            <a:r>
              <a:rPr lang="en-US" dirty="0"/>
              <a:t>Die Burger Versnit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50D119B-2E77-6B26-A94A-46AB2E9393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r="18551"/>
          <a:stretch>
            <a:fillRect/>
          </a:stretch>
        </p:blipFill>
        <p:spPr>
          <a:prstGeom prst="rect">
            <a:avLst/>
          </a:prstGeom>
          <a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77383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B5BA6B-3632-F0B5-22A5-D0FF4BFD3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4" y="155647"/>
            <a:ext cx="8528957" cy="23250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BA18FE-BCFA-66C2-4DE0-3302157AB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77" y="2480724"/>
            <a:ext cx="4654550" cy="4152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4B4D1C-0664-AE2E-6D0B-770042E78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55" y="1143802"/>
            <a:ext cx="41211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82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72092-1D93-1C42-71C9-4C3CD1035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214" y="2879271"/>
            <a:ext cx="10613572" cy="1099457"/>
          </a:xfrm>
        </p:spPr>
        <p:txBody>
          <a:bodyPr/>
          <a:lstStyle/>
          <a:p>
            <a:pPr algn="ctr"/>
            <a:r>
              <a:rPr lang="en-US" dirty="0"/>
              <a:t>Print is not dead. W</a:t>
            </a:r>
            <a:r>
              <a:rPr lang="en-ZA" dirty="0"/>
              <a:t>e have, however, </a:t>
            </a:r>
            <a:br>
              <a:rPr lang="en-ZA" dirty="0"/>
            </a:br>
            <a:r>
              <a:rPr lang="en-ZA" dirty="0"/>
              <a:t>evolved into something 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43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47223-A893-96A6-F0E7-83F317B9B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476" y="1023257"/>
            <a:ext cx="7354238" cy="1696294"/>
          </a:xfrm>
        </p:spPr>
        <p:txBody>
          <a:bodyPr/>
          <a:lstStyle/>
          <a:p>
            <a:r>
              <a:rPr lang="en-ZA" dirty="0"/>
              <a:t>No time to read? Then listen!</a:t>
            </a:r>
          </a:p>
        </p:txBody>
      </p:sp>
      <p:pic>
        <p:nvPicPr>
          <p:cNvPr id="3" name="ScreenRecording_06-19-2026 16-13-26_1">
            <a:hlinkClick r:id="" action="ppaction://media"/>
            <a:extLst>
              <a:ext uri="{FF2B5EF4-FFF2-40B4-BE49-F238E27FC236}">
                <a16:creationId xmlns:a16="http://schemas.microsoft.com/office/drawing/2014/main" id="{B736777B-3AA5-63BA-65B9-644E47A656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4284" y="190500"/>
            <a:ext cx="298961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7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887DED8-6AE1-68B6-2A8B-7B962CA7F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842464"/>
            <a:ext cx="7204455" cy="1099457"/>
          </a:xfrm>
        </p:spPr>
        <p:txBody>
          <a:bodyPr/>
          <a:lstStyle/>
          <a:p>
            <a:r>
              <a:rPr lang="en-US" dirty="0"/>
              <a:t>How print has changed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5AE507D-4CB8-AC6C-888A-88AAAAA0BC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5528" y="1784578"/>
            <a:ext cx="7204455" cy="416991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 dirty="0"/>
          </a:p>
          <a:p>
            <a:r>
              <a:rPr lang="en-US" b="1" dirty="0"/>
              <a:t>Everything is also available online</a:t>
            </a:r>
            <a:br>
              <a:rPr lang="en-US" dirty="0"/>
            </a:br>
            <a:r>
              <a:rPr lang="en-US" dirty="0"/>
              <a:t>Articles in print appear online and are available to a much bigger audience, including people from other provinces and countries.</a:t>
            </a:r>
          </a:p>
          <a:p>
            <a:r>
              <a:rPr lang="en-US" b="1" dirty="0"/>
              <a:t>Different formats</a:t>
            </a:r>
            <a:br>
              <a:rPr lang="en-US" dirty="0"/>
            </a:br>
            <a:r>
              <a:rPr lang="en-US" dirty="0"/>
              <a:t>Articles are no longer the only form of journalism. There are podcasts, videos, you can listen to articles, and we package information into infographics.</a:t>
            </a:r>
          </a:p>
          <a:p>
            <a:r>
              <a:rPr lang="en-US" b="1" dirty="0"/>
              <a:t>Special projects</a:t>
            </a:r>
            <a:br>
              <a:rPr lang="en-US" dirty="0"/>
            </a:br>
            <a:r>
              <a:rPr lang="en-US" dirty="0"/>
              <a:t>We have a yearly wine route magazine and special projects. If you can imagine it, we can create it!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241A552-BFFC-6020-5865-3981028D484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r="35198"/>
          <a:stretch>
            <a:fillRect/>
          </a:stretch>
        </p:blipFill>
        <p:spPr>
          <a:prstGeom prst="rect">
            <a:avLst/>
          </a:prstGeom>
          <a:blipFill dpi="0" rotWithShape="1">
            <a:blip r:embed="rId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989932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A71F2D-C384-C6D8-425B-04EB07904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5500" dirty="0"/>
              <a:t>Projects: Pinotage 100</a:t>
            </a:r>
            <a:endParaRPr lang="en-ZA" sz="55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2FDF9D-1386-DC15-6ECC-4A2517D23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9" y="3860671"/>
            <a:ext cx="1235855" cy="1589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A7FD92-D391-97B1-E422-A0249A4F7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447" y="3882228"/>
            <a:ext cx="1256336" cy="15677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ED9F3C-87A4-052C-BBA4-082C0D149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744" y="3876140"/>
            <a:ext cx="1256336" cy="15690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F42813-5B28-0EE0-F727-09653C687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280" y="3848049"/>
            <a:ext cx="1235855" cy="15971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7F829C-D36A-CB12-71F2-EEE5395AA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660" y="3848049"/>
            <a:ext cx="1225626" cy="1597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3CDBD6-24DF-DED1-1087-1FAD1B593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9095" y="3854941"/>
            <a:ext cx="1235856" cy="1612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23E56C-E4D0-6BAD-1685-25558C8EC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901" y="3854940"/>
            <a:ext cx="1257691" cy="16128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36CE68-B20F-C630-8B61-71BB71159C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5062" y="3862342"/>
            <a:ext cx="1235854" cy="158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45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87EA-8BB3-79C6-656A-1A8ABD658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601" y="5192086"/>
            <a:ext cx="10830797" cy="786384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34FF1DA-7E63-905B-D675-2EF7BE5E098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1" b="22561"/>
          <a:stretch/>
        </p:blipFill>
        <p:spPr>
          <a:prstGeom prst="rect">
            <a:avLst/>
          </a:prstGeom>
          <a:blipFill dpi="0" rotWithShape="1">
            <a:blip r:embed="rId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272732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0D9FB-B08B-6550-BEBF-B43074192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6" y="1166648"/>
            <a:ext cx="5880761" cy="4524704"/>
          </a:xfrm>
        </p:spPr>
        <p:txBody>
          <a:bodyPr/>
          <a:lstStyle/>
          <a:p>
            <a:r>
              <a:rPr lang="en-US" dirty="0"/>
              <a:t>What we give and </a:t>
            </a:r>
            <a:br>
              <a:rPr lang="en-US" dirty="0"/>
            </a:br>
            <a:r>
              <a:rPr lang="en-US" dirty="0"/>
              <a:t>what you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C7904-BA22-561E-1DE0-8E716FCEA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5881" y="1170041"/>
            <a:ext cx="2520697" cy="4521309"/>
          </a:xfrm>
        </p:spPr>
        <p:txBody>
          <a:bodyPr>
            <a:normAutofit/>
          </a:bodyPr>
          <a:lstStyle/>
          <a:p>
            <a:r>
              <a:rPr lang="en-US" dirty="0"/>
              <a:t>Media: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Exposure</a:t>
            </a:r>
          </a:p>
          <a:p>
            <a:r>
              <a:rPr lang="en-US" dirty="0"/>
              <a:t>Wine industry: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Reliability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177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C7084-C959-6935-0D99-455326A78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7217" y="4136571"/>
            <a:ext cx="4828753" cy="1554780"/>
          </a:xfrm>
        </p:spPr>
        <p:txBody>
          <a:bodyPr/>
          <a:lstStyle/>
          <a:p>
            <a:r>
              <a:rPr lang="en-US" dirty="0"/>
              <a:t>Yes, you can!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B84D0-51B5-0C23-C6E5-AD65FA8E7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94" y="1009650"/>
            <a:ext cx="37433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8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072A-5F3E-FB56-A498-3CACC2BCD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7441" y="1359777"/>
            <a:ext cx="5880761" cy="1107198"/>
          </a:xfrm>
        </p:spPr>
        <p:txBody>
          <a:bodyPr/>
          <a:lstStyle/>
          <a:p>
            <a:r>
              <a:rPr lang="en-US" dirty="0"/>
              <a:t>But can you offer this?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E842F-FDC7-B259-9F3B-88630D44DF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17441" y="2696388"/>
            <a:ext cx="5880761" cy="228927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trusted and reliable source.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Information shared from someone not involved.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audience that is guaranteed to love wine.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Narratives and not just advertising.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variety of platforms.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F365087-402C-D687-B417-EB2055D8F69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r="2826"/>
          <a:stretch>
            <a:fillRect/>
          </a:stretch>
        </p:blipFill>
        <p:spPr>
          <a:prstGeom prst="rect">
            <a:avLst/>
          </a:prstGeom>
          <a:blipFill dpi="0" rotWithShape="1">
            <a:blip r:embed="rId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94860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701D7-435D-8E7D-53C0-66C0C37F5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2B1CB6-9CE7-1B07-252A-1A15DC85E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36CAB-BB4B-BDCA-63F6-F77BA904E5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00188" y="1636205"/>
            <a:ext cx="9191625" cy="3585591"/>
          </a:xfrm>
        </p:spPr>
        <p:txBody>
          <a:bodyPr/>
          <a:lstStyle/>
          <a:p>
            <a:r>
              <a:rPr lang="en-US" dirty="0"/>
              <a:t>Audience (and age) matters</a:t>
            </a:r>
          </a:p>
        </p:txBody>
      </p:sp>
    </p:spTree>
    <p:extLst>
      <p:ext uri="{BB962C8B-B14F-4D97-AF65-F5344CB8AC3E}">
        <p14:creationId xmlns:p14="http://schemas.microsoft.com/office/powerpoint/2010/main" val="140349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1B1364-1B62-0143-81B4-BBBA84DAF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72" y="989751"/>
            <a:ext cx="5608228" cy="487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DFA683-CC7A-EA5D-5BC9-65AB8A45F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67" y="985846"/>
            <a:ext cx="4061345" cy="3766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63AB24-98A1-1CEF-3C1D-3B2A0D6C1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05" y="4363299"/>
            <a:ext cx="9713107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8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BB16D-2F4A-F938-64C3-F8B6808F5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7" y="1226152"/>
            <a:ext cx="4184248" cy="4465199"/>
          </a:xfrm>
        </p:spPr>
        <p:txBody>
          <a:bodyPr/>
          <a:lstStyle/>
          <a:p>
            <a:r>
              <a:rPr lang="en-US" dirty="0"/>
              <a:t>Looking at the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CE1C32-E3BE-E820-0C0D-D82105EBFB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11102" y="1324126"/>
            <a:ext cx="4187100" cy="44651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Die Burger average reader</a:t>
            </a:r>
            <a:r>
              <a:rPr lang="en-US"/>
              <a:t>: Mid-40s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Netwerk24: 23% of readers are 25-34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News24: 24% of readers are 35-44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Gen Z: </a:t>
            </a:r>
            <a:r>
              <a:rPr lang="en-ZA" dirty="0"/>
              <a:t>14-29 years old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36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27380-A532-66A4-50B3-112ED802A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23" y="4669972"/>
            <a:ext cx="8988551" cy="832346"/>
          </a:xfrm>
        </p:spPr>
        <p:txBody>
          <a:bodyPr>
            <a:normAutofit/>
          </a:bodyPr>
          <a:lstStyle/>
          <a:p>
            <a:r>
              <a:rPr lang="en-GB" dirty="0"/>
              <a:t>A World Finance report shows that Gen Z’s drink, on average, </a:t>
            </a:r>
            <a:br>
              <a:rPr lang="en-GB" dirty="0"/>
            </a:br>
            <a:r>
              <a:rPr lang="en-GB" dirty="0"/>
              <a:t>20% less than millennials.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7F2BB-F067-C1A6-62D5-1F8FF64A2B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01724" y="1398813"/>
            <a:ext cx="8988552" cy="3145973"/>
          </a:xfrm>
        </p:spPr>
        <p:txBody>
          <a:bodyPr/>
          <a:lstStyle/>
          <a:p>
            <a:r>
              <a:rPr lang="en-US" dirty="0"/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109362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E62F-F757-97CA-69BF-74C05CF9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/>
          <a:p>
            <a:pPr algn="ctr"/>
            <a:r>
              <a:rPr lang="en-US" dirty="0"/>
              <a:t>It's fine! We can work with that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84BB1-16D4-8510-7BFE-056208DE46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655" y="2217961"/>
            <a:ext cx="4873048" cy="4096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/>
              <a:t>We give readers what they want:</a:t>
            </a:r>
            <a:endParaRPr lang="en-US" b="1" dirty="0"/>
          </a:p>
          <a:p>
            <a:r>
              <a:rPr lang="en-US" dirty="0"/>
              <a:t>The media focuses on an older audience that still enjoys drinking alcohol, specifically wine.</a:t>
            </a:r>
          </a:p>
          <a:p>
            <a:r>
              <a:rPr lang="en-US" dirty="0"/>
              <a:t>Online wine content performs: </a:t>
            </a:r>
            <a:r>
              <a:rPr lang="en-GB" dirty="0"/>
              <a:t>Netwerk24 WYN is </a:t>
            </a:r>
            <a:r>
              <a:rPr lang="en-GB" b="1" dirty="0"/>
              <a:t>7.63%</a:t>
            </a:r>
            <a:r>
              <a:rPr lang="en-GB" dirty="0"/>
              <a:t> of total users but accounts for a remarkable </a:t>
            </a:r>
            <a:r>
              <a:rPr lang="en-GB" b="1" dirty="0"/>
              <a:t>42.22%</a:t>
            </a:r>
            <a:r>
              <a:rPr lang="en-GB" dirty="0"/>
              <a:t> of all sessions and News24 WINE represents </a:t>
            </a:r>
            <a:r>
              <a:rPr lang="en-GB" b="1" dirty="0"/>
              <a:t>4.55%</a:t>
            </a:r>
            <a:r>
              <a:rPr lang="en-GB" dirty="0"/>
              <a:t> of total users but drives a hefty </a:t>
            </a:r>
            <a:r>
              <a:rPr lang="en-GB" b="1" dirty="0"/>
              <a:t>22.42%</a:t>
            </a:r>
            <a:r>
              <a:rPr lang="en-GB" dirty="0"/>
              <a:t> of all sessions.</a:t>
            </a:r>
          </a:p>
          <a:p>
            <a:r>
              <a:rPr lang="en-GB" b="1" dirty="0"/>
              <a:t>Die Burger </a:t>
            </a:r>
            <a:r>
              <a:rPr lang="en-GB" dirty="0"/>
              <a:t>has a very engaging wine audience who look forward to our content.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82616-224C-DC6E-0F91-81634111B5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4299" y="2217961"/>
            <a:ext cx="4883928" cy="409612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This does not mean we do not focus on Gen Z: </a:t>
            </a:r>
          </a:p>
          <a:p>
            <a:r>
              <a:rPr lang="en-US" dirty="0"/>
              <a:t>This is where educational articles come into play.</a:t>
            </a:r>
          </a:p>
          <a:p>
            <a:r>
              <a:rPr lang="en-US" dirty="0"/>
              <a:t>We share articles about the drinks they are interested in.</a:t>
            </a:r>
          </a:p>
          <a:p>
            <a:r>
              <a:rPr lang="en-US" dirty="0"/>
              <a:t>We also share advice with wineries about this new generation of drinkers.</a:t>
            </a:r>
          </a:p>
          <a:p>
            <a:r>
              <a:rPr lang="en-US" dirty="0"/>
              <a:t>They don’t want to read, but we offer more than just reading.</a:t>
            </a:r>
          </a:p>
        </p:txBody>
      </p:sp>
    </p:spTree>
    <p:extLst>
      <p:ext uri="{BB962C8B-B14F-4D97-AF65-F5344CB8AC3E}">
        <p14:creationId xmlns:p14="http://schemas.microsoft.com/office/powerpoint/2010/main" val="166532315"/>
      </p:ext>
    </p:extLst>
  </p:cSld>
  <p:clrMapOvr>
    <a:masterClrMapping/>
  </p:clrMapOvr>
</p:sld>
</file>

<file path=ppt/theme/theme1.xml><?xml version="1.0" encoding="utf-8"?>
<a:theme xmlns:a="http://schemas.openxmlformats.org/drawingml/2006/main" name="Dark Academia">
  <a:themeElements>
    <a:clrScheme name="Custom 4">
      <a:dk1>
        <a:sysClr val="windowText" lastClr="000000"/>
      </a:dk1>
      <a:lt1>
        <a:srgbClr val="DFD2C4"/>
      </a:lt1>
      <a:dk2>
        <a:srgbClr val="2C3932"/>
      </a:dk2>
      <a:lt2>
        <a:srgbClr val="FFFFFF"/>
      </a:lt2>
      <a:accent1>
        <a:srgbClr val="DFD2C4"/>
      </a:accent1>
      <a:accent2>
        <a:srgbClr val="4B2B30"/>
      </a:accent2>
      <a:accent3>
        <a:srgbClr val="233343"/>
      </a:accent3>
      <a:accent4>
        <a:srgbClr val="5F3430"/>
      </a:accent4>
      <a:accent5>
        <a:srgbClr val="8296AA"/>
      </a:accent5>
      <a:accent6>
        <a:srgbClr val="631E13"/>
      </a:accent6>
      <a:hlink>
        <a:srgbClr val="D2BD9A"/>
      </a:hlink>
      <a:folHlink>
        <a:srgbClr val="C5D2CB"/>
      </a:folHlink>
    </a:clrScheme>
    <a:fontScheme name="Custom 10">
      <a:majorFont>
        <a:latin typeface="Playfair Displ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 Academia_Sales Presentation_win32_LW_V7" id="{533BF2EB-2BAD-4198-A303-6C5A3618DB67}" vid="{A686BBDF-92F9-4384-83C4-C0E135F23A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185BFC-6E97-4C88-9034-F2A7ED1C005E}">
  <ds:schemaRefs>
    <ds:schemaRef ds:uri="230e9df3-be65-4c73-a93b-d1236ebd677e"/>
    <ds:schemaRef ds:uri="16c05727-aa75-4e4a-9b5f-8a80a1165891"/>
    <ds:schemaRef ds:uri="http://schemas.microsoft.com/sharepoint/v3"/>
    <ds:schemaRef ds:uri="http://www.w3.org/XML/1998/namespace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81A4212-02C6-475D-B332-DC5017D045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BAF2CE-2C32-498E-B467-6C60C3767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{7567DF5F-388E-4C5D-8856-68FC51677696}00edddaa-6d2f-46a3-8e66-39b279c9b5b4-TF9bde7ff6-e833-4e63-bb14-4486a9ca03a2_win32</Template>
  <TotalTime>221</TotalTime>
  <Words>405</Words>
  <Application>Microsoft Office PowerPoint</Application>
  <PresentationFormat>Widescreen</PresentationFormat>
  <Paragraphs>52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Playfair Display</vt:lpstr>
      <vt:lpstr>Raleway</vt:lpstr>
      <vt:lpstr>Dark Academia</vt:lpstr>
      <vt:lpstr>The role of media in the wine industry</vt:lpstr>
      <vt:lpstr>What we give and  what you need</vt:lpstr>
      <vt:lpstr>Yes, you can!</vt:lpstr>
      <vt:lpstr>But can you offer this?</vt:lpstr>
      <vt:lpstr>Quote</vt:lpstr>
      <vt:lpstr>PowerPoint Presentation</vt:lpstr>
      <vt:lpstr>Looking at the numbers</vt:lpstr>
      <vt:lpstr>A World Finance report shows that Gen Z’s drink, on average,  20% less than millennials.</vt:lpstr>
      <vt:lpstr>It's fine! We can work with that</vt:lpstr>
      <vt:lpstr>PowerPoint Presentation</vt:lpstr>
      <vt:lpstr>Print is not dead. We have, however,  evolved into something better</vt:lpstr>
      <vt:lpstr>No time to read? Then listen!</vt:lpstr>
      <vt:lpstr>How print has changed</vt:lpstr>
      <vt:lpstr>Projects: Pinotage 100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Suzaan Potgieter</dc:creator>
  <cp:lastModifiedBy>Suzaan Potgieter</cp:lastModifiedBy>
  <cp:revision>1</cp:revision>
  <dcterms:created xsi:type="dcterms:W3CDTF">2026-06-19T12:52:50Z</dcterms:created>
  <dcterms:modified xsi:type="dcterms:W3CDTF">2026-06-20T07:48:54Z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